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95517" r:id="rId1"/>
    <p:sldMasterId id="2147495554" r:id="rId2"/>
  </p:sldMasterIdLst>
  <p:notesMasterIdLst>
    <p:notesMasterId r:id="rId3"/>
  </p:notesMasterIdLst>
  <p:sldIdLst>
    <p:sldId id="5578" r:id="rId4"/>
    <p:sldId id="5583" r:id="rId5"/>
    <p:sldId id="5588" r:id="rId6"/>
    <p:sldId id="5592" r:id="rId7"/>
    <p:sldId id="5595" r:id="rId8"/>
    <p:sldId id="5598" r:id="rId9"/>
    <p:sldId id="5601" r:id="rId10"/>
    <p:sldId id="5605" r:id="rId11"/>
    <p:sldId id="5609" r:id="rId12"/>
    <p:sldId id="5612" r:id="rId13"/>
    <p:sldId id="5615" r:id="rId14"/>
    <p:sldId id="5618" r:id="rId15"/>
    <p:sldId id="5622" r:id="rId16"/>
    <p:sldId id="5626" r:id="rId17"/>
    <p:sldId id="5629" r:id="rId18"/>
    <p:sldId id="5632" r:id="rId19"/>
    <p:sldId id="5635" r:id="rId20"/>
    <p:sldId id="5639" r:id="rId21"/>
    <p:sldId id="5643" r:id="rId22"/>
    <p:sldId id="5646" r:id="rId23"/>
    <p:sldId id="5649" r:id="rId24"/>
    <p:sldId id="5652" r:id="rId25"/>
    <p:sldId id="5656" r:id="rId26"/>
    <p:sldId id="5660" r:id="rId27"/>
    <p:sldId id="5663" r:id="rId28"/>
    <p:sldId id="5666" r:id="rId29"/>
    <p:sldId id="5669" r:id="rId30"/>
    <p:sldId id="5673" r:id="rId31"/>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slide" Target="slides/slide25.xml"/><Relationship Id="rId29" Type="http://schemas.openxmlformats.org/officeDocument/2006/relationships/slide" Target="slides/slide26.xml"/><Relationship Id="rId30" Type="http://schemas.openxmlformats.org/officeDocument/2006/relationships/slide" Target="slides/slide27.xml"/><Relationship Id="rId31" Type="http://schemas.openxmlformats.org/officeDocument/2006/relationships/slide" Target="slides/slide28.xml"/><Relationship Id="rId32" Type="http://schemas.openxmlformats.org/officeDocument/2006/relationships/tableStyles" Target="tableStyles.xml"/><Relationship Id="rId33" Type="http://schemas.openxmlformats.org/officeDocument/2006/relationships/presProps" Target="presProps.xml"/><Relationship Id="rId34" Type="http://schemas.openxmlformats.org/officeDocument/2006/relationships/viewProps" Target="viewProps.xml"/><Relationship Id="rId3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slide" Target="../slides/slide3.xml"/><Relationship Id="rId2"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slide" Target="../slides/slide8.xml"/><Relationship Id="rId2"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slide" Target="../slides/slide13.xml"/><Relationship Id="rId2"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slide" Target="../slides/slide18.xml"/><Relationship Id="rId2"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slide" Target="../slides/slide23.xml"/><Relationship Id="rId2"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slide" Target="../slides/slide28.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33" name=""/>
        <p:cNvGrpSpPr/>
        <p:nvPr/>
      </p:nvGrpSpPr>
      <p:grpSpPr>
        <a:xfrm>
          <a:off x="0" y="0"/>
          <a:ext cx="0" cy="0"/>
          <a:chOff x="0" y="0"/>
          <a:chExt cx="0" cy="0"/>
        </a:xfrm>
      </p:grpSpPr>
      <p:sp>
        <p:nvSpPr>
          <p:cNvPr id="1048665" name="幻灯片图像占位符 1"/>
          <p:cNvSpPr>
            <a:spLocks noChangeAspect="1" noRot="1" noGrp="1"/>
          </p:cNvSpPr>
          <p:nvPr>
            <p:ph type="sldImg"/>
          </p:nvPr>
        </p:nvSpPr>
        <p:spPr/>
      </p:sp>
      <p:sp>
        <p:nvSpPr>
          <p:cNvPr id="1048667" name="备注占位符 2"/>
          <p:cNvSpPr>
            <a:spLocks noGrp="1"/>
          </p:cNvSpPr>
          <p:nvPr>
            <p:ph type="body" idx="1"/>
          </p:nvPr>
        </p:nvSpPr>
        <p:spPr/>
        <p:txBody>
          <a:bodyPr/>
          <a:p>
            <a:endParaRPr altLang="en-US" dirty="0" lang="zh-CN"/>
          </a:p>
        </p:txBody>
      </p:sp>
      <p:sp>
        <p:nvSpPr>
          <p:cNvPr id="1048669"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overrideClrMapping accent1="dk1" accent2="dk1" accent3="dk1" accent4="dk1" accent5="dk1" accent6="dk1" bg1="dk1" bg2="dk1" tx1="dk1" tx2="dk1" hlink="dk1" folHlink="dk1"/>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11" name="幻灯片图像占位符 1"/>
          <p:cNvSpPr>
            <a:spLocks noChangeAspect="1" noRot="1" noGrp="1"/>
          </p:cNvSpPr>
          <p:nvPr>
            <p:ph type="sldImg"/>
          </p:nvPr>
        </p:nvSpPr>
        <p:spPr/>
      </p:sp>
      <p:sp>
        <p:nvSpPr>
          <p:cNvPr id="1048613" name="备注占位符 2"/>
          <p:cNvSpPr>
            <a:spLocks noGrp="1"/>
          </p:cNvSpPr>
          <p:nvPr>
            <p:ph type="body" idx="1"/>
          </p:nvPr>
        </p:nvSpPr>
        <p:spPr/>
        <p:txBody>
          <a:bodyPr/>
          <a:p>
            <a:endParaRPr altLang="en-US" dirty="0" lang="zh-CN"/>
          </a:p>
        </p:txBody>
      </p:sp>
      <p:sp>
        <p:nvSpPr>
          <p:cNvPr id="1048615"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overrideClrMapping accent1="dk1" accent2="dk1" accent3="dk1" accent4="dk1" accent5="dk1" accent6="dk1" bg1="dk1" bg2="dk1" tx1="dk1" tx2="dk1" hlink="dk1" folHlink="dk1"/>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6" name="幻灯片图像占位符 1"/>
          <p:cNvSpPr>
            <a:spLocks noChangeAspect="1" noRot="1" noGrp="1"/>
          </p:cNvSpPr>
          <p:nvPr>
            <p:ph type="sldImg"/>
          </p:nvPr>
        </p:nvSpPr>
        <p:spPr/>
      </p:sp>
      <p:sp>
        <p:nvSpPr>
          <p:cNvPr id="1048608" name="备注占位符 2"/>
          <p:cNvSpPr>
            <a:spLocks noGrp="1"/>
          </p:cNvSpPr>
          <p:nvPr>
            <p:ph type="body" idx="1"/>
          </p:nvPr>
        </p:nvSpPr>
        <p:spPr/>
        <p:txBody>
          <a:bodyPr/>
          <a:p>
            <a:endParaRPr altLang="en-US" dirty="0" lang="zh-CN"/>
          </a:p>
        </p:txBody>
      </p:sp>
      <p:sp>
        <p:nvSpPr>
          <p:cNvPr id="1048610" name="灯片编号占位符 3"/>
          <p:cNvSpPr>
            <a:spLocks noGrp="1"/>
          </p:cNvSpPr>
          <p:nvPr>
            <p:ph type="sldNum" sz="quarter" idx="5"/>
          </p:nvPr>
        </p:nvSpPr>
        <p:spPr/>
        <p:txBody>
          <a:bodyPr/>
          <a:p>
            <a:fld id="{85D0DACE-38E0-42D2-9336-2B707D34BC6D}" type="slidenum">
              <a:rPr altLang="en-US" lang="zh-CN" smtClean="0"/>
            </a:fld>
            <a:endParaRPr altLang="en-US" dirty="0" lang="zh-CN"/>
          </a:p>
        </p:txBody>
      </p:sp>
    </p:spTree>
  </p:cSld>
  <p:clrMapOvr>
    <a:overrideClrMapping accent1="dk1" accent2="dk1" accent3="dk1" accent4="dk1" accent5="dk1" accent6="dk1" bg1="dk1" bg2="dk1" tx1="dk1" tx2="dk1" hlink="dk1" folHlink="dk1"/>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6" name="幻灯片图像占位符 1"/>
          <p:cNvSpPr>
            <a:spLocks noChangeAspect="1" noRot="1" noGrp="1"/>
          </p:cNvSpPr>
          <p:nvPr>
            <p:ph type="sldImg"/>
          </p:nvPr>
        </p:nvSpPr>
        <p:spPr/>
      </p:sp>
      <p:sp>
        <p:nvSpPr>
          <p:cNvPr id="1048608" name="备注占位符 2"/>
          <p:cNvSpPr>
            <a:spLocks noGrp="1"/>
          </p:cNvSpPr>
          <p:nvPr>
            <p:ph type="body" idx="1"/>
          </p:nvPr>
        </p:nvSpPr>
        <p:spPr/>
        <p:txBody>
          <a:bodyPr/>
          <a:p>
            <a:endParaRPr altLang="en-US" dirty="0" lang="zh-CN"/>
          </a:p>
        </p:txBody>
      </p:sp>
      <p:sp>
        <p:nvSpPr>
          <p:cNvPr id="1048610" name="灯片编号占位符 3"/>
          <p:cNvSpPr>
            <a:spLocks noGrp="1"/>
          </p:cNvSpPr>
          <p:nvPr>
            <p:ph type="sldNum" sz="quarter" idx="5"/>
          </p:nvPr>
        </p:nvSpPr>
        <p:spPr/>
        <p:txBody>
          <a:bodyPr/>
          <a:p>
            <a:fld id="{85D0DACE-38E0-42D2-9336-2B707D34BC6D}" type="slidenum">
              <a:rPr altLang="en-US" lang="zh-CN" smtClean="0"/>
            </a:fld>
            <a:endParaRPr altLang="en-US" dirty="0" lang="zh-CN"/>
          </a:p>
        </p:txBody>
      </p:sp>
    </p:spTree>
  </p:cSld>
  <p:clrMapOvr>
    <a:overrideClrMapping accent1="dk1" accent2="dk1" accent3="dk1" accent4="dk1" accent5="dk1" accent6="dk1" bg1="dk1" bg2="dk1" tx1="dk1" tx2="dk1" hlink="dk1" folHlink="dk1"/>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6" name="幻灯片图像占位符 1"/>
          <p:cNvSpPr>
            <a:spLocks noChangeAspect="1" noRot="1" noGrp="1"/>
          </p:cNvSpPr>
          <p:nvPr>
            <p:ph type="sldImg"/>
          </p:nvPr>
        </p:nvSpPr>
        <p:spPr/>
      </p:sp>
      <p:sp>
        <p:nvSpPr>
          <p:cNvPr id="1048608" name="备注占位符 2"/>
          <p:cNvSpPr>
            <a:spLocks noGrp="1"/>
          </p:cNvSpPr>
          <p:nvPr>
            <p:ph type="body" idx="1"/>
          </p:nvPr>
        </p:nvSpPr>
        <p:spPr/>
        <p:txBody>
          <a:bodyPr/>
          <a:p>
            <a:endParaRPr altLang="en-US" dirty="0" lang="zh-CN"/>
          </a:p>
        </p:txBody>
      </p:sp>
      <p:sp>
        <p:nvSpPr>
          <p:cNvPr id="1048610" name="灯片编号占位符 3"/>
          <p:cNvSpPr>
            <a:spLocks noGrp="1"/>
          </p:cNvSpPr>
          <p:nvPr>
            <p:ph type="sldNum" sz="quarter" idx="5"/>
          </p:nvPr>
        </p:nvSpPr>
        <p:spPr/>
        <p:txBody>
          <a:bodyPr/>
          <a:p>
            <a:fld id="{85D0DACE-38E0-42D2-9336-2B707D34BC6D}" type="slidenum">
              <a:rPr altLang="en-US" lang="zh-CN" smtClean="0"/>
            </a:fld>
            <a:endParaRPr altLang="en-US" dirty="0" lang="zh-CN"/>
          </a:p>
        </p:txBody>
      </p:sp>
    </p:spTree>
  </p:cSld>
  <p:clrMapOvr>
    <a:overrideClrMapping accent1="dk1" accent2="dk1" accent3="dk1" accent4="dk1" accent5="dk1" accent6="dk1" bg1="dk1" bg2="dk1" tx1="dk1" tx2="dk1" hlink="dk1" folHlink="dk1"/>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6" name="幻灯片图像占位符 1"/>
          <p:cNvSpPr>
            <a:spLocks noChangeAspect="1" noRot="1" noGrp="1"/>
          </p:cNvSpPr>
          <p:nvPr>
            <p:ph type="sldImg"/>
          </p:nvPr>
        </p:nvSpPr>
        <p:spPr/>
      </p:sp>
      <p:sp>
        <p:nvSpPr>
          <p:cNvPr id="1048608" name="备注占位符 2"/>
          <p:cNvSpPr>
            <a:spLocks noGrp="1"/>
          </p:cNvSpPr>
          <p:nvPr>
            <p:ph type="body" idx="1"/>
          </p:nvPr>
        </p:nvSpPr>
        <p:spPr/>
        <p:txBody>
          <a:bodyPr/>
          <a:p>
            <a:endParaRPr altLang="en-US" dirty="0" lang="zh-CN"/>
          </a:p>
        </p:txBody>
      </p:sp>
      <p:sp>
        <p:nvSpPr>
          <p:cNvPr id="1048610" name="灯片编号占位符 3"/>
          <p:cNvSpPr>
            <a:spLocks noGrp="1"/>
          </p:cNvSpPr>
          <p:nvPr>
            <p:ph type="sldNum" sz="quarter" idx="5"/>
          </p:nvPr>
        </p:nvSpPr>
        <p:spPr/>
        <p:txBody>
          <a:bodyPr/>
          <a:p>
            <a:fld id="{85D0DACE-38E0-42D2-9336-2B707D34BC6D}" type="slidenum">
              <a:rPr altLang="en-US" lang="zh-CN" smtClean="0"/>
            </a:fld>
            <a:endParaRPr altLang="en-US" dirty="0" lang="zh-CN"/>
          </a:p>
        </p:txBody>
      </p:sp>
    </p:spTree>
  </p:cSld>
  <p:clrMapOvr>
    <a:overrideClrMapping accent1="dk1" accent2="dk1" accent3="dk1" accent4="dk1" accent5="dk1" accent6="dk1" bg1="dk1" bg2="dk1" tx1="dk1" tx2="dk1" hlink="dk1" folHlink="dk1"/>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6" name="幻灯片图像占位符 1"/>
          <p:cNvSpPr>
            <a:spLocks noChangeAspect="1" noRot="1" noGrp="1"/>
          </p:cNvSpPr>
          <p:nvPr>
            <p:ph type="sldImg"/>
          </p:nvPr>
        </p:nvSpPr>
        <p:spPr/>
      </p:sp>
      <p:sp>
        <p:nvSpPr>
          <p:cNvPr id="1048608" name="备注占位符 2"/>
          <p:cNvSpPr>
            <a:spLocks noGrp="1"/>
          </p:cNvSpPr>
          <p:nvPr>
            <p:ph type="body" idx="1"/>
          </p:nvPr>
        </p:nvSpPr>
        <p:spPr/>
        <p:txBody>
          <a:bodyPr/>
          <a:p>
            <a:endParaRPr altLang="en-US" dirty="0" lang="zh-CN"/>
          </a:p>
        </p:txBody>
      </p:sp>
      <p:sp>
        <p:nvSpPr>
          <p:cNvPr id="1048610" name="灯片编号占位符 3"/>
          <p:cNvSpPr>
            <a:spLocks noGrp="1"/>
          </p:cNvSpPr>
          <p:nvPr>
            <p:ph type="sldNum" sz="quarter" idx="5"/>
          </p:nvPr>
        </p:nvSpPr>
        <p:spPr/>
        <p:txBody>
          <a:bodyPr/>
          <a:p>
            <a:fld id="{85D0DACE-38E0-42D2-9336-2B707D34BC6D}" type="slidenum">
              <a:rPr altLang="en-US" lang="zh-CN" smtClean="0"/>
            </a:fld>
            <a:endParaRPr altLang="en-US" dirty="0" lang="zh-CN"/>
          </a:p>
        </p:txBody>
      </p:sp>
    </p:spTree>
  </p:cSld>
  <p:clrMapOvr>
    <a:overrideClrMapping accent1="dk1" accent2="dk1" accent3="dk1" accent4="dk1" accent5="dk1" accent6="dk1" bg1="dk1" bg2="dk1" tx1="dk1" tx2="dk1" hlink="dk1" folHlink="dk1"/>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7" name="幻灯片图像占位符 1"/>
          <p:cNvSpPr>
            <a:spLocks noChangeAspect="1" noRot="1" noGrp="1"/>
          </p:cNvSpPr>
          <p:nvPr>
            <p:ph type="sldImg"/>
          </p:nvPr>
        </p:nvSpPr>
        <p:spPr/>
      </p:sp>
      <p:sp>
        <p:nvSpPr>
          <p:cNvPr id="1048609" name="备注占位符 2"/>
          <p:cNvSpPr>
            <a:spLocks noGrp="1"/>
          </p:cNvSpPr>
          <p:nvPr>
            <p:ph type="body" idx="1"/>
          </p:nvPr>
        </p:nvSpPr>
        <p:spPr/>
        <p:txBody>
          <a:bodyPr/>
          <a:p>
            <a:endParaRPr altLang="en-US" dirty="0" lang="zh-CN"/>
          </a:p>
        </p:txBody>
      </p:sp>
      <p:sp>
        <p:nvSpPr>
          <p:cNvPr id="1048611" name="灯片编号占位符 3"/>
          <p:cNvSpPr>
            <a:spLocks noGrp="1"/>
          </p:cNvSpPr>
          <p:nvPr>
            <p:ph type="sldNum" sz="quarter" idx="5"/>
          </p:nvPr>
        </p:nvSpPr>
        <p:spPr/>
        <p:txBody>
          <a:bodyPr/>
          <a:p>
            <a:fld id="{85D0DACE-38E0-42D2-9336-2B707D34BC6D}" type="slidenum">
              <a:rPr altLang="en-US" lang="zh-CN" smtClean="0"/>
            </a:fld>
            <a:endParaRPr altLang="en-US" dirty="0" lang="zh-CN"/>
          </a:p>
        </p:txBody>
      </p:sp>
    </p:spTree>
  </p:cSld>
  <p:clrMapOvr>
    <a:overrideClrMapping accent1="dk1" accent2="dk1" accent3="dk1" accent4="dk1" accent5="dk1" accent6="dk1" bg1="dk1" bg2="dk1" tx1="dk1" tx2="dk1" hlink="dk1" folHlink="dk1"/>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tags" Target="../tags/tag2.xml"/><Relationship Id="rId3" Type="http://schemas.openxmlformats.org/officeDocument/2006/relationships/tags" Target="../tags/tag3.xml"/><Relationship Id="rId4" Type="http://schemas.openxmlformats.org/officeDocument/2006/relationships/tags" Target="../tags/tag4.xml"/><Relationship Id="rId5" Type="http://schemas.openxmlformats.org/officeDocument/2006/relationships/image" Target="../media/image1.png"/><Relationship Id="rId6" Type="http://schemas.openxmlformats.org/officeDocument/2006/relationships/tags" Target="../tags/tag5.xml"/><Relationship Id="rId7" Type="http://schemas.openxmlformats.org/officeDocument/2006/relationships/image" Target="../media/image2.jpeg"/><Relationship Id="rId8" Type="http://schemas.openxmlformats.org/officeDocument/2006/relationships/tags" Target="../tags/tag6.xml"/><Relationship Id="rId9" Type="http://schemas.openxmlformats.org/officeDocument/2006/relationships/tags" Target="../tags/tag7.xml"/><Relationship Id="rId10" Type="http://schemas.openxmlformats.org/officeDocument/2006/relationships/tags" Target="../tags/tag8.xml"/><Relationship Id="rId11" Type="http://schemas.openxmlformats.org/officeDocument/2006/relationships/tags" Target="../tags/tag9.xml"/><Relationship Id="rId12" Type="http://schemas.openxmlformats.org/officeDocument/2006/relationships/tags" Target="../tags/tag10.xml"/><Relationship Id="rId13" Type="http://schemas.openxmlformats.org/officeDocument/2006/relationships/tags" Target="../tags/tag11.xml"/><Relationship Id="rId14" Type="http://schemas.openxmlformats.org/officeDocument/2006/relationships/tags" Target="../tags/tag12.xml"/><Relationship Id="rId15" Type="http://schemas.openxmlformats.org/officeDocument/2006/relationships/tags" Target="../tags/tag13.xml"/><Relationship Id="rId16" Type="http://schemas.openxmlformats.org/officeDocument/2006/relationships/tags" Target="../tags/tag14.xml"/><Relationship Id="rId17" Type="http://schemas.openxmlformats.org/officeDocument/2006/relationships/tags" Target="../tags/tag15.xml"/><Relationship Id="rId18"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6.xml"/><Relationship Id="rId2" Type="http://schemas.openxmlformats.org/officeDocument/2006/relationships/tags" Target="../tags/tag17.xml"/><Relationship Id="rId3" Type="http://schemas.openxmlformats.org/officeDocument/2006/relationships/tags" Target="../tags/tag18.xml"/><Relationship Id="rId4" Type="http://schemas.openxmlformats.org/officeDocument/2006/relationships/tags" Target="../tags/tag19.xml"/><Relationship Id="rId5" Type="http://schemas.openxmlformats.org/officeDocument/2006/relationships/tags" Target="../tags/tag20.xml"/><Relationship Id="rId6" Type="http://schemas.openxmlformats.org/officeDocument/2006/relationships/tags" Target="../tags/tag21.xml"/><Relationship Id="rId7"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22.xml"/><Relationship Id="rId2" Type="http://schemas.openxmlformats.org/officeDocument/2006/relationships/tags" Target="../tags/tag23.xml"/><Relationship Id="rId3" Type="http://schemas.openxmlformats.org/officeDocument/2006/relationships/tags" Target="../tags/tag24.xml"/><Relationship Id="rId4" Type="http://schemas.openxmlformats.org/officeDocument/2006/relationships/tags" Target="../tags/tag25.xml"/><Relationship Id="rId5" Type="http://schemas.openxmlformats.org/officeDocument/2006/relationships/tags" Target="../tags/tag26.xml"/><Relationship Id="rId6" Type="http://schemas.openxmlformats.org/officeDocument/2006/relationships/tags" Target="../tags/tag27.xml"/><Relationship Id="rId7" Type="http://schemas.openxmlformats.org/officeDocument/2006/relationships/tags" Target="../tags/tag28.xml"/><Relationship Id="rId8" Type="http://schemas.openxmlformats.org/officeDocument/2006/relationships/tags" Target="../tags/tag29.xml"/><Relationship Id="rId9" Type="http://schemas.openxmlformats.org/officeDocument/2006/relationships/tags" Target="../tags/tag30.xml"/><Relationship Id="rId10"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31.xml"/><Relationship Id="rId2" Type="http://schemas.openxmlformats.org/officeDocument/2006/relationships/tags" Target="../tags/tag32.xml"/><Relationship Id="rId3" Type="http://schemas.openxmlformats.org/officeDocument/2006/relationships/tags" Target="../tags/tag33.xml"/><Relationship Id="rId4" Type="http://schemas.openxmlformats.org/officeDocument/2006/relationships/tags" Target="../tags/tag34.xml"/><Relationship Id="rId5" Type="http://schemas.openxmlformats.org/officeDocument/2006/relationships/tags" Target="../tags/tag35.xml"/><Relationship Id="rId6" Type="http://schemas.openxmlformats.org/officeDocument/2006/relationships/tags" Target="../tags/tag36.xml"/><Relationship Id="rId7" Type="http://schemas.openxmlformats.org/officeDocument/2006/relationships/tags" Target="../tags/tag37.xml"/><Relationship Id="rId8" Type="http://schemas.openxmlformats.org/officeDocument/2006/relationships/tags" Target="../tags/tag38.xml"/><Relationship Id="rId9" Type="http://schemas.openxmlformats.org/officeDocument/2006/relationships/image" Target="../media/image2.jpeg"/><Relationship Id="rId10" Type="http://schemas.openxmlformats.org/officeDocument/2006/relationships/tags" Target="../tags/tag39.xml"/><Relationship Id="rId11" Type="http://schemas.openxmlformats.org/officeDocument/2006/relationships/tags" Target="../tags/tag40.xml"/><Relationship Id="rId12" Type="http://schemas.openxmlformats.org/officeDocument/2006/relationships/tags" Target="../tags/tag41.xml"/><Relationship Id="rId13" Type="http://schemas.openxmlformats.org/officeDocument/2006/relationships/tags" Target="../tags/tag42.xml"/><Relationship Id="rId14"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43.xml"/><Relationship Id="rId2" Type="http://schemas.openxmlformats.org/officeDocument/2006/relationships/tags" Target="../tags/tag44.xml"/><Relationship Id="rId3" Type="http://schemas.openxmlformats.org/officeDocument/2006/relationships/tags" Target="../tags/tag45.xml"/><Relationship Id="rId4" Type="http://schemas.openxmlformats.org/officeDocument/2006/relationships/tags" Target="../tags/tag46.xml"/><Relationship Id="rId5" Type="http://schemas.openxmlformats.org/officeDocument/2006/relationships/tags" Target="../tags/tag47.xml"/><Relationship Id="rId6" Type="http://schemas.openxmlformats.org/officeDocument/2006/relationships/tags" Target="../tags/tag48.xml"/><Relationship Id="rId7" Type="http://schemas.openxmlformats.org/officeDocument/2006/relationships/tags" Target="../tags/tag49.xml"/><Relationship Id="rId8"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50.xml"/><Relationship Id="rId2" Type="http://schemas.openxmlformats.org/officeDocument/2006/relationships/tags" Target="../tags/tag51.xml"/><Relationship Id="rId3" Type="http://schemas.openxmlformats.org/officeDocument/2006/relationships/tags" Target="../tags/tag52.xml"/><Relationship Id="rId4" Type="http://schemas.openxmlformats.org/officeDocument/2006/relationships/tags" Target="../tags/tag53.xml"/><Relationship Id="rId5" Type="http://schemas.openxmlformats.org/officeDocument/2006/relationships/tags" Target="../tags/tag54.xml"/><Relationship Id="rId6" Type="http://schemas.openxmlformats.org/officeDocument/2006/relationships/tags" Target="../tags/tag55.xml"/><Relationship Id="rId7" Type="http://schemas.openxmlformats.org/officeDocument/2006/relationships/tags" Target="../tags/tag56.xml"/><Relationship Id="rId8" Type="http://schemas.openxmlformats.org/officeDocument/2006/relationships/tags" Target="../tags/tag57.xml"/><Relationship Id="rId9" Type="http://schemas.openxmlformats.org/officeDocument/2006/relationships/tags" Target="../tags/tag58.xml"/><Relationship Id="rId10"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59.xml"/><Relationship Id="rId2" Type="http://schemas.openxmlformats.org/officeDocument/2006/relationships/tags" Target="../tags/tag60.xml"/><Relationship Id="rId3" Type="http://schemas.openxmlformats.org/officeDocument/2006/relationships/tags" Target="../tags/tag61.xml"/><Relationship Id="rId4" Type="http://schemas.openxmlformats.org/officeDocument/2006/relationships/tags" Target="../tags/tag62.xml"/><Relationship Id="rId5" Type="http://schemas.openxmlformats.org/officeDocument/2006/relationships/tags" Target="../tags/tag63.xml"/><Relationship Id="rId6"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64.xml"/><Relationship Id="rId2" Type="http://schemas.openxmlformats.org/officeDocument/2006/relationships/tags" Target="../tags/tag65.xml"/><Relationship Id="rId3" Type="http://schemas.openxmlformats.org/officeDocument/2006/relationships/tags" Target="../tags/tag66.xml"/><Relationship Id="rId4"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67.xml"/><Relationship Id="rId2" Type="http://schemas.openxmlformats.org/officeDocument/2006/relationships/tags" Target="../tags/tag68.xml"/><Relationship Id="rId3" Type="http://schemas.openxmlformats.org/officeDocument/2006/relationships/tags" Target="../tags/tag69.xml"/><Relationship Id="rId4" Type="http://schemas.openxmlformats.org/officeDocument/2006/relationships/tags" Target="../tags/tag70.xml"/><Relationship Id="rId5"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71.xml"/><Relationship Id="rId2" Type="http://schemas.openxmlformats.org/officeDocument/2006/relationships/tags" Target="../tags/tag72.xml"/><Relationship Id="rId3" Type="http://schemas.openxmlformats.org/officeDocument/2006/relationships/tags" Target="../tags/tag73.xml"/><Relationship Id="rId4" Type="http://schemas.openxmlformats.org/officeDocument/2006/relationships/tags" Target="../tags/tag74.xml"/><Relationship Id="rId5" Type="http://schemas.openxmlformats.org/officeDocument/2006/relationships/tags" Target="../tags/tag75.xml"/><Relationship Id="rId6" Type="http://schemas.openxmlformats.org/officeDocument/2006/relationships/tags" Target="../tags/tag76.xml"/><Relationship Id="rId7"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77.xml"/><Relationship Id="rId2" Type="http://schemas.openxmlformats.org/officeDocument/2006/relationships/tags" Target="../tags/tag78.xml"/><Relationship Id="rId3" Type="http://schemas.openxmlformats.org/officeDocument/2006/relationships/tags" Target="../tags/tag79.xml"/><Relationship Id="rId4" Type="http://schemas.openxmlformats.org/officeDocument/2006/relationships/tags" Target="../tags/tag80.xml"/><Relationship Id="rId5" Type="http://schemas.openxmlformats.org/officeDocument/2006/relationships/image" Target="../media/image1.png"/><Relationship Id="rId6" Type="http://schemas.openxmlformats.org/officeDocument/2006/relationships/tags" Target="../tags/tag81.xml"/><Relationship Id="rId7" Type="http://schemas.openxmlformats.org/officeDocument/2006/relationships/image" Target="../media/image2.jpeg"/><Relationship Id="rId8" Type="http://schemas.openxmlformats.org/officeDocument/2006/relationships/tags" Target="../tags/tag82.xml"/><Relationship Id="rId9" Type="http://schemas.openxmlformats.org/officeDocument/2006/relationships/tags" Target="../tags/tag83.xml"/><Relationship Id="rId10" Type="http://schemas.openxmlformats.org/officeDocument/2006/relationships/tags" Target="../tags/tag84.xml"/><Relationship Id="rId11" Type="http://schemas.openxmlformats.org/officeDocument/2006/relationships/tags" Target="../tags/tag85.xml"/><Relationship Id="rId12" Type="http://schemas.openxmlformats.org/officeDocument/2006/relationships/tags" Target="../tags/tag86.xml"/><Relationship Id="rId13" Type="http://schemas.openxmlformats.org/officeDocument/2006/relationships/tags" Target="../tags/tag87.xml"/><Relationship Id="rId14" Type="http://schemas.openxmlformats.org/officeDocument/2006/relationships/tags" Target="../tags/tag88.xml"/><Relationship Id="rId15" Type="http://schemas.openxmlformats.org/officeDocument/2006/relationships/tags" Target="../tags/tag89.xml"/><Relationship Id="rId16" Type="http://schemas.openxmlformats.org/officeDocument/2006/relationships/tags" Target="../tags/tag90.xml"/><Relationship Id="rId17"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type="title">
  <p:cSld name="标题幻灯片">
    <p:spTree>
      <p:nvGrpSpPr>
        <p:cNvPr id="33" name=""/>
        <p:cNvGrpSpPr/>
        <p:nvPr/>
      </p:nvGrpSpPr>
      <p:grpSpPr>
        <a:xfrm>
          <a:off x="0" y="0"/>
          <a:ext cx="0" cy="0"/>
          <a:chOff x="0" y="0"/>
          <a:chExt cx="0" cy="0"/>
        </a:xfrm>
      </p:grpSpPr>
      <p:cxnSp>
        <p:nvCxnSpPr>
          <p:cNvPr id="3145731" name="直接连接符 17"/>
          <p:cNvCxnSpPr>
            <a:cxnSpLocks/>
          </p:cNvCxnSpPr>
          <p:nvPr>
            <p:custDataLst>
              <p:tags r:id="rId1"/>
            </p:custDataLst>
          </p:nvPr>
        </p:nvCxnSpPr>
        <p:spPr>
          <a:xfrm>
            <a:off x="461890" y="4495"/>
            <a:ext cx="0" cy="6853555"/>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145733" name="直接连接符 21"/>
          <p:cNvCxnSpPr>
            <a:cxnSpLocks/>
          </p:cNvCxnSpPr>
          <p:nvPr>
            <p:custDataLst>
              <p:tags r:id="rId2"/>
            </p:custDataLst>
          </p:nvPr>
        </p:nvCxnSpPr>
        <p:spPr>
          <a:xfrm>
            <a:off x="492369" y="6295487"/>
            <a:ext cx="11183816" cy="0"/>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145735" name="直接连接符 22"/>
          <p:cNvCxnSpPr>
            <a:cxnSpLocks/>
          </p:cNvCxnSpPr>
          <p:nvPr>
            <p:custDataLst>
              <p:tags r:id="rId3"/>
            </p:custDataLst>
          </p:nvPr>
        </p:nvCxnSpPr>
        <p:spPr>
          <a:xfrm>
            <a:off x="505167" y="574430"/>
            <a:ext cx="11686833" cy="0"/>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pic>
        <p:nvPicPr>
          <p:cNvPr id="2097153" name="VCG41172951964"/>
          <p:cNvPicPr>
            <a:picLocks noChangeAspect="1"/>
          </p:cNvPicPr>
          <p:nvPr>
            <p:custDataLst>
              <p:tags r:id="rId4"/>
            </p:custDataLst>
          </p:nvPr>
        </p:nvPicPr>
        <p:blipFill rotWithShape="1">
          <a:blip xmlns:r="http://schemas.openxmlformats.org/officeDocument/2006/relationships" r:embed="rId5">
            <a:alphaModFix amt="14000"/>
          </a:blip>
          <a:srcRect b="5546"/>
          <a:stretch>
            <a:fillRect/>
          </a:stretch>
        </p:blipFill>
        <p:spPr>
          <a:xfrm>
            <a:off x="9565991" y="3138078"/>
            <a:ext cx="2627604" cy="3719922"/>
          </a:xfrm>
          <a:prstGeom prst="rect"/>
        </p:spPr>
      </p:pic>
      <p:sp>
        <p:nvSpPr>
          <p:cNvPr id="1048666" name="VCG211375358076"/>
          <p:cNvSpPr/>
          <p:nvPr>
            <p:custDataLst>
              <p:tags r:id="rId6"/>
            </p:custDataLst>
          </p:nvPr>
        </p:nvSpPr>
        <p:spPr>
          <a:xfrm>
            <a:off x="1710690" y="994410"/>
            <a:ext cx="2967990" cy="4873625"/>
          </a:xfrm>
          <a:prstGeom prst="roundRect">
            <a:avLst>
              <a:gd name="adj" fmla="val 50000"/>
            </a:avLst>
          </a:prstGeom>
          <a:blipFill>
            <a:blip xmlns:r="http://schemas.openxmlformats.org/officeDocument/2006/relationships" r:embed="rId7"/>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pitchFamily="2" charset="-122"/>
            </a:endParaRPr>
          </a:p>
        </p:txBody>
      </p:sp>
      <p:sp>
        <p:nvSpPr>
          <p:cNvPr id="1048668" name="矩形: 圆角 8"/>
          <p:cNvSpPr/>
          <p:nvPr>
            <p:custDataLst>
              <p:tags r:id="rId8"/>
            </p:custDataLst>
          </p:nvPr>
        </p:nvSpPr>
        <p:spPr>
          <a:xfrm>
            <a:off x="1553845" y="874395"/>
            <a:ext cx="3237865" cy="5131435"/>
          </a:xfrm>
          <a:prstGeom prst="roundRect">
            <a:avLst>
              <a:gd name="adj" fmla="val 50000"/>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pitchFamily="2" charset="-122"/>
            </a:endParaRPr>
          </a:p>
        </p:txBody>
      </p:sp>
      <p:sp>
        <p:nvSpPr>
          <p:cNvPr id="1048670" name="椭圆 9"/>
          <p:cNvSpPr/>
          <p:nvPr>
            <p:custDataLst>
              <p:tags r:id="rId9"/>
            </p:custDataLst>
          </p:nvPr>
        </p:nvSpPr>
        <p:spPr>
          <a:xfrm>
            <a:off x="4504055" y="1584960"/>
            <a:ext cx="154940" cy="154940"/>
          </a:xfrm>
          <a:prstGeom prst="ellipse"/>
          <a:solidFill>
            <a:schemeClr val="accent1"/>
          </a:solidFill>
          <a:ln w="28575">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pitchFamily="2" charset="-122"/>
            </a:endParaRPr>
          </a:p>
        </p:txBody>
      </p:sp>
      <p:sp>
        <p:nvSpPr>
          <p:cNvPr id="1048672" name="椭圆 25"/>
          <p:cNvSpPr/>
          <p:nvPr>
            <p:custDataLst>
              <p:tags r:id="rId10"/>
            </p:custDataLst>
          </p:nvPr>
        </p:nvSpPr>
        <p:spPr>
          <a:xfrm>
            <a:off x="1486535" y="4551045"/>
            <a:ext cx="154940" cy="154940"/>
          </a:xfrm>
          <a:prstGeom prst="ellipse"/>
          <a:solidFill>
            <a:schemeClr val="accent1"/>
          </a:solidFill>
          <a:ln w="28575">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pitchFamily="2" charset="-122"/>
            </a:endParaRPr>
          </a:p>
        </p:txBody>
      </p:sp>
      <p:cxnSp>
        <p:nvCxnSpPr>
          <p:cNvPr id="3145737" name="直接连接符 16"/>
          <p:cNvCxnSpPr>
            <a:cxnSpLocks/>
          </p:cNvCxnSpPr>
          <p:nvPr>
            <p:custDataLst>
              <p:tags r:id="rId11"/>
            </p:custDataLst>
          </p:nvPr>
        </p:nvCxnSpPr>
        <p:spPr>
          <a:xfrm>
            <a:off x="11690254" y="574430"/>
            <a:ext cx="0" cy="6283570"/>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048674" name="署名"/>
          <p:cNvSpPr txBox="1">
            <a:spLocks noGrp="1"/>
          </p:cNvSpPr>
          <p:nvPr>
            <p:ph type="body" idx="3"/>
            <p:custDataLst>
              <p:tags r:id="rId12"/>
            </p:custDataLst>
          </p:nvPr>
        </p:nvSpPr>
        <p:spPr>
          <a:xfrm>
            <a:off x="5806440" y="4565015"/>
            <a:ext cx="5532120" cy="1279525"/>
          </a:xfrm>
          <a:prstGeom prst="rect"/>
          <a:noFill/>
        </p:spPr>
        <p:txBody>
          <a:bodyPr anchor="t" anchorCtr="0" bIns="0" lIns="0" rIns="0" rtlCol="0" tIns="0" vert="horz" wrap="square">
            <a:normAutofit/>
          </a:bodyPr>
          <a:lstStyle>
            <a:lvl1pPr algn="l" defTabSz="914400" eaLnBrk="1" fontAlgn="auto" hangingPunct="1" latinLnBrk="0" marL="0" marR="0" rtl="0">
              <a:lnSpc>
                <a:spcPct val="150000"/>
              </a:lnSpc>
              <a:buClrTx/>
              <a:buSzTx/>
              <a:buFontTx/>
              <a:buNone/>
              <a:defRPr altLang="en-US" baseline="0" b="0" cap="none" dirty="0" sz="1600" i="0" kern="1200" kumimoji="0" lang="zh-CN" noProof="1" normalizeH="0" spc="150" strike="noStrike" u="none">
                <a:solidFill>
                  <a:schemeClr val="accent1"/>
                </a:solidFill>
                <a:latin typeface="+mj-ea"/>
                <a:ea typeface="+mj-ea"/>
                <a:cs typeface="MiSans Normal" panose="00000500000000000000" pitchFamily="2" charset="-122"/>
              </a:defRPr>
            </a:lvl1pPr>
          </a:lstStyle>
          <a:p>
            <a:pPr algn="l" lvl="0">
              <a:lnSpc>
                <a:spcPct val="150000"/>
              </a:lnSpc>
            </a:pPr>
            <a:r>
              <a:rPr>
                <a:sym typeface="+mn-ea"/>
              </a:rPr>
              <a:t>单击此处编辑母版文本样式</a:t>
            </a:r>
            <a:endParaRPr>
              <a:sym typeface="+mn-ea"/>
            </a:endParaRPr>
          </a:p>
        </p:txBody>
      </p:sp>
      <p:sp>
        <p:nvSpPr>
          <p:cNvPr id="1048676" name="副标题"/>
          <p:cNvSpPr txBox="1">
            <a:spLocks noGrp="1"/>
          </p:cNvSpPr>
          <p:nvPr>
            <p:ph type="body" idx="2" hasCustomPrompt="1"/>
            <p:custDataLst>
              <p:tags r:id="rId13"/>
            </p:custDataLst>
          </p:nvPr>
        </p:nvSpPr>
        <p:spPr>
          <a:xfrm>
            <a:off x="5806344" y="3570812"/>
            <a:ext cx="5518150" cy="543560"/>
          </a:xfrm>
          <a:prstGeom prst="rect"/>
          <a:noFill/>
        </p:spPr>
        <p:txBody>
          <a:bodyPr anchor="ctr" bIns="0" lIns="0" rIns="0" rtlCol="0" tIns="0" wrap="square">
            <a:normAutofit/>
          </a:bodyPr>
          <a:lstStyle>
            <a:lvl1pPr algn="l" defTabSz="914400" eaLnBrk="1" fontAlgn="auto" hangingPunct="1" latinLnBrk="0" marL="0" marR="0" rtl="0">
              <a:lnSpc>
                <a:spcPct val="100000"/>
              </a:lnSpc>
              <a:buClrTx/>
              <a:buSzTx/>
              <a:buFontTx/>
              <a:buNone/>
              <a:defRPr altLang="en-US" baseline="0" b="1" cap="none" dirty="0" sz="2400" i="0" kern="1200" kumimoji="0" lang="zh-CN" noProof="1" normalizeH="0" spc="300" strike="noStrike" u="none">
                <a:solidFill>
                  <a:schemeClr val="tx1">
                    <a:lumMod val="75000"/>
                    <a:lumOff val="25000"/>
                  </a:schemeClr>
                </a:solidFill>
                <a:latin typeface="+mj-ea"/>
                <a:ea typeface="+mj-ea"/>
                <a:cs typeface="MiSans Normal" panose="00000500000000000000" pitchFamily="2" charset="-122"/>
              </a:defRPr>
            </a:lvl1pPr>
          </a:lstStyle>
          <a:p>
            <a:pPr algn="l" lvl="0"/>
            <a:r>
              <a:rPr>
                <a:sym typeface="+mn-ea"/>
              </a:rPr>
              <a:t>单击此处编辑母版副标题样式</a:t>
            </a:r>
            <a:endParaRPr>
              <a:sym typeface="+mn-ea"/>
            </a:endParaRPr>
          </a:p>
        </p:txBody>
      </p:sp>
      <p:sp>
        <p:nvSpPr>
          <p:cNvPr id="1048678" name="标题"/>
          <p:cNvSpPr txBox="1">
            <a:spLocks noGrp="1"/>
          </p:cNvSpPr>
          <p:nvPr>
            <p:ph type="title" idx="1" hasCustomPrompt="1"/>
            <p:custDataLst>
              <p:tags r:id="rId14"/>
            </p:custDataLst>
          </p:nvPr>
        </p:nvSpPr>
        <p:spPr>
          <a:xfrm>
            <a:off x="5806344" y="1303227"/>
            <a:ext cx="5532120" cy="2204085"/>
          </a:xfrm>
          <a:prstGeom prst="rect"/>
          <a:noFill/>
        </p:spPr>
        <p:txBody>
          <a:bodyPr anchor="b" anchorCtr="0" bIns="0" lIns="0" rIns="0" rtlCol="0" tIns="0" vert="horz" wrap="square">
            <a:normAutofit/>
          </a:bodyPr>
          <a:lstStyle>
            <a:lvl1pPr algn="l" defTabSz="914400" eaLnBrk="1" fontAlgn="auto" hangingPunct="1" latinLnBrk="0" marL="0" marR="0" rtl="0">
              <a:lnSpc>
                <a:spcPct val="100000"/>
              </a:lnSpc>
              <a:buClrTx/>
              <a:buSzTx/>
              <a:buFontTx/>
              <a:buNone/>
              <a:defRPr baseline="0" b="1" cap="none" dirty="0" sz="5400" i="0" kern="1200" kumimoji="0" lang="zh-CN" noProof="1" normalizeH="0" spc="300" strike="noStrike" u="none">
                <a:gradFill>
                  <a:gsLst>
                    <a:gs pos="0">
                      <a:schemeClr val="accent1">
                        <a:lumMod val="75000"/>
                      </a:schemeClr>
                    </a:gs>
                    <a:gs pos="100000">
                      <a:schemeClr val="accent1"/>
                    </a:gs>
                  </a:gsLst>
                  <a:lin ang="8100000" scaled="0"/>
                </a:gradFill>
                <a:latin typeface="+mj-ea"/>
                <a:ea typeface="+mj-ea"/>
                <a:cs typeface="+mj-ea"/>
              </a:defRPr>
            </a:lvl1pPr>
          </a:lstStyle>
          <a:p>
            <a:pPr lvl="0"/>
            <a:r>
              <a:rPr>
                <a:sym typeface="+mn-ea"/>
              </a:rPr>
              <a:t>单击编辑标题</a:t>
            </a:r>
            <a:endParaRPr>
              <a:sym typeface="+mn-ea"/>
            </a:endParaRPr>
          </a:p>
        </p:txBody>
      </p:sp>
      <p:sp>
        <p:nvSpPr>
          <p:cNvPr id="1048680" name="日期占位符 3"/>
          <p:cNvSpPr>
            <a:spLocks noGrp="1"/>
          </p:cNvSpPr>
          <p:nvPr>
            <p:ph type="dt" sz="half" idx="10"/>
            <p:custDataLst>
              <p:tags r:id="rId15"/>
            </p:custDataLst>
          </p:nvPr>
        </p:nvSpPr>
        <p:spPr>
          <a:xfrm>
            <a:off x="612000" y="6314400"/>
            <a:ext cx="2700000" cy="316800"/>
          </a:xfrm>
        </p:spPr>
        <p:txBody>
          <a:bodyPr/>
          <a:p>
            <a:fld id="{760FBDFE-C587-4B4C-A407-44438C67B59E}" type="datetimeFigureOut">
              <a:rPr altLang="en-US" lang="zh-CN" smtClean="0"/>
            </a:fld>
            <a:endParaRPr altLang="en-US" dirty="0" lang="zh-CN"/>
          </a:p>
        </p:txBody>
      </p:sp>
      <p:sp>
        <p:nvSpPr>
          <p:cNvPr id="1048682" name="页脚占位符 4"/>
          <p:cNvSpPr>
            <a:spLocks noGrp="1"/>
          </p:cNvSpPr>
          <p:nvPr>
            <p:ph type="ftr" sz="quarter" idx="11"/>
            <p:custDataLst>
              <p:tags r:id="rId16"/>
            </p:custDataLst>
          </p:nvPr>
        </p:nvSpPr>
        <p:spPr>
          <a:xfrm>
            <a:off x="4116000" y="6314400"/>
            <a:ext cx="3960000" cy="316800"/>
          </a:xfrm>
        </p:spPr>
        <p:txBody>
          <a:bodyPr/>
          <a:p>
            <a:endParaRPr altLang="en-US" dirty="0" lang="zh-CN"/>
          </a:p>
        </p:txBody>
      </p:sp>
      <p:sp>
        <p:nvSpPr>
          <p:cNvPr id="1048684" name="灯片编号占位符 5"/>
          <p:cNvSpPr>
            <a:spLocks noGrp="1"/>
          </p:cNvSpPr>
          <p:nvPr>
            <p:ph type="sldNum" sz="quarter" idx="12"/>
            <p:custDataLst>
              <p:tags r:id="rId17"/>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showMasterSp="0" type="obj">
  <p:cSld name="标题和内容">
    <p:spTree>
      <p:nvGrpSpPr>
        <p:cNvPr id="35" name=""/>
        <p:cNvGrpSpPr/>
        <p:nvPr/>
      </p:nvGrpSpPr>
      <p:grpSpPr>
        <a:xfrm>
          <a:off x="0" y="0"/>
          <a:ext cx="0" cy="0"/>
          <a:chOff x="0" y="0"/>
          <a:chExt cx="0" cy="0"/>
        </a:xfrm>
      </p:grpSpPr>
      <p:sp>
        <p:nvSpPr>
          <p:cNvPr id="1048686" name="正文"/>
          <p:cNvSpPr txBox="1">
            <a:spLocks noGrp="1"/>
          </p:cNvSpPr>
          <p:nvPr>
            <p:ph idx="3"/>
            <p:custDataLst>
              <p:tags r:id="rId1"/>
            </p:custDataLst>
          </p:nvPr>
        </p:nvSpPr>
        <p:spPr>
          <a:xfrm>
            <a:off x="608330" y="1289050"/>
            <a:ext cx="10968990" cy="4960620"/>
          </a:xfrm>
          <a:prstGeom prst="rect"/>
          <a:ln>
            <a:noFill/>
            <a:prstDash val="sysDash"/>
          </a:ln>
        </p:spPr>
        <p:txBody>
          <a:bodyPr bIns="46800" lIns="90000" rIns="90000" rtlCol="0" tIns="46800" vert="horz">
            <a:normAutofit/>
          </a:bodyPr>
          <a:lstStyle>
            <a:lvl1pPr>
              <a:defRPr dirty="0">
                <a:latin typeface="+mn-ea"/>
                <a:ea typeface="+mn-ea"/>
                <a:sym typeface="+mn-ea"/>
              </a:defRPr>
            </a:lvl1pPr>
            <a:lvl2pPr>
              <a:defRPr>
                <a:latin typeface="+mn-ea"/>
                <a:ea typeface="+mn-ea"/>
              </a:defRPr>
            </a:lvl2pPr>
            <a:lvl3pPr>
              <a:defRPr>
                <a:latin typeface="+mn-ea"/>
                <a:ea typeface="+mn-ea"/>
              </a:defRPr>
            </a:lvl3pPr>
            <a:lvl4pPr>
              <a:defRPr>
                <a:latin typeface="+mn-ea"/>
                <a:ea typeface="+mn-ea"/>
              </a:defRPr>
            </a:lvl4pPr>
            <a:lvl5pPr>
              <a:defRPr>
                <a:latin typeface="+mn-ea"/>
                <a:ea typeface="+mn-ea"/>
              </a:defRPr>
            </a:lvl5pPr>
          </a:lstStyle>
          <a:p>
            <a:pPr lvl="0"/>
            <a:r>
              <a:rPr altLang="en-US" dirty="0" lang="zh-CN">
                <a:sym typeface="+mn-ea"/>
              </a:rPr>
              <a:t>单击此处编辑母版文本样式</a:t>
            </a:r>
            <a:endParaRPr altLang="en-US" dirty="0" lang="zh-CN">
              <a:sym typeface="+mn-ea"/>
            </a:endParaRPr>
          </a:p>
          <a:p>
            <a:pPr lvl="1"/>
            <a:r>
              <a:rPr altLang="en-US" dirty="0" lang="zh-CN">
                <a:sym typeface="+mn-ea"/>
              </a:rPr>
              <a:t>第二级</a:t>
            </a:r>
            <a:endParaRPr altLang="en-US" dirty="0" lang="zh-CN">
              <a:sym typeface="+mn-ea"/>
            </a:endParaRPr>
          </a:p>
          <a:p>
            <a:pPr lvl="2"/>
            <a:r>
              <a:rPr altLang="en-US" dirty="0" lang="zh-CN">
                <a:sym typeface="+mn-ea"/>
              </a:rPr>
              <a:t>第三级</a:t>
            </a:r>
            <a:endParaRPr altLang="en-US" dirty="0" lang="zh-CN">
              <a:sym typeface="+mn-ea"/>
            </a:endParaRPr>
          </a:p>
          <a:p>
            <a:pPr lvl="3"/>
            <a:r>
              <a:rPr altLang="en-US" dirty="0" lang="zh-CN">
                <a:sym typeface="+mn-ea"/>
              </a:rPr>
              <a:t>第四级</a:t>
            </a:r>
            <a:endParaRPr altLang="en-US" dirty="0" lang="zh-CN">
              <a:sym typeface="+mn-ea"/>
            </a:endParaRPr>
          </a:p>
          <a:p>
            <a:pPr lvl="4"/>
            <a:r>
              <a:rPr altLang="en-US" lang="zh-CN">
                <a:sym typeface="+mn-ea"/>
              </a:rPr>
              <a:t>第五级</a:t>
            </a:r>
            <a:endParaRPr altLang="en-US" dirty="0" lang="zh-CN">
              <a:sym typeface="+mn-ea"/>
            </a:endParaRPr>
          </a:p>
        </p:txBody>
      </p:sp>
      <p:sp>
        <p:nvSpPr>
          <p:cNvPr id="1048688" name="标题"/>
          <p:cNvSpPr txBox="1">
            <a:spLocks noGrp="1"/>
          </p:cNvSpPr>
          <p:nvPr>
            <p:ph type="title" idx="2"/>
            <p:custDataLst>
              <p:tags r:id="rId2"/>
            </p:custDataLst>
          </p:nvPr>
        </p:nvSpPr>
        <p:spPr>
          <a:xfrm>
            <a:off x="608400" y="330905"/>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3600" i="0" kern="1200" kumimoji="0" lang="zh-CN" noProof="1" normalizeH="0" spc="300" strike="noStrike" u="none">
                <a:ln>
                  <a:noFill/>
                  <a:prstDash val="sysDot"/>
                </a:ln>
                <a:gradFill>
                  <a:gsLst>
                    <a:gs pos="0">
                      <a:schemeClr val="accent1"/>
                    </a:gs>
                    <a:gs pos="100000">
                      <a:schemeClr val="accent1">
                        <a:lumMod val="50000"/>
                      </a:schemeClr>
                    </a:gs>
                  </a:gsLst>
                  <a:lin ang="2700000" scaled="0"/>
                </a:gradFill>
                <a:latin typeface="+mj-ea"/>
                <a:ea typeface="+mj-ea"/>
                <a:cs typeface="MiSans Normal" panose="00000500000000000000" pitchFamily="2" charset="-122"/>
              </a:defRPr>
            </a:lvl1pPr>
          </a:lstStyle>
          <a:p>
            <a:pPr lvl="0"/>
            <a:r>
              <a:rPr dirty="0">
                <a:sym typeface="+mn-ea"/>
              </a:rPr>
              <a:t>单击此处编辑母版标题样式</a:t>
            </a:r>
            <a:endParaRPr dirty="0">
              <a:sym typeface="+mn-ea"/>
            </a:endParaRPr>
          </a:p>
        </p:txBody>
      </p:sp>
      <p:cxnSp>
        <p:nvCxnSpPr>
          <p:cNvPr id="3145739" name="直接连接符 6"/>
          <p:cNvCxnSpPr>
            <a:cxnSpLocks/>
          </p:cNvCxnSpPr>
          <p:nvPr>
            <p:custDataLst>
              <p:tags r:id="rId3"/>
            </p:custDataLst>
          </p:nvPr>
        </p:nvCxnSpPr>
        <p:spPr>
          <a:xfrm>
            <a:off x="0" y="961888"/>
            <a:ext cx="12192000" cy="0"/>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048690" name="日期占位符 3"/>
          <p:cNvSpPr>
            <a:spLocks noGrp="1"/>
          </p:cNvSpPr>
          <p:nvPr>
            <p:ph type="dt" sz="half" idx="10"/>
            <p:custDataLst>
              <p:tags r:id="rId4"/>
            </p:custDataLst>
          </p:nvPr>
        </p:nvSpPr>
        <p:spPr>
          <a:xfrm>
            <a:off x="612000" y="6314400"/>
            <a:ext cx="2700000" cy="316800"/>
          </a:xfrm>
        </p:spPr>
        <p:txBody>
          <a:bodyPr/>
          <a:p>
            <a:fld id="{760FBDFE-C587-4B4C-A407-44438C67B59E}" type="datetimeFigureOut">
              <a:rPr altLang="en-US" lang="zh-CN" smtClean="0"/>
            </a:fld>
            <a:endParaRPr altLang="en-US" dirty="0" lang="zh-CN"/>
          </a:p>
        </p:txBody>
      </p:sp>
      <p:sp>
        <p:nvSpPr>
          <p:cNvPr id="1048692" name="页脚占位符 4"/>
          <p:cNvSpPr>
            <a:spLocks noGrp="1"/>
          </p:cNvSpPr>
          <p:nvPr>
            <p:ph type="ftr" sz="quarter" idx="11"/>
            <p:custDataLst>
              <p:tags r:id="rId5"/>
            </p:custDataLst>
          </p:nvPr>
        </p:nvSpPr>
        <p:spPr>
          <a:xfrm>
            <a:off x="4116000" y="6314400"/>
            <a:ext cx="3960000" cy="316800"/>
          </a:xfrm>
        </p:spPr>
        <p:txBody>
          <a:bodyPr/>
          <a:p>
            <a:endParaRPr altLang="en-US" dirty="0" lang="zh-CN"/>
          </a:p>
        </p:txBody>
      </p:sp>
      <p:sp>
        <p:nvSpPr>
          <p:cNvPr id="1048694" name="灯片编号占位符 5"/>
          <p:cNvSpPr>
            <a:spLocks noGrp="1"/>
          </p:cNvSpPr>
          <p:nvPr>
            <p:ph type="sldNum" sz="quarter" idx="12"/>
            <p:custDataLst>
              <p:tags r:id="rId6"/>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cxnSp>
        <p:nvCxnSpPr>
          <p:cNvPr id="3145741" name="直接连接符 8"/>
          <p:cNvCxnSpPr>
            <a:cxnSpLocks/>
          </p:cNvCxnSpPr>
          <p:nvPr>
            <p:custDataLst>
              <p:tags r:id="rId1"/>
            </p:custDataLst>
          </p:nvPr>
        </p:nvCxnSpPr>
        <p:spPr>
          <a:xfrm>
            <a:off x="11690254" y="574430"/>
            <a:ext cx="0" cy="6283570"/>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145743" name="直接连接符 6"/>
          <p:cNvCxnSpPr>
            <a:cxnSpLocks/>
          </p:cNvCxnSpPr>
          <p:nvPr>
            <p:custDataLst>
              <p:tags r:id="rId2"/>
            </p:custDataLst>
          </p:nvPr>
        </p:nvCxnSpPr>
        <p:spPr>
          <a:xfrm>
            <a:off x="492369" y="6231987"/>
            <a:ext cx="11183816" cy="0"/>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145745" name="直接连接符 16"/>
          <p:cNvCxnSpPr>
            <a:cxnSpLocks/>
          </p:cNvCxnSpPr>
          <p:nvPr>
            <p:custDataLst>
              <p:tags r:id="rId3"/>
            </p:custDataLst>
          </p:nvPr>
        </p:nvCxnSpPr>
        <p:spPr>
          <a:xfrm flipV="1">
            <a:off x="2926080" y="604911"/>
            <a:ext cx="0" cy="5627077"/>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048696" name="标题"/>
          <p:cNvSpPr txBox="1">
            <a:spLocks noGrp="1"/>
          </p:cNvSpPr>
          <p:nvPr>
            <p:ph type="title" idx="3" hasCustomPrompt="1"/>
            <p:custDataLst>
              <p:tags r:id="rId4"/>
            </p:custDataLst>
          </p:nvPr>
        </p:nvSpPr>
        <p:spPr>
          <a:xfrm>
            <a:off x="551815" y="1823085"/>
            <a:ext cx="2317115" cy="2828925"/>
          </a:xfrm>
          <a:prstGeom prst="rect"/>
          <a:noFill/>
        </p:spPr>
        <p:txBody>
          <a:bodyPr anchor="ctr" anchorCtr="0" bIns="0" lIns="0" rIns="0" rtlCol="0" tIns="0" vert="eaVert" wrap="square">
            <a:normAutofit/>
          </a:bodyPr>
          <a:lstStyle>
            <a:lvl1pPr algn="ctr" defTabSz="914400" eaLnBrk="1" fontAlgn="auto" hangingPunct="1" latinLnBrk="0" marL="0" marR="0" rtl="0">
              <a:lnSpc>
                <a:spcPct val="120000"/>
              </a:lnSpc>
              <a:buClrTx/>
              <a:buSzTx/>
              <a:buFontTx/>
              <a:buNone/>
              <a:defRPr altLang="en-US" baseline="0" b="0" cap="none" dirty="0" sz="9600" i="0" kern="1200" kumimoji="0" lang="zh-CN" noProof="1" normalizeH="0" spc="300" strike="noStrike" u="none">
                <a:gradFill>
                  <a:gsLst>
                    <a:gs pos="0">
                      <a:schemeClr val="accent1"/>
                    </a:gs>
                    <a:gs pos="100000">
                      <a:schemeClr val="accent1">
                        <a:alpha val="71000"/>
                      </a:schemeClr>
                    </a:gs>
                  </a:gsLst>
                  <a:lin ang="8100000" scaled="0"/>
                </a:gradFill>
                <a:latin typeface="+mj-ea"/>
                <a:ea typeface="+mj-ea"/>
                <a:cs typeface="+mj-ea"/>
              </a:defRPr>
            </a:lvl1pPr>
          </a:lstStyle>
          <a:p>
            <a:pPr algn="ctr" lvl="0">
              <a:lnSpc>
                <a:spcPct val="120000"/>
              </a:lnSpc>
            </a:pPr>
            <a:r>
              <a:rPr>
                <a:sym typeface="+mn-ea"/>
              </a:rPr>
              <a:t>标题</a:t>
            </a:r>
            <a:endParaRPr>
              <a:sym typeface="+mn-ea"/>
            </a:endParaRPr>
          </a:p>
        </p:txBody>
      </p:sp>
      <p:cxnSp>
        <p:nvCxnSpPr>
          <p:cNvPr id="3145747" name="直接连接符 17"/>
          <p:cNvCxnSpPr>
            <a:cxnSpLocks/>
          </p:cNvCxnSpPr>
          <p:nvPr>
            <p:custDataLst>
              <p:tags r:id="rId5"/>
            </p:custDataLst>
          </p:nvPr>
        </p:nvCxnSpPr>
        <p:spPr>
          <a:xfrm>
            <a:off x="461890" y="4495"/>
            <a:ext cx="0" cy="6853555"/>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145749" name="直接连接符 22"/>
          <p:cNvCxnSpPr>
            <a:cxnSpLocks/>
          </p:cNvCxnSpPr>
          <p:nvPr>
            <p:custDataLst>
              <p:tags r:id="rId6"/>
            </p:custDataLst>
          </p:nvPr>
        </p:nvCxnSpPr>
        <p:spPr>
          <a:xfrm>
            <a:off x="505167" y="567342"/>
            <a:ext cx="11686833" cy="0"/>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048698" name="日期占位符 2"/>
          <p:cNvSpPr>
            <a:spLocks noGrp="1"/>
          </p:cNvSpPr>
          <p:nvPr>
            <p:ph type="dt" sz="half" idx="10"/>
            <p:custDataLst>
              <p:tags r:id="rId7"/>
            </p:custDataLst>
          </p:nvPr>
        </p:nvSpPr>
        <p:spPr>
          <a:xfrm>
            <a:off x="612000" y="6314400"/>
            <a:ext cx="2700000" cy="316800"/>
          </a:xfrm>
        </p:spPr>
        <p:txBody>
          <a:bodyPr/>
          <a:p>
            <a:fld id="{760FBDFE-C587-4B4C-A407-44438C67B59E}" type="datetimeFigureOut">
              <a:rPr altLang="en-US" lang="zh-CN" smtClean="0"/>
            </a:fld>
            <a:endParaRPr altLang="en-US" dirty="0" lang="zh-CN"/>
          </a:p>
        </p:txBody>
      </p:sp>
      <p:sp>
        <p:nvSpPr>
          <p:cNvPr id="1048700" name="页脚占位符 3"/>
          <p:cNvSpPr>
            <a:spLocks noGrp="1"/>
          </p:cNvSpPr>
          <p:nvPr>
            <p:ph type="ftr" sz="quarter" idx="11"/>
            <p:custDataLst>
              <p:tags r:id="rId8"/>
            </p:custDataLst>
          </p:nvPr>
        </p:nvSpPr>
        <p:spPr>
          <a:xfrm>
            <a:off x="4116000" y="6314400"/>
            <a:ext cx="3960000" cy="316800"/>
          </a:xfrm>
        </p:spPr>
        <p:txBody>
          <a:bodyPr/>
          <a:p>
            <a:endParaRPr altLang="en-US" dirty="0" lang="zh-CN"/>
          </a:p>
        </p:txBody>
      </p:sp>
      <p:sp>
        <p:nvSpPr>
          <p:cNvPr id="1048702" name="灯片编号占位符 4"/>
          <p:cNvSpPr>
            <a:spLocks noGrp="1"/>
          </p:cNvSpPr>
          <p:nvPr>
            <p:ph type="sldNum" sz="quarter" idx="12"/>
            <p:custDataLst>
              <p:tags r:id="rId9"/>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type="secHead">
  <p:cSld name="节标题">
    <p:spTree>
      <p:nvGrpSpPr>
        <p:cNvPr id="39" name=""/>
        <p:cNvGrpSpPr/>
        <p:nvPr/>
      </p:nvGrpSpPr>
      <p:grpSpPr>
        <a:xfrm>
          <a:off x="0" y="0"/>
          <a:ext cx="0" cy="0"/>
          <a:chOff x="0" y="0"/>
          <a:chExt cx="0" cy="0"/>
        </a:xfrm>
      </p:grpSpPr>
      <p:cxnSp>
        <p:nvCxnSpPr>
          <p:cNvPr id="3145751" name="直接连接符 13"/>
          <p:cNvCxnSpPr>
            <a:cxnSpLocks/>
          </p:cNvCxnSpPr>
          <p:nvPr>
            <p:custDataLst>
              <p:tags r:id="rId1"/>
            </p:custDataLst>
          </p:nvPr>
        </p:nvCxnSpPr>
        <p:spPr>
          <a:xfrm>
            <a:off x="11690254" y="574430"/>
            <a:ext cx="0" cy="6283570"/>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145753" name="直接连接符 17"/>
          <p:cNvCxnSpPr>
            <a:cxnSpLocks/>
          </p:cNvCxnSpPr>
          <p:nvPr>
            <p:custDataLst>
              <p:tags r:id="rId2"/>
            </p:custDataLst>
          </p:nvPr>
        </p:nvCxnSpPr>
        <p:spPr>
          <a:xfrm>
            <a:off x="492369" y="6231987"/>
            <a:ext cx="11183816" cy="0"/>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145755" name="直接连接符 10"/>
          <p:cNvCxnSpPr>
            <a:cxnSpLocks/>
          </p:cNvCxnSpPr>
          <p:nvPr>
            <p:custDataLst>
              <p:tags r:id="rId3"/>
            </p:custDataLst>
          </p:nvPr>
        </p:nvCxnSpPr>
        <p:spPr>
          <a:xfrm>
            <a:off x="461890" y="4495"/>
            <a:ext cx="0" cy="6853555"/>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145757" name="直接连接符 22"/>
          <p:cNvCxnSpPr>
            <a:cxnSpLocks/>
          </p:cNvCxnSpPr>
          <p:nvPr>
            <p:custDataLst>
              <p:tags r:id="rId4"/>
            </p:custDataLst>
          </p:nvPr>
        </p:nvCxnSpPr>
        <p:spPr>
          <a:xfrm>
            <a:off x="505167" y="574430"/>
            <a:ext cx="11686833" cy="0"/>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048704" name="标题"/>
          <p:cNvSpPr txBox="1">
            <a:spLocks noGrp="1"/>
          </p:cNvSpPr>
          <p:nvPr>
            <p:ph type="title" idx="5"/>
            <p:custDataLst>
              <p:tags r:id="rId5"/>
            </p:custDataLst>
          </p:nvPr>
        </p:nvSpPr>
        <p:spPr>
          <a:xfrm>
            <a:off x="2587943" y="3900842"/>
            <a:ext cx="7016115" cy="1617307"/>
          </a:xfrm>
          <a:prstGeom prst="rect"/>
          <a:noFill/>
        </p:spPr>
        <p:txBody>
          <a:bodyPr anchor="ctr" bIns="0" lIns="0" rIns="0" rtlCol="0" tIns="0" wrap="square">
            <a:normAutofit/>
          </a:bodyPr>
          <a:lstStyle>
            <a:lvl1pPr algn="ctr" defTabSz="914400" eaLnBrk="1" fontAlgn="auto" hangingPunct="1" latinLnBrk="0" marL="0" marR="0" rtl="0">
              <a:lnSpc>
                <a:spcPct val="100000"/>
              </a:lnSpc>
              <a:buClrTx/>
              <a:buSzTx/>
              <a:buFontTx/>
              <a:buNone/>
              <a:defRPr baseline="0" b="0" cap="none" dirty="0" sz="3600" i="0" kern="1200" kumimoji="0" noProof="1" normalizeH="0" spc="300" err="1" strike="noStrike" u="none">
                <a:solidFill>
                  <a:schemeClr val="tx1">
                    <a:lumMod val="75000"/>
                    <a:lumOff val="25000"/>
                  </a:schemeClr>
                </a:solidFill>
                <a:latin typeface="+mj-ea"/>
                <a:ea typeface="+mj-ea"/>
                <a:cs typeface="+mj-ea"/>
              </a:defRPr>
            </a:lvl1pPr>
          </a:lstStyle>
          <a:p>
            <a:pPr algn="ctr" lvl="0"/>
            <a:r>
              <a:rPr>
                <a:sym typeface="+mn-ea"/>
              </a:rPr>
              <a:t>单击此处编辑母版标题样式</a:t>
            </a:r>
            <a:endParaRPr>
              <a:sym typeface="+mn-ea"/>
            </a:endParaRPr>
          </a:p>
        </p:txBody>
      </p:sp>
      <p:sp>
        <p:nvSpPr>
          <p:cNvPr id="1048706" name="矩形: 圆角 5"/>
          <p:cNvSpPr/>
          <p:nvPr>
            <p:custDataLst>
              <p:tags r:id="rId6"/>
            </p:custDataLst>
          </p:nvPr>
        </p:nvSpPr>
        <p:spPr>
          <a:xfrm rot="16200000">
            <a:off x="4876165" y="328930"/>
            <a:ext cx="2439670" cy="4037330"/>
          </a:xfrm>
          <a:prstGeom prst="roundRect">
            <a:avLst>
              <a:gd name="adj" fmla="val 50000"/>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pitchFamily="2" charset="-122"/>
            </a:endParaRPr>
          </a:p>
        </p:txBody>
      </p:sp>
      <p:sp>
        <p:nvSpPr>
          <p:cNvPr id="1048708" name="椭圆 8"/>
          <p:cNvSpPr/>
          <p:nvPr>
            <p:custDataLst>
              <p:tags r:id="rId7"/>
            </p:custDataLst>
          </p:nvPr>
        </p:nvSpPr>
        <p:spPr>
          <a:xfrm rot="16200000">
            <a:off x="4639945" y="1193165"/>
            <a:ext cx="155575" cy="162560"/>
          </a:xfrm>
          <a:prstGeom prst="ellipse"/>
          <a:solidFill>
            <a:schemeClr val="bg2"/>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pitchFamily="2" charset="-122"/>
            </a:endParaRPr>
          </a:p>
        </p:txBody>
      </p:sp>
      <p:sp>
        <p:nvSpPr>
          <p:cNvPr id="1048710" name="VCG211375358076"/>
          <p:cNvSpPr/>
          <p:nvPr>
            <p:custDataLst>
              <p:tags r:id="rId8"/>
            </p:custDataLst>
          </p:nvPr>
        </p:nvSpPr>
        <p:spPr>
          <a:xfrm>
            <a:off x="4265295" y="1339850"/>
            <a:ext cx="3661410" cy="2063750"/>
          </a:xfrm>
          <a:prstGeom prst="roundRect">
            <a:avLst>
              <a:gd name="adj" fmla="val 50000"/>
            </a:avLst>
          </a:prstGeom>
          <a:blipFill>
            <a:blip xmlns:r="http://schemas.openxmlformats.org/officeDocument/2006/relationships" r:embed="rId9"/>
            <a:stretch>
              <a:fillRect t="-329" b="-191002"/>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cs typeface="MiSans Normal" panose="00000500000000000000" pitchFamily="2" charset="-122"/>
            </a:endParaRPr>
          </a:p>
        </p:txBody>
      </p:sp>
      <p:sp>
        <p:nvSpPr>
          <p:cNvPr id="1048712" name="节编号"/>
          <p:cNvSpPr txBox="1">
            <a:spLocks noGrp="1"/>
          </p:cNvSpPr>
          <p:nvPr>
            <p:ph type="body" idx="1" hasCustomPrompt="1"/>
            <p:custDataLst>
              <p:tags r:id="rId10"/>
            </p:custDataLst>
          </p:nvPr>
        </p:nvSpPr>
        <p:spPr>
          <a:xfrm>
            <a:off x="5276215" y="1837055"/>
            <a:ext cx="1610995" cy="1181100"/>
          </a:xfrm>
          <a:prstGeom prst="rect"/>
          <a:noFill/>
        </p:spPr>
        <p:txBody>
          <a:bodyPr anchor="ctr" anchorCtr="0" bIns="0" lIns="0" rIns="0" rtlCol="0" tIns="0" wrap="square">
            <a:noAutofit/>
          </a:bodyPr>
          <a:lstStyle>
            <a:lvl1pPr algn="ctr" defTabSz="914400" eaLnBrk="1" fontAlgn="auto" hangingPunct="1" latinLnBrk="0" marL="0" marR="0" rtl="0">
              <a:lnSpc>
                <a:spcPct val="100000"/>
              </a:lnSpc>
              <a:buClrTx/>
              <a:buSzTx/>
              <a:buFontTx/>
              <a:buNone/>
              <a:defRPr altLang="zh-CN" baseline="0" b="1" cap="none" dirty="0" sz="9600" i="0" kern="1200" kumimoji="0" lang="en-US" noProof="1" normalizeH="0" spc="300" strike="noStrike" u="none">
                <a:gradFill>
                  <a:gsLst>
                    <a:gs pos="0">
                      <a:schemeClr val="accent1"/>
                    </a:gs>
                    <a:gs pos="100000">
                      <a:schemeClr val="accent1">
                        <a:lumMod val="50000"/>
                      </a:schemeClr>
                    </a:gs>
                  </a:gsLst>
                  <a:lin ang="5400000" scaled="0"/>
                </a:gradFill>
                <a:latin typeface="+mj-ea"/>
                <a:ea typeface="+mj-ea"/>
                <a:cs typeface="MiSans Normal" panose="00000500000000000000" pitchFamily="2" charset="-122"/>
              </a:defRPr>
            </a:lvl1pPr>
          </a:lstStyle>
          <a:p>
            <a:pPr algn="ctr" lvl="0"/>
            <a:r>
              <a:rPr dirty="0" err="1">
                <a:sym typeface="+mn-ea"/>
              </a:rPr>
              <a:t>编号</a:t>
            </a:r>
            <a:endParaRPr dirty="0">
              <a:sym typeface="+mn-ea"/>
            </a:endParaRPr>
          </a:p>
        </p:txBody>
      </p:sp>
      <p:sp>
        <p:nvSpPr>
          <p:cNvPr id="1048714" name="日期占位符 3"/>
          <p:cNvSpPr>
            <a:spLocks noGrp="1"/>
          </p:cNvSpPr>
          <p:nvPr>
            <p:ph type="dt" sz="half" idx="10"/>
            <p:custDataLst>
              <p:tags r:id="rId11"/>
            </p:custDataLst>
          </p:nvPr>
        </p:nvSpPr>
        <p:spPr>
          <a:xfrm>
            <a:off x="612000" y="6314400"/>
            <a:ext cx="2700000" cy="316800"/>
          </a:xfrm>
        </p:spPr>
        <p:txBody>
          <a:bodyPr/>
          <a:p>
            <a:fld id="{760FBDFE-C587-4B4C-A407-44438C67B59E}" type="datetimeFigureOut">
              <a:rPr altLang="en-US" lang="zh-CN" smtClean="0"/>
            </a:fld>
            <a:endParaRPr altLang="en-US" dirty="0" lang="zh-CN"/>
          </a:p>
        </p:txBody>
      </p:sp>
      <p:sp>
        <p:nvSpPr>
          <p:cNvPr id="1048716" name="页脚占位符 4"/>
          <p:cNvSpPr>
            <a:spLocks noGrp="1"/>
          </p:cNvSpPr>
          <p:nvPr>
            <p:ph type="ftr" sz="quarter" idx="11"/>
            <p:custDataLst>
              <p:tags r:id="rId12"/>
            </p:custDataLst>
          </p:nvPr>
        </p:nvSpPr>
        <p:spPr>
          <a:xfrm>
            <a:off x="4116000" y="6314400"/>
            <a:ext cx="3960000" cy="316800"/>
          </a:xfrm>
        </p:spPr>
        <p:txBody>
          <a:bodyPr/>
          <a:p>
            <a:endParaRPr altLang="en-US" dirty="0" lang="zh-CN"/>
          </a:p>
        </p:txBody>
      </p:sp>
      <p:sp>
        <p:nvSpPr>
          <p:cNvPr id="1048718" name="灯片编号占位符 5"/>
          <p:cNvSpPr>
            <a:spLocks noGrp="1"/>
          </p:cNvSpPr>
          <p:nvPr>
            <p:ph type="sldNum" sz="quarter" idx="12"/>
            <p:custDataLst>
              <p:tags r:id="rId13"/>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showMasterSp="0" type="twoObj">
  <p:cSld name="标题和两栏">
    <p:spTree>
      <p:nvGrpSpPr>
        <p:cNvPr id="41" name=""/>
        <p:cNvGrpSpPr/>
        <p:nvPr/>
      </p:nvGrpSpPr>
      <p:grpSpPr>
        <a:xfrm>
          <a:off x="0" y="0"/>
          <a:ext cx="0" cy="0"/>
          <a:chOff x="0" y="0"/>
          <a:chExt cx="0" cy="0"/>
        </a:xfrm>
      </p:grpSpPr>
      <p:cxnSp>
        <p:nvCxnSpPr>
          <p:cNvPr id="3145759" name="直接连接符 10"/>
          <p:cNvCxnSpPr>
            <a:cxnSpLocks/>
          </p:cNvCxnSpPr>
          <p:nvPr>
            <p:custDataLst>
              <p:tags r:id="rId1"/>
            </p:custDataLst>
          </p:nvPr>
        </p:nvCxnSpPr>
        <p:spPr>
          <a:xfrm>
            <a:off x="0" y="961888"/>
            <a:ext cx="12192000" cy="0"/>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048720" name="正文"/>
          <p:cNvSpPr txBox="1">
            <a:spLocks noGrp="1"/>
          </p:cNvSpPr>
          <p:nvPr>
            <p:ph idx="3"/>
            <p:custDataLst>
              <p:tags r:id="rId2"/>
            </p:custDataLst>
          </p:nvPr>
        </p:nvSpPr>
        <p:spPr>
          <a:xfrm>
            <a:off x="6400800" y="1289050"/>
            <a:ext cx="5176520" cy="496062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MiSans Normal" panose="00000500000000000000" pitchFamily="2"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1048722" name="正文"/>
          <p:cNvSpPr txBox="1">
            <a:spLocks noGrp="1"/>
          </p:cNvSpPr>
          <p:nvPr>
            <p:ph idx="2"/>
            <p:custDataLst>
              <p:tags r:id="rId3"/>
            </p:custDataLst>
          </p:nvPr>
        </p:nvSpPr>
        <p:spPr>
          <a:xfrm>
            <a:off x="608330" y="1289050"/>
            <a:ext cx="5176520" cy="496062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MiSans Normal" panose="00000500000000000000" pitchFamily="2"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1048724" name="标题"/>
          <p:cNvSpPr txBox="1">
            <a:spLocks noGrp="1"/>
          </p:cNvSpPr>
          <p:nvPr>
            <p:ph type="title" idx="1"/>
            <p:custDataLst>
              <p:tags r:id="rId4"/>
            </p:custDataLst>
          </p:nvPr>
        </p:nvSpPr>
        <p:spPr>
          <a:xfrm>
            <a:off x="608400" y="330905"/>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gradFill>
                  <a:gsLst>
                    <a:gs pos="0">
                      <a:schemeClr val="accent1"/>
                    </a:gs>
                    <a:gs pos="100000">
                      <a:schemeClr val="accent1">
                        <a:lumMod val="50000"/>
                      </a:schemeClr>
                    </a:gs>
                  </a:gsLst>
                  <a:lin ang="2700000" scaled="0"/>
                </a:gradFill>
                <a:latin typeface="+mj-ea"/>
                <a:ea typeface="+mj-ea"/>
                <a:cs typeface="MiSans Normal" panose="00000500000000000000" pitchFamily="2" charset="-122"/>
              </a:defRPr>
            </a:lvl1pPr>
          </a:lstStyle>
          <a:p>
            <a:pPr lvl="0"/>
            <a:r>
              <a:rPr>
                <a:sym typeface="+mn-ea"/>
              </a:rPr>
              <a:t>单击此处编辑母版标题样式</a:t>
            </a:r>
            <a:endParaRPr>
              <a:sym typeface="+mn-ea"/>
            </a:endParaRPr>
          </a:p>
        </p:txBody>
      </p:sp>
      <p:sp>
        <p:nvSpPr>
          <p:cNvPr id="1048726" name="日期占位符 4"/>
          <p:cNvSpPr>
            <a:spLocks noGrp="1"/>
          </p:cNvSpPr>
          <p:nvPr>
            <p:ph type="dt" sz="half" idx="10"/>
            <p:custDataLst>
              <p:tags r:id="rId5"/>
            </p:custDataLst>
          </p:nvPr>
        </p:nvSpPr>
        <p:spPr>
          <a:xfrm>
            <a:off x="612000" y="6314400"/>
            <a:ext cx="2700000" cy="316800"/>
          </a:xfrm>
        </p:spPr>
        <p:txBody>
          <a:bodyPr/>
          <a:p>
            <a:fld id="{760FBDFE-C587-4B4C-A407-44438C67B59E}" type="datetimeFigureOut">
              <a:rPr altLang="en-US" lang="zh-CN" smtClean="0"/>
            </a:fld>
            <a:endParaRPr altLang="en-US" dirty="0" lang="zh-CN"/>
          </a:p>
        </p:txBody>
      </p:sp>
      <p:sp>
        <p:nvSpPr>
          <p:cNvPr id="1048728" name="页脚占位符 5"/>
          <p:cNvSpPr>
            <a:spLocks noGrp="1"/>
          </p:cNvSpPr>
          <p:nvPr>
            <p:ph type="ftr" sz="quarter" idx="11"/>
            <p:custDataLst>
              <p:tags r:id="rId6"/>
            </p:custDataLst>
          </p:nvPr>
        </p:nvSpPr>
        <p:spPr>
          <a:xfrm>
            <a:off x="4116000" y="6314400"/>
            <a:ext cx="3960000" cy="316800"/>
          </a:xfrm>
        </p:spPr>
        <p:txBody>
          <a:bodyPr/>
          <a:p>
            <a:endParaRPr altLang="en-US" dirty="0" lang="zh-CN"/>
          </a:p>
        </p:txBody>
      </p:sp>
      <p:sp>
        <p:nvSpPr>
          <p:cNvPr id="1048730" name="灯片编号占位符 6"/>
          <p:cNvSpPr>
            <a:spLocks noGrp="1"/>
          </p:cNvSpPr>
          <p:nvPr>
            <p:ph type="sldNum" sz="quarter" idx="12"/>
            <p:custDataLst>
              <p:tags r:id="rId7"/>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showMasterSp="0" type="twoTxTwoObj">
  <p:cSld name="标题和比较">
    <p:spTree>
      <p:nvGrpSpPr>
        <p:cNvPr id="43" name=""/>
        <p:cNvGrpSpPr/>
        <p:nvPr/>
      </p:nvGrpSpPr>
      <p:grpSpPr>
        <a:xfrm>
          <a:off x="0" y="0"/>
          <a:ext cx="0" cy="0"/>
          <a:chOff x="0" y="0"/>
          <a:chExt cx="0" cy="0"/>
        </a:xfrm>
      </p:grpSpPr>
      <p:cxnSp>
        <p:nvCxnSpPr>
          <p:cNvPr id="3145761" name="直接连接符 14"/>
          <p:cNvCxnSpPr>
            <a:cxnSpLocks/>
          </p:cNvCxnSpPr>
          <p:nvPr>
            <p:custDataLst>
              <p:tags r:id="rId1"/>
            </p:custDataLst>
          </p:nvPr>
        </p:nvCxnSpPr>
        <p:spPr>
          <a:xfrm>
            <a:off x="0" y="961888"/>
            <a:ext cx="12192000" cy="0"/>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048732" name="正文"/>
          <p:cNvSpPr txBox="1">
            <a:spLocks noGrp="1"/>
          </p:cNvSpPr>
          <p:nvPr>
            <p:ph idx="5"/>
            <p:custDataLst>
              <p:tags r:id="rId2"/>
            </p:custDataLst>
          </p:nvPr>
        </p:nvSpPr>
        <p:spPr>
          <a:xfrm>
            <a:off x="62352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MiSans Normal" panose="00000500000000000000" pitchFamily="2"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1048734" name="标题"/>
          <p:cNvSpPr txBox="1">
            <a:spLocks noGrp="1"/>
          </p:cNvSpPr>
          <p:nvPr>
            <p:ph type="title" idx="4"/>
            <p:custDataLst>
              <p:tags r:id="rId3"/>
            </p:custDataLst>
          </p:nvPr>
        </p:nvSpPr>
        <p:spPr>
          <a:xfrm>
            <a:off x="6235065" y="1353185"/>
            <a:ext cx="5342255" cy="47625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lumMod val="85000"/>
                    <a:lumOff val="15000"/>
                  </a:schemeClr>
                </a:solidFill>
                <a:latin typeface="+mj-ea"/>
                <a:ea typeface="+mj-ea"/>
                <a:cs typeface="MiSans Normal" panose="00000500000000000000" pitchFamily="2" charset="-122"/>
              </a:defRPr>
            </a:lvl1pPr>
          </a:lstStyle>
          <a:p>
            <a:pPr lvl="0"/>
            <a:r>
              <a:rPr>
                <a:sym typeface="+mn-ea"/>
              </a:rPr>
              <a:t>单击此处编辑母版标题样式</a:t>
            </a:r>
            <a:endParaRPr>
              <a:sym typeface="+mn-ea"/>
            </a:endParaRPr>
          </a:p>
        </p:txBody>
      </p:sp>
      <p:sp>
        <p:nvSpPr>
          <p:cNvPr id="1048736" name="正文"/>
          <p:cNvSpPr txBox="1">
            <a:spLocks noGrp="1"/>
          </p:cNvSpPr>
          <p:nvPr>
            <p:ph idx="3"/>
            <p:custDataLst>
              <p:tags r:id="rId4"/>
            </p:custDataLst>
          </p:nvPr>
        </p:nvSpPr>
        <p:spPr>
          <a:xfrm>
            <a:off x="6084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MiSans Normal" panose="00000500000000000000" pitchFamily="2"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38" name="标题"/>
          <p:cNvSpPr txBox="1">
            <a:spLocks noGrp="1"/>
          </p:cNvSpPr>
          <p:nvPr>
            <p:ph type="title" idx="2"/>
            <p:custDataLst>
              <p:tags r:id="rId5"/>
            </p:custDataLst>
          </p:nvPr>
        </p:nvSpPr>
        <p:spPr>
          <a:xfrm>
            <a:off x="608330" y="1353185"/>
            <a:ext cx="5342255" cy="47625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lumMod val="85000"/>
                    <a:lumOff val="15000"/>
                  </a:schemeClr>
                </a:solidFill>
                <a:latin typeface="+mj-ea"/>
                <a:ea typeface="+mj-ea"/>
                <a:cs typeface="MiSans Normal" panose="00000500000000000000" pitchFamily="2" charset="-122"/>
              </a:defRPr>
            </a:lvl1pPr>
          </a:lstStyle>
          <a:p>
            <a:pPr lvl="0"/>
            <a:r>
              <a:rPr dirty="0">
                <a:sym typeface="+mn-ea"/>
              </a:rPr>
              <a:t>单击此处编辑母版标题样式</a:t>
            </a:r>
            <a:endParaRPr dirty="0">
              <a:sym typeface="+mn-ea"/>
            </a:endParaRPr>
          </a:p>
        </p:txBody>
      </p:sp>
      <p:sp>
        <p:nvSpPr>
          <p:cNvPr id="1048740" name="标题"/>
          <p:cNvSpPr txBox="1">
            <a:spLocks noGrp="1"/>
          </p:cNvSpPr>
          <p:nvPr>
            <p:ph type="title" idx="1"/>
            <p:custDataLst>
              <p:tags r:id="rId6"/>
            </p:custDataLst>
          </p:nvPr>
        </p:nvSpPr>
        <p:spPr>
          <a:xfrm>
            <a:off x="608400" y="330905"/>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gradFill>
                  <a:gsLst>
                    <a:gs pos="0">
                      <a:schemeClr val="accent1"/>
                    </a:gs>
                    <a:gs pos="100000">
                      <a:schemeClr val="accent1">
                        <a:lumMod val="50000"/>
                      </a:schemeClr>
                    </a:gs>
                  </a:gsLst>
                  <a:lin ang="2700000" scaled="0"/>
                </a:gradFill>
                <a:latin typeface="+mj-ea"/>
                <a:ea typeface="+mj-ea"/>
                <a:cs typeface="MiSans Normal" panose="00000500000000000000" pitchFamily="2" charset="-122"/>
              </a:defRPr>
            </a:lvl1pPr>
          </a:lstStyle>
          <a:p>
            <a:pPr lvl="0"/>
            <a:r>
              <a:rPr dirty="0">
                <a:sym typeface="+mn-ea"/>
              </a:rPr>
              <a:t>单击此处编辑母版标题样式</a:t>
            </a:r>
            <a:endParaRPr dirty="0">
              <a:sym typeface="+mn-ea"/>
            </a:endParaRPr>
          </a:p>
        </p:txBody>
      </p:sp>
      <p:sp>
        <p:nvSpPr>
          <p:cNvPr id="1048742" name="日期占位符 6"/>
          <p:cNvSpPr>
            <a:spLocks noGrp="1"/>
          </p:cNvSpPr>
          <p:nvPr>
            <p:ph type="dt" sz="half" idx="10"/>
            <p:custDataLst>
              <p:tags r:id="rId7"/>
            </p:custDataLst>
          </p:nvPr>
        </p:nvSpPr>
        <p:spPr>
          <a:xfrm>
            <a:off x="612000" y="6314400"/>
            <a:ext cx="2700000" cy="316800"/>
          </a:xfrm>
        </p:spPr>
        <p:txBody>
          <a:bodyPr/>
          <a:p>
            <a:fld id="{760FBDFE-C587-4B4C-A407-44438C67B59E}" type="datetimeFigureOut">
              <a:rPr altLang="en-US" lang="zh-CN" smtClean="0"/>
            </a:fld>
            <a:endParaRPr altLang="en-US" dirty="0" lang="zh-CN"/>
          </a:p>
        </p:txBody>
      </p:sp>
      <p:sp>
        <p:nvSpPr>
          <p:cNvPr id="1048744" name="页脚占位符 7"/>
          <p:cNvSpPr>
            <a:spLocks noGrp="1"/>
          </p:cNvSpPr>
          <p:nvPr>
            <p:ph type="ftr" sz="quarter" idx="11"/>
            <p:custDataLst>
              <p:tags r:id="rId8"/>
            </p:custDataLst>
          </p:nvPr>
        </p:nvSpPr>
        <p:spPr>
          <a:xfrm>
            <a:off x="4116000" y="6314400"/>
            <a:ext cx="3960000" cy="316800"/>
          </a:xfrm>
        </p:spPr>
        <p:txBody>
          <a:bodyPr/>
          <a:p>
            <a:endParaRPr altLang="en-US" dirty="0" lang="zh-CN"/>
          </a:p>
        </p:txBody>
      </p:sp>
      <p:sp>
        <p:nvSpPr>
          <p:cNvPr id="1048746" name="灯片编号占位符 8"/>
          <p:cNvSpPr>
            <a:spLocks noGrp="1"/>
          </p:cNvSpPr>
          <p:nvPr>
            <p:ph type="sldNum" sz="quarter" idx="12"/>
            <p:custDataLst>
              <p:tags r:id="rId9"/>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showMasterSp="0" type="titleOnly">
  <p:cSld name="仅标题">
    <p:spTree>
      <p:nvGrpSpPr>
        <p:cNvPr id="45" name=""/>
        <p:cNvGrpSpPr/>
        <p:nvPr/>
      </p:nvGrpSpPr>
      <p:grpSpPr>
        <a:xfrm>
          <a:off x="0" y="0"/>
          <a:ext cx="0" cy="0"/>
          <a:chOff x="0" y="0"/>
          <a:chExt cx="0" cy="0"/>
        </a:xfrm>
      </p:grpSpPr>
      <p:cxnSp>
        <p:nvCxnSpPr>
          <p:cNvPr id="3145763" name="直接连接符 6"/>
          <p:cNvCxnSpPr>
            <a:cxnSpLocks/>
          </p:cNvCxnSpPr>
          <p:nvPr>
            <p:custDataLst>
              <p:tags r:id="rId1"/>
            </p:custDataLst>
          </p:nvPr>
        </p:nvCxnSpPr>
        <p:spPr>
          <a:xfrm>
            <a:off x="0" y="961888"/>
            <a:ext cx="12192000" cy="0"/>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048748" name="标题"/>
          <p:cNvSpPr txBox="1">
            <a:spLocks noGrp="1"/>
          </p:cNvSpPr>
          <p:nvPr>
            <p:ph type="title" idx="1"/>
            <p:custDataLst>
              <p:tags r:id="rId2"/>
            </p:custDataLst>
          </p:nvPr>
        </p:nvSpPr>
        <p:spPr>
          <a:xfrm>
            <a:off x="608400" y="330905"/>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gradFill>
                  <a:gsLst>
                    <a:gs pos="0">
                      <a:schemeClr val="accent1"/>
                    </a:gs>
                    <a:gs pos="100000">
                      <a:schemeClr val="accent1">
                        <a:lumMod val="50000"/>
                      </a:schemeClr>
                    </a:gs>
                  </a:gsLst>
                  <a:lin ang="2700000" scaled="0"/>
                </a:gradFill>
                <a:latin typeface="+mj-ea"/>
                <a:ea typeface="+mj-ea"/>
                <a:cs typeface="MiSans Normal" panose="00000500000000000000" pitchFamily="2" charset="-122"/>
              </a:defRPr>
            </a:lvl1pPr>
          </a:lstStyle>
          <a:p>
            <a:pPr lvl="0"/>
            <a:r>
              <a:rPr>
                <a:sym typeface="+mn-ea"/>
              </a:rPr>
              <a:t>单击此处编辑母版标题样式</a:t>
            </a:r>
            <a:endParaRPr>
              <a:sym typeface="+mn-ea"/>
            </a:endParaRPr>
          </a:p>
        </p:txBody>
      </p:sp>
      <p:sp>
        <p:nvSpPr>
          <p:cNvPr id="1048750" name="日期占位符 2"/>
          <p:cNvSpPr>
            <a:spLocks noGrp="1"/>
          </p:cNvSpPr>
          <p:nvPr>
            <p:ph type="dt" sz="half" idx="10"/>
            <p:custDataLst>
              <p:tags r:id="rId3"/>
            </p:custDataLst>
          </p:nvPr>
        </p:nvSpPr>
        <p:spPr>
          <a:xfrm>
            <a:off x="612000" y="6314400"/>
            <a:ext cx="2700000" cy="316800"/>
          </a:xfrm>
        </p:spPr>
        <p:txBody>
          <a:bodyPr/>
          <a:p>
            <a:fld id="{760FBDFE-C587-4B4C-A407-44438C67B59E}" type="datetimeFigureOut">
              <a:rPr altLang="en-US" lang="zh-CN" smtClean="0"/>
            </a:fld>
            <a:endParaRPr altLang="en-US" dirty="0" lang="zh-CN"/>
          </a:p>
        </p:txBody>
      </p:sp>
      <p:sp>
        <p:nvSpPr>
          <p:cNvPr id="1048752" name="页脚占位符 3"/>
          <p:cNvSpPr>
            <a:spLocks noGrp="1"/>
          </p:cNvSpPr>
          <p:nvPr>
            <p:ph type="ftr" sz="quarter" idx="11"/>
            <p:custDataLst>
              <p:tags r:id="rId4"/>
            </p:custDataLst>
          </p:nvPr>
        </p:nvSpPr>
        <p:spPr>
          <a:xfrm>
            <a:off x="4116000" y="6314400"/>
            <a:ext cx="3960000" cy="316800"/>
          </a:xfrm>
        </p:spPr>
        <p:txBody>
          <a:bodyPr/>
          <a:p>
            <a:endParaRPr altLang="en-US" dirty="0" lang="zh-CN"/>
          </a:p>
        </p:txBody>
      </p:sp>
      <p:sp>
        <p:nvSpPr>
          <p:cNvPr id="1048754" name="灯片编号占位符 4"/>
          <p:cNvSpPr>
            <a:spLocks noGrp="1"/>
          </p:cNvSpPr>
          <p:nvPr>
            <p:ph type="sldNum" sz="quarter" idx="12"/>
            <p:custDataLst>
              <p:tags r:id="rId5"/>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showMasterSp="0" type="blank">
  <p:cSld name="空白">
    <p:spTree>
      <p:nvGrpSpPr>
        <p:cNvPr id="47" name=""/>
        <p:cNvGrpSpPr/>
        <p:nvPr/>
      </p:nvGrpSpPr>
      <p:grpSpPr>
        <a:xfrm>
          <a:off x="0" y="0"/>
          <a:ext cx="0" cy="0"/>
          <a:chOff x="0" y="0"/>
          <a:chExt cx="0" cy="0"/>
        </a:xfrm>
      </p:grpSpPr>
      <p:sp>
        <p:nvSpPr>
          <p:cNvPr id="1048756" name="日期占位符 1"/>
          <p:cNvSpPr>
            <a:spLocks noGrp="1"/>
          </p:cNvSpPr>
          <p:nvPr>
            <p:ph type="dt" sz="half" idx="10"/>
            <p:custDataLst>
              <p:tags r:id="rId1"/>
            </p:custDataLst>
          </p:nvPr>
        </p:nvSpPr>
        <p:spPr/>
        <p:txBody>
          <a:bodyPr/>
          <a:p>
            <a:fld id="{760FBDFE-C587-4B4C-A407-44438C67B59E}" type="datetimeFigureOut">
              <a:rPr altLang="en-US" lang="zh-CN" smtClean="0"/>
            </a:fld>
            <a:endParaRPr altLang="en-US" dirty="0" lang="zh-CN"/>
          </a:p>
        </p:txBody>
      </p:sp>
      <p:sp>
        <p:nvSpPr>
          <p:cNvPr id="1048758" name="页脚占位符 2"/>
          <p:cNvSpPr>
            <a:spLocks noGrp="1"/>
          </p:cNvSpPr>
          <p:nvPr>
            <p:ph type="ftr" sz="quarter" idx="11"/>
            <p:custDataLst>
              <p:tags r:id="rId2"/>
            </p:custDataLst>
          </p:nvPr>
        </p:nvSpPr>
        <p:spPr/>
        <p:txBody>
          <a:bodyPr/>
          <a:p>
            <a:endParaRPr altLang="en-US" dirty="0" lang="zh-CN"/>
          </a:p>
        </p:txBody>
      </p:sp>
      <p:sp>
        <p:nvSpPr>
          <p:cNvPr id="1048760" name="灯片编号占位符 3"/>
          <p:cNvSpPr>
            <a:spLocks noGrp="1"/>
          </p:cNvSpPr>
          <p:nvPr>
            <p:ph type="sldNum" sz="quarter" idx="12"/>
            <p:custDataLst>
              <p:tags r:id="rId3"/>
            </p:custDataLst>
          </p:nvPr>
        </p:nvSpPr>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showMasterSp="0" type="obj">
  <p:cSld name="仅内容">
    <p:spTree>
      <p:nvGrpSpPr>
        <p:cNvPr id="49" name=""/>
        <p:cNvGrpSpPr/>
        <p:nvPr/>
      </p:nvGrpSpPr>
      <p:grpSpPr>
        <a:xfrm>
          <a:off x="0" y="0"/>
          <a:ext cx="0" cy="0"/>
          <a:chOff x="0" y="0"/>
          <a:chExt cx="0" cy="0"/>
        </a:xfrm>
      </p:grpSpPr>
      <p:sp>
        <p:nvSpPr>
          <p:cNvPr id="1048762" name="正文"/>
          <p:cNvSpPr txBox="1">
            <a:spLocks noGrp="1"/>
          </p:cNvSpPr>
          <p:nvPr>
            <p:ph idx="1"/>
            <p:custDataLst>
              <p:tags r:id="rId1"/>
            </p:custDataLst>
          </p:nvPr>
        </p:nvSpPr>
        <p:spPr>
          <a:xfrm>
            <a:off x="608330" y="608330"/>
            <a:ext cx="10968990" cy="5648325"/>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MiSans Normal" panose="00000500000000000000" pitchFamily="2"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64" name="日期占位符 3"/>
          <p:cNvSpPr>
            <a:spLocks noGrp="1"/>
          </p:cNvSpPr>
          <p:nvPr>
            <p:ph type="dt" sz="half" idx="10"/>
            <p:custDataLst>
              <p:tags r:id="rId2"/>
            </p:custDataLst>
          </p:nvPr>
        </p:nvSpPr>
        <p:spPr>
          <a:xfrm>
            <a:off x="612000" y="6314400"/>
            <a:ext cx="2700000" cy="316800"/>
          </a:xfrm>
        </p:spPr>
        <p:txBody>
          <a:bodyPr/>
          <a:p>
            <a:fld id="{760FBDFE-C587-4B4C-A407-44438C67B59E}" type="datetimeFigureOut">
              <a:rPr altLang="en-US" lang="zh-CN" smtClean="0"/>
            </a:fld>
            <a:endParaRPr altLang="en-US" dirty="0" lang="zh-CN"/>
          </a:p>
        </p:txBody>
      </p:sp>
      <p:sp>
        <p:nvSpPr>
          <p:cNvPr id="1048766" name="页脚占位符 4"/>
          <p:cNvSpPr>
            <a:spLocks noGrp="1"/>
          </p:cNvSpPr>
          <p:nvPr>
            <p:ph type="ftr" sz="quarter" idx="11"/>
            <p:custDataLst>
              <p:tags r:id="rId3"/>
            </p:custDataLst>
          </p:nvPr>
        </p:nvSpPr>
        <p:spPr>
          <a:xfrm>
            <a:off x="4116000" y="6314400"/>
            <a:ext cx="3960000" cy="316800"/>
          </a:xfrm>
        </p:spPr>
        <p:txBody>
          <a:bodyPr/>
          <a:p>
            <a:endParaRPr altLang="en-US" dirty="0" lang="zh-CN"/>
          </a:p>
        </p:txBody>
      </p:sp>
      <p:sp>
        <p:nvSpPr>
          <p:cNvPr id="1048768" name="灯片编号占位符 5"/>
          <p:cNvSpPr>
            <a:spLocks noGrp="1"/>
          </p:cNvSpPr>
          <p:nvPr>
            <p:ph type="sldNum" sz="quarter" idx="12"/>
            <p:custDataLst>
              <p:tags r:id="rId4"/>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showMasterSp="0" type="titleOnly">
  <p:cSld name="标题和副标题">
    <p:spTree>
      <p:nvGrpSpPr>
        <p:cNvPr id="51" name=""/>
        <p:cNvGrpSpPr/>
        <p:nvPr/>
      </p:nvGrpSpPr>
      <p:grpSpPr>
        <a:xfrm>
          <a:off x="0" y="0"/>
          <a:ext cx="0" cy="0"/>
          <a:chOff x="0" y="0"/>
          <a:chExt cx="0" cy="0"/>
        </a:xfrm>
      </p:grpSpPr>
      <p:cxnSp>
        <p:nvCxnSpPr>
          <p:cNvPr id="3145765" name="直接连接符 7"/>
          <p:cNvCxnSpPr>
            <a:cxnSpLocks/>
          </p:cNvCxnSpPr>
          <p:nvPr>
            <p:custDataLst>
              <p:tags r:id="rId1"/>
            </p:custDataLst>
          </p:nvPr>
        </p:nvCxnSpPr>
        <p:spPr>
          <a:xfrm>
            <a:off x="0" y="961888"/>
            <a:ext cx="12192000" cy="0"/>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048770" name="副标题"/>
          <p:cNvSpPr txBox="1">
            <a:spLocks noGrp="1"/>
          </p:cNvSpPr>
          <p:nvPr>
            <p:ph type="body" idx="2" hasCustomPrompt="1"/>
            <p:custDataLst>
              <p:tags r:id="rId2"/>
            </p:custDataLst>
          </p:nvPr>
        </p:nvSpPr>
        <p:spPr>
          <a:xfrm>
            <a:off x="608400" y="1030605"/>
            <a:ext cx="10968990" cy="503555"/>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2000" i="0" kern="1200" kumimoji="0" lang="zh-CN" noProof="1" normalizeH="0" spc="300" strike="noStrike" u="none">
                <a:solidFill>
                  <a:schemeClr val="tx1">
                    <a:lumMod val="75000"/>
                    <a:lumOff val="25000"/>
                  </a:schemeClr>
                </a:solidFill>
                <a:latin typeface="+mj-ea"/>
                <a:ea typeface="+mj-ea"/>
                <a:cs typeface="MiSans Normal" panose="00000500000000000000" pitchFamily="2" charset="-122"/>
              </a:defRPr>
            </a:lvl1pPr>
          </a:lstStyle>
          <a:p>
            <a:pPr algn="l" lvl="0"/>
            <a:r>
              <a:rPr>
                <a:sym typeface="+mn-ea"/>
              </a:rPr>
              <a:t>单击此处编辑母版副标题样式</a:t>
            </a:r>
            <a:endParaRPr>
              <a:sym typeface="+mn-ea"/>
            </a:endParaRPr>
          </a:p>
        </p:txBody>
      </p:sp>
      <p:sp>
        <p:nvSpPr>
          <p:cNvPr id="1048772" name="标题"/>
          <p:cNvSpPr txBox="1">
            <a:spLocks noGrp="1"/>
          </p:cNvSpPr>
          <p:nvPr>
            <p:ph type="title" idx="1"/>
            <p:custDataLst>
              <p:tags r:id="rId3"/>
            </p:custDataLst>
          </p:nvPr>
        </p:nvSpPr>
        <p:spPr>
          <a:xfrm>
            <a:off x="608400" y="330905"/>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gradFill>
                  <a:gsLst>
                    <a:gs pos="0">
                      <a:schemeClr val="accent1"/>
                    </a:gs>
                    <a:gs pos="100000">
                      <a:schemeClr val="accent1">
                        <a:lumMod val="50000"/>
                      </a:schemeClr>
                    </a:gs>
                  </a:gsLst>
                  <a:lin ang="2700000" scaled="0"/>
                </a:gradFill>
                <a:latin typeface="+mj-ea"/>
                <a:ea typeface="+mj-ea"/>
                <a:cs typeface="MiSans Normal" panose="00000500000000000000" pitchFamily="2" charset="-122"/>
              </a:defRPr>
            </a:lvl1pPr>
          </a:lstStyle>
          <a:p>
            <a:pPr lvl="0"/>
            <a:r>
              <a:rPr>
                <a:sym typeface="+mn-ea"/>
              </a:rPr>
              <a:t>单击此处编辑母版标题样式</a:t>
            </a:r>
            <a:endParaRPr>
              <a:sym typeface="+mn-ea"/>
            </a:endParaRPr>
          </a:p>
        </p:txBody>
      </p:sp>
      <p:sp>
        <p:nvSpPr>
          <p:cNvPr id="1048774" name="日期占位符 2"/>
          <p:cNvSpPr>
            <a:spLocks noGrp="1"/>
          </p:cNvSpPr>
          <p:nvPr>
            <p:ph type="dt" sz="half" idx="10"/>
            <p:custDataLst>
              <p:tags r:id="rId4"/>
            </p:custDataLst>
          </p:nvPr>
        </p:nvSpPr>
        <p:spPr>
          <a:xfrm>
            <a:off x="612000" y="6314400"/>
            <a:ext cx="2700000" cy="316800"/>
          </a:xfrm>
        </p:spPr>
        <p:txBody>
          <a:bodyPr/>
          <a:p>
            <a:fld id="{760FBDFE-C587-4B4C-A407-44438C67B59E}" type="datetimeFigureOut">
              <a:rPr altLang="en-US" lang="zh-CN" smtClean="0"/>
            </a:fld>
            <a:endParaRPr altLang="en-US" dirty="0" lang="zh-CN"/>
          </a:p>
        </p:txBody>
      </p:sp>
      <p:sp>
        <p:nvSpPr>
          <p:cNvPr id="1048776" name="页脚占位符 3"/>
          <p:cNvSpPr>
            <a:spLocks noGrp="1"/>
          </p:cNvSpPr>
          <p:nvPr>
            <p:ph type="ftr" sz="quarter" idx="11"/>
            <p:custDataLst>
              <p:tags r:id="rId5"/>
            </p:custDataLst>
          </p:nvPr>
        </p:nvSpPr>
        <p:spPr>
          <a:xfrm>
            <a:off x="4116000" y="6314400"/>
            <a:ext cx="3960000" cy="316800"/>
          </a:xfrm>
        </p:spPr>
        <p:txBody>
          <a:bodyPr/>
          <a:p>
            <a:endParaRPr altLang="en-US" dirty="0" lang="zh-CN"/>
          </a:p>
        </p:txBody>
      </p:sp>
      <p:sp>
        <p:nvSpPr>
          <p:cNvPr id="1048778" name="灯片编号占位符 4"/>
          <p:cNvSpPr>
            <a:spLocks noGrp="1"/>
          </p:cNvSpPr>
          <p:nvPr>
            <p:ph type="sldNum" sz="quarter" idx="12"/>
            <p:custDataLst>
              <p:tags r:id="rId6"/>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type="obj">
  <p:cSld name="末尾幻灯片">
    <p:spTree>
      <p:nvGrpSpPr>
        <p:cNvPr id="53" name=""/>
        <p:cNvGrpSpPr/>
        <p:nvPr/>
      </p:nvGrpSpPr>
      <p:grpSpPr>
        <a:xfrm>
          <a:off x="0" y="0"/>
          <a:ext cx="0" cy="0"/>
          <a:chOff x="0" y="0"/>
          <a:chExt cx="0" cy="0"/>
        </a:xfrm>
      </p:grpSpPr>
      <p:cxnSp>
        <p:nvCxnSpPr>
          <p:cNvPr id="3145767" name="直接连接符 11"/>
          <p:cNvCxnSpPr>
            <a:cxnSpLocks/>
          </p:cNvCxnSpPr>
          <p:nvPr>
            <p:custDataLst>
              <p:tags r:id="rId1"/>
            </p:custDataLst>
          </p:nvPr>
        </p:nvCxnSpPr>
        <p:spPr>
          <a:xfrm>
            <a:off x="461890" y="4495"/>
            <a:ext cx="0" cy="6853555"/>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145769" name="直接连接符 10"/>
          <p:cNvCxnSpPr>
            <a:cxnSpLocks/>
          </p:cNvCxnSpPr>
          <p:nvPr>
            <p:custDataLst>
              <p:tags r:id="rId2"/>
            </p:custDataLst>
          </p:nvPr>
        </p:nvCxnSpPr>
        <p:spPr>
          <a:xfrm>
            <a:off x="492369" y="6295487"/>
            <a:ext cx="11183816" cy="0"/>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145771" name="直接连接符 9"/>
          <p:cNvCxnSpPr>
            <a:cxnSpLocks/>
          </p:cNvCxnSpPr>
          <p:nvPr>
            <p:custDataLst>
              <p:tags r:id="rId3"/>
            </p:custDataLst>
          </p:nvPr>
        </p:nvCxnSpPr>
        <p:spPr>
          <a:xfrm>
            <a:off x="505167" y="574430"/>
            <a:ext cx="11686833" cy="0"/>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pic>
        <p:nvPicPr>
          <p:cNvPr id="2097155" name="VCG41172951964"/>
          <p:cNvPicPr>
            <a:picLocks noChangeAspect="1"/>
          </p:cNvPicPr>
          <p:nvPr>
            <p:custDataLst>
              <p:tags r:id="rId4"/>
            </p:custDataLst>
          </p:nvPr>
        </p:nvPicPr>
        <p:blipFill rotWithShape="1">
          <a:blip xmlns:r="http://schemas.openxmlformats.org/officeDocument/2006/relationships" r:embed="rId5">
            <a:alphaModFix amt="14000"/>
          </a:blip>
          <a:srcRect b="5546"/>
          <a:stretch>
            <a:fillRect/>
          </a:stretch>
        </p:blipFill>
        <p:spPr>
          <a:xfrm>
            <a:off x="9565991" y="3138078"/>
            <a:ext cx="2627604" cy="3719922"/>
          </a:xfrm>
          <a:prstGeom prst="rect"/>
        </p:spPr>
      </p:pic>
      <p:sp>
        <p:nvSpPr>
          <p:cNvPr id="1048780" name="VCG211375358076"/>
          <p:cNvSpPr/>
          <p:nvPr>
            <p:custDataLst>
              <p:tags r:id="rId6"/>
            </p:custDataLst>
          </p:nvPr>
        </p:nvSpPr>
        <p:spPr>
          <a:xfrm>
            <a:off x="1710690" y="994410"/>
            <a:ext cx="2967990" cy="4873625"/>
          </a:xfrm>
          <a:prstGeom prst="roundRect">
            <a:avLst>
              <a:gd name="adj" fmla="val 50000"/>
            </a:avLst>
          </a:prstGeom>
          <a:blipFill>
            <a:blip xmlns:r="http://schemas.openxmlformats.org/officeDocument/2006/relationships" r:embed="rId7"/>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pitchFamily="2" charset="-122"/>
            </a:endParaRPr>
          </a:p>
        </p:txBody>
      </p:sp>
      <p:sp>
        <p:nvSpPr>
          <p:cNvPr id="1048782" name="矩形: 圆角 16"/>
          <p:cNvSpPr/>
          <p:nvPr>
            <p:custDataLst>
              <p:tags r:id="rId8"/>
            </p:custDataLst>
          </p:nvPr>
        </p:nvSpPr>
        <p:spPr>
          <a:xfrm>
            <a:off x="1553845" y="874395"/>
            <a:ext cx="3237865" cy="5131435"/>
          </a:xfrm>
          <a:prstGeom prst="roundRect">
            <a:avLst>
              <a:gd name="adj" fmla="val 50000"/>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pitchFamily="2" charset="-122"/>
            </a:endParaRPr>
          </a:p>
        </p:txBody>
      </p:sp>
      <p:sp>
        <p:nvSpPr>
          <p:cNvPr id="1048784" name="椭圆 17"/>
          <p:cNvSpPr/>
          <p:nvPr>
            <p:custDataLst>
              <p:tags r:id="rId9"/>
            </p:custDataLst>
          </p:nvPr>
        </p:nvSpPr>
        <p:spPr>
          <a:xfrm>
            <a:off x="4510405" y="1584960"/>
            <a:ext cx="154940" cy="154940"/>
          </a:xfrm>
          <a:prstGeom prst="ellipse"/>
          <a:solidFill>
            <a:schemeClr val="accent1"/>
          </a:solidFill>
          <a:ln w="28575">
            <a:solidFill>
              <a:srgbClr val="F6FBF8"/>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pitchFamily="2" charset="-122"/>
            </a:endParaRPr>
          </a:p>
        </p:txBody>
      </p:sp>
      <p:sp>
        <p:nvSpPr>
          <p:cNvPr id="1048786" name="椭圆 18"/>
          <p:cNvSpPr/>
          <p:nvPr>
            <p:custDataLst>
              <p:tags r:id="rId10"/>
            </p:custDataLst>
          </p:nvPr>
        </p:nvSpPr>
        <p:spPr>
          <a:xfrm>
            <a:off x="1511935" y="4551045"/>
            <a:ext cx="154940" cy="154940"/>
          </a:xfrm>
          <a:prstGeom prst="ellipse"/>
          <a:solidFill>
            <a:schemeClr val="accent1"/>
          </a:solidFill>
          <a:ln w="28575">
            <a:solidFill>
              <a:srgbClr val="F6FBF8"/>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pitchFamily="2" charset="-122"/>
            </a:endParaRPr>
          </a:p>
        </p:txBody>
      </p:sp>
      <p:cxnSp>
        <p:nvCxnSpPr>
          <p:cNvPr id="3145773" name="直接连接符 19"/>
          <p:cNvCxnSpPr>
            <a:cxnSpLocks/>
          </p:cNvCxnSpPr>
          <p:nvPr>
            <p:custDataLst>
              <p:tags r:id="rId11"/>
            </p:custDataLst>
          </p:nvPr>
        </p:nvCxnSpPr>
        <p:spPr>
          <a:xfrm>
            <a:off x="11690254" y="574430"/>
            <a:ext cx="0" cy="6283570"/>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048788" name="署名"/>
          <p:cNvSpPr txBox="1">
            <a:spLocks noGrp="1"/>
          </p:cNvSpPr>
          <p:nvPr>
            <p:ph type="body" idx="2"/>
            <p:custDataLst>
              <p:tags r:id="rId12"/>
            </p:custDataLst>
          </p:nvPr>
        </p:nvSpPr>
        <p:spPr>
          <a:xfrm>
            <a:off x="5807075" y="4437380"/>
            <a:ext cx="5518150" cy="1350645"/>
          </a:xfrm>
          <a:prstGeom prst="rect"/>
          <a:noFill/>
        </p:spPr>
        <p:txBody>
          <a:bodyPr anchor="t" anchorCtr="0" bIns="0" lIns="0" rIns="0" rtlCol="0" tIns="0" vert="horz" wrap="square">
            <a:normAutofit/>
          </a:bodyPr>
          <a:lstStyle>
            <a:lvl1pPr algn="l" defTabSz="914400" eaLnBrk="1" fontAlgn="auto" hangingPunct="1" latinLnBrk="0" marL="0" marR="0" rtl="0">
              <a:lnSpc>
                <a:spcPct val="150000"/>
              </a:lnSpc>
              <a:buClrTx/>
              <a:buSzTx/>
              <a:buFontTx/>
              <a:buNone/>
              <a:defRPr altLang="en-US" baseline="0" b="0" cap="none" dirty="0" sz="1600" i="0" kern="1200" kumimoji="0" lang="zh-CN" noProof="1" normalizeH="0" spc="150" strike="noStrike" u="none">
                <a:solidFill>
                  <a:schemeClr val="accent1"/>
                </a:solidFill>
                <a:latin typeface="+mj-ea"/>
                <a:ea typeface="+mj-ea"/>
                <a:cs typeface="MiSans Normal" panose="00000500000000000000" pitchFamily="2" charset="-122"/>
              </a:defRPr>
            </a:lvl1pPr>
          </a:lstStyle>
          <a:p>
            <a:pPr algn="l" lvl="0">
              <a:lnSpc>
                <a:spcPct val="150000"/>
              </a:lnSpc>
            </a:pPr>
            <a:r>
              <a:rPr dirty="0">
                <a:sym typeface="+mn-ea"/>
              </a:rPr>
              <a:t>单击此处编辑母版文本样式</a:t>
            </a:r>
            <a:endParaRPr dirty="0">
              <a:sym typeface="+mn-ea"/>
            </a:endParaRPr>
          </a:p>
        </p:txBody>
      </p:sp>
      <p:sp>
        <p:nvSpPr>
          <p:cNvPr id="1048790" name="标题"/>
          <p:cNvSpPr txBox="1">
            <a:spLocks noGrp="1"/>
          </p:cNvSpPr>
          <p:nvPr>
            <p:ph type="title" idx="1" hasCustomPrompt="1"/>
            <p:custDataLst>
              <p:tags r:id="rId13"/>
            </p:custDataLst>
          </p:nvPr>
        </p:nvSpPr>
        <p:spPr>
          <a:xfrm>
            <a:off x="5793009" y="1584960"/>
            <a:ext cx="5532120" cy="2480842"/>
          </a:xfrm>
          <a:prstGeom prst="rect"/>
          <a:noFill/>
        </p:spPr>
        <p:txBody>
          <a:bodyPr anchor="b" anchorCtr="0" bIns="0" lIns="0" rIns="0" rtlCol="0" tIns="0" vert="horz" wrap="square">
            <a:normAutofit/>
          </a:bodyPr>
          <a:lstStyle>
            <a:lvl1pPr algn="l" defTabSz="914400" eaLnBrk="1" fontAlgn="auto" hangingPunct="1" latinLnBrk="0" marL="0" marR="0" rtl="0">
              <a:lnSpc>
                <a:spcPct val="100000"/>
              </a:lnSpc>
              <a:buClrTx/>
              <a:buSzTx/>
              <a:buFontTx/>
              <a:buNone/>
              <a:defRPr baseline="0" b="1" cap="none" dirty="0" sz="8000" i="0" kern="1200" kumimoji="0" noProof="1" normalizeH="0" spc="300" strike="noStrike" u="none">
                <a:gradFill>
                  <a:gsLst>
                    <a:gs pos="0">
                      <a:schemeClr val="accent1">
                        <a:lumMod val="75000"/>
                      </a:schemeClr>
                    </a:gs>
                    <a:gs pos="100000">
                      <a:schemeClr val="accent1"/>
                    </a:gs>
                  </a:gsLst>
                  <a:lin ang="8100000" scaled="0"/>
                </a:gradFill>
                <a:latin typeface="+mj-ea"/>
                <a:ea typeface="+mj-ea"/>
                <a:cs typeface="+mj-ea"/>
              </a:defRPr>
            </a:lvl1pPr>
          </a:lstStyle>
          <a:p>
            <a:pPr lvl="0"/>
            <a:r>
              <a:rPr dirty="0">
                <a:sym typeface="+mn-ea"/>
              </a:rPr>
              <a:t>编辑标题</a:t>
            </a:r>
            <a:endParaRPr dirty="0">
              <a:sym typeface="+mn-ea"/>
            </a:endParaRPr>
          </a:p>
        </p:txBody>
      </p:sp>
      <p:sp>
        <p:nvSpPr>
          <p:cNvPr id="1048792" name="日期占位符 3"/>
          <p:cNvSpPr>
            <a:spLocks noGrp="1"/>
          </p:cNvSpPr>
          <p:nvPr>
            <p:ph type="dt" sz="half" idx="10"/>
            <p:custDataLst>
              <p:tags r:id="rId14"/>
            </p:custDataLst>
          </p:nvPr>
        </p:nvSpPr>
        <p:spPr>
          <a:xfrm>
            <a:off x="612000" y="6314400"/>
            <a:ext cx="2700000" cy="316800"/>
          </a:xfrm>
        </p:spPr>
        <p:txBody>
          <a:bodyPr/>
          <a:p>
            <a:fld id="{760FBDFE-C587-4B4C-A407-44438C67B59E}" type="datetimeFigureOut">
              <a:rPr altLang="en-US" lang="zh-CN" smtClean="0"/>
            </a:fld>
            <a:endParaRPr altLang="en-US" dirty="0" lang="zh-CN"/>
          </a:p>
        </p:txBody>
      </p:sp>
      <p:sp>
        <p:nvSpPr>
          <p:cNvPr id="1048794" name="页脚占位符 4"/>
          <p:cNvSpPr>
            <a:spLocks noGrp="1"/>
          </p:cNvSpPr>
          <p:nvPr>
            <p:ph type="ftr" sz="quarter" idx="11"/>
            <p:custDataLst>
              <p:tags r:id="rId15"/>
            </p:custDataLst>
          </p:nvPr>
        </p:nvSpPr>
        <p:spPr>
          <a:xfrm>
            <a:off x="4116000" y="6314400"/>
            <a:ext cx="3960000" cy="316800"/>
          </a:xfrm>
        </p:spPr>
        <p:txBody>
          <a:bodyPr/>
          <a:p>
            <a:endParaRPr altLang="en-US" dirty="0" lang="zh-CN"/>
          </a:p>
        </p:txBody>
      </p:sp>
      <p:sp>
        <p:nvSpPr>
          <p:cNvPr id="1048796" name="灯片编号占位符 5"/>
          <p:cNvSpPr>
            <a:spLocks noGrp="1"/>
          </p:cNvSpPr>
          <p:nvPr>
            <p:ph type="sldNum" sz="quarter" idx="12"/>
            <p:custDataLst>
              <p:tags r:id="rId16"/>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91.xml"/><Relationship Id="rId13" Type="http://schemas.openxmlformats.org/officeDocument/2006/relationships/tags" Target="../tags/tag92.xml"/><Relationship Id="rId14" Type="http://schemas.openxmlformats.org/officeDocument/2006/relationships/tags" Target="../tags/tag93.xml"/><Relationship Id="rId15" Type="http://schemas.openxmlformats.org/officeDocument/2006/relationships/tags" Target="../tags/tag94.xml"/><Relationship Id="rId16" Type="http://schemas.openxmlformats.org/officeDocument/2006/relationships/tags" Target="../tags/tag95.xml"/><Relationship Id="rId17" Type="http://schemas.openxmlformats.org/officeDocument/2006/relationships/tags" Target="../tags/tag96.xml"/><Relationship Id="rId18" Type="http://schemas.openxmlformats.org/officeDocument/2006/relationships/tags" Target="../tags/tag97.xml"/><Relationship Id="rId19"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95518" r:id="rId1"/>
    <p:sldLayoutId id="2147495519" r:id="rId2"/>
    <p:sldLayoutId id="2147495520" r:id="rId3"/>
    <p:sldLayoutId id="2147495521" r:id="rId4"/>
    <p:sldLayoutId id="2147495522" r:id="rId5"/>
    <p:sldLayoutId id="2147495523" r:id="rId6"/>
    <p:sldLayoutId id="2147495524" r:id="rId7"/>
    <p:sldLayoutId id="2147495525" r:id="rId8"/>
    <p:sldLayoutId id="2147495526" r:id="rId9"/>
    <p:sldLayoutId id="2147495527" r:id="rId10"/>
    <p:sldLayoutId id="2147495528" r:id="rId11"/>
  </p:sldLayoutIdLs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31" name=""/>
        <p:cNvGrpSpPr/>
        <p:nvPr/>
      </p:nvGrpSpPr>
      <p:grpSpPr>
        <a:xfrm>
          <a:off x="0" y="0"/>
          <a:ext cx="0" cy="0"/>
          <a:chOff x="0" y="0"/>
          <a:chExt cx="0" cy="0"/>
        </a:xfrm>
      </p:grpSpPr>
      <p:cxnSp>
        <p:nvCxnSpPr>
          <p:cNvPr id="3145729" name="直接连接符 7"/>
          <p:cNvCxnSpPr>
            <a:cxnSpLocks/>
          </p:cNvCxnSpPr>
          <p:nvPr>
            <p:custDataLst>
              <p:tags r:id="rId12"/>
            </p:custDataLst>
          </p:nvPr>
        </p:nvCxnSpPr>
        <p:spPr>
          <a:xfrm>
            <a:off x="0" y="961888"/>
            <a:ext cx="12192000" cy="0"/>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048654" name="日期占位符 9"/>
          <p:cNvSpPr>
            <a:spLocks noGrp="1"/>
          </p:cNvSpPr>
          <p:nvPr>
            <p:ph type="dt" sz="half" idx="10"/>
            <p:custDataLst>
              <p:tags r:id="rId13"/>
            </p:custDataLst>
          </p:nvPr>
        </p:nvSpPr>
        <p:spPr>
          <a:xfrm>
            <a:off x="612000" y="6314400"/>
            <a:ext cx="2700000" cy="316800"/>
          </a:xfrm>
        </p:spPr>
        <p:txBody>
          <a:bodyPr/>
          <a:lstStyle>
            <a:lvl1pPr>
              <a:defRPr>
                <a:cs typeface="MiSans Normal" panose="00000500000000000000" pitchFamily="2" charset="-122"/>
              </a:defRPr>
            </a:lvl1pPr>
          </a:lstStyle>
          <a:p>
            <a:fld id="{760FBDFE-C587-4B4C-A407-44438C67B59E}" type="datetimeFigureOut">
              <a:rPr altLang="en-US" lang="zh-CN" smtClean="0"/>
            </a:fld>
            <a:endParaRPr altLang="en-US" dirty="0" lang="zh-CN"/>
          </a:p>
        </p:txBody>
      </p:sp>
      <p:sp>
        <p:nvSpPr>
          <p:cNvPr id="1048656" name="页脚占位符 10"/>
          <p:cNvSpPr>
            <a:spLocks noGrp="1"/>
          </p:cNvSpPr>
          <p:nvPr>
            <p:ph type="ftr" sz="quarter" idx="11"/>
            <p:custDataLst>
              <p:tags r:id="rId14"/>
            </p:custDataLst>
          </p:nvPr>
        </p:nvSpPr>
        <p:spPr>
          <a:xfrm>
            <a:off x="4116000" y="6314400"/>
            <a:ext cx="3960000" cy="316800"/>
          </a:xfrm>
        </p:spPr>
        <p:txBody>
          <a:bodyPr/>
          <a:lstStyle>
            <a:lvl1pPr>
              <a:defRPr>
                <a:cs typeface="MiSans Normal" panose="00000500000000000000" pitchFamily="2" charset="-122"/>
              </a:defRPr>
            </a:lvl1pPr>
          </a:lstStyle>
          <a:p>
            <a:endParaRPr altLang="en-US" dirty="0" lang="zh-CN"/>
          </a:p>
        </p:txBody>
      </p:sp>
      <p:sp>
        <p:nvSpPr>
          <p:cNvPr id="1048658" name="灯片编号占位符 11"/>
          <p:cNvSpPr>
            <a:spLocks noGrp="1"/>
          </p:cNvSpPr>
          <p:nvPr>
            <p:ph type="sldNum" sz="quarter" idx="12"/>
            <p:custDataLst>
              <p:tags r:id="rId15"/>
            </p:custDataLst>
          </p:nvPr>
        </p:nvSpPr>
        <p:spPr>
          <a:xfrm>
            <a:off x="8877600" y="6314400"/>
            <a:ext cx="2700000" cy="316800"/>
          </a:xfrm>
        </p:spPr>
        <p:txBody>
          <a:bodyPr/>
          <a:lstStyle>
            <a:lvl1pPr>
              <a:defRPr>
                <a:cs typeface="MiSans Normal" panose="00000500000000000000" pitchFamily="2" charset="-122"/>
              </a:defRPr>
            </a:lvl1pPr>
          </a:lstStyle>
          <a:p>
            <a:fld id="{49AE70B2-8BF9-45C0-BB95-33D1B9D3A854}" type="slidenum">
              <a:rPr altLang="en-US" lang="zh-CN" smtClean="0"/>
            </a:fld>
            <a:endParaRPr altLang="en-US" dirty="0" lang="zh-CN"/>
          </a:p>
        </p:txBody>
      </p:sp>
      <p:sp>
        <p:nvSpPr>
          <p:cNvPr id="1048660" name="文本占位符 1"/>
          <p:cNvSpPr>
            <a:spLocks noGrp="1"/>
          </p:cNvSpPr>
          <p:nvPr>
            <p:ph type="body" idx="21"/>
            <p:custDataLst>
              <p:tags r:id="rId16"/>
            </p:custDataLst>
          </p:nvPr>
        </p:nvSpPr>
        <p:spPr>
          <a:xfrm>
            <a:off x="608330" y="1359535"/>
            <a:ext cx="10968990" cy="4807585"/>
          </a:xfrm>
          <a:prstGeom prst="rect"/>
          <a:ln>
            <a:noFill/>
            <a:prstDash val="sysDash"/>
          </a:ln>
        </p:spPr>
        <p:txBody>
          <a:bodyPr bIns="46800" lIns="90000" rIns="90000" rtlCol="0" tIns="46800" vert="horz">
            <a:normAutofit/>
          </a:bodyPr>
          <a:p>
            <a:pPr lvl="0" marR="0">
              <a:buClrTx/>
              <a:buSzTx/>
            </a:pPr>
            <a:r>
              <a:rPr altLang="en-US" dirty="0" lang="zh-CN"/>
              <a:t>单击此处编辑母版文本样式</a:t>
            </a:r>
            <a:endParaRPr altLang="en-US" dirty="0" lang="zh-CN"/>
          </a:p>
          <a:p>
            <a:pPr lvl="1" marR="0">
              <a:tabLst>
                <a:tab algn="l" pos="1609725"/>
              </a:tabLst>
            </a:pPr>
            <a:r>
              <a:rPr altLang="en-US" dirty="0" lang="zh-CN"/>
              <a:t>二级</a:t>
            </a:r>
            <a:endParaRPr altLang="en-US" dirty="0" lang="zh-CN"/>
          </a:p>
          <a:p>
            <a:pPr lvl="2" marR="0"/>
            <a:r>
              <a:rPr altLang="en-US" dirty="0" lang="zh-CN"/>
              <a:t>三级</a:t>
            </a:r>
            <a:endParaRPr altLang="en-US" dirty="0" lang="zh-CN"/>
          </a:p>
          <a:p>
            <a:pPr lvl="3" marR="0"/>
            <a:r>
              <a:rPr altLang="en-US" dirty="0" lang="zh-CN"/>
              <a:t>四级</a:t>
            </a:r>
            <a:endParaRPr altLang="en-US" dirty="0" lang="zh-CN"/>
          </a:p>
          <a:p>
            <a:pPr lvl="4" marR="0"/>
            <a:r>
              <a:rPr altLang="en-US" dirty="0" lang="zh-CN"/>
              <a:t>五级</a:t>
            </a:r>
            <a:endParaRPr altLang="en-US" dirty="0" lang="zh-CN"/>
          </a:p>
        </p:txBody>
      </p:sp>
      <p:sp>
        <p:nvSpPr>
          <p:cNvPr id="1048662" name="标题占位符 2"/>
          <p:cNvSpPr>
            <a:spLocks noGrp="1"/>
          </p:cNvSpPr>
          <p:nvPr>
            <p:ph type="title"/>
            <p:custDataLst>
              <p:tags r:id="rId17"/>
            </p:custDataLst>
          </p:nvPr>
        </p:nvSpPr>
        <p:spPr>
          <a:xfrm>
            <a:off x="614680" y="365126"/>
            <a:ext cx="10962640" cy="596762"/>
          </a:xfrm>
          <a:prstGeom prst="rect"/>
          <a:noFill/>
          <a:ln>
            <a:noFill/>
            <a:prstDash val="sysDash"/>
          </a:ln>
        </p:spPr>
        <p:txBody>
          <a:bodyPr anchor="ctr" bIns="45720" lIns="91440" rIns="91440" rtlCol="0" tIns="45720" vert="horz" wrap="square">
            <a:normAutofit/>
          </a:bodyPr>
          <a:p>
            <a:pPr lvl="0" marL="0" marR="0">
              <a:buClrTx/>
              <a:buSzTx/>
              <a:buFontTx/>
            </a:pPr>
            <a:r>
              <a:rPr altLang="en-US" dirty="0" lang="zh-CN"/>
              <a:t>单击此处编辑母版标题样式</a:t>
            </a:r>
            <a:endParaRPr altLang="en-US" dirty="0" lang="zh-CN"/>
          </a:p>
        </p:txBody>
      </p:sp>
      <p:sp>
        <p:nvSpPr>
          <p:cNvPr id="1048664" name="KSO_TEMPLATE" hidden="1"/>
          <p:cNvSpPr/>
          <p:nvPr userDrawn="1">
            <p:custDataLst>
              <p:tags r:id="rId18"/>
            </p:custDataLst>
          </p:nvPr>
        </p:nvSpPr>
        <p:spPr>
          <a:xfrm>
            <a:off x="0" y="0"/>
            <a:ext cx="0" cy="0"/>
          </a:xfrm>
          <a:prstGeom prst="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lt1" bg2="lt2" tx1="dk1" tx2="dk2" hlink="hlink" folHlink="folHlink"/>
  <p:sldLayoutIdLst>
    <p:sldLayoutId id="2147495555" r:id="rId1"/>
    <p:sldLayoutId id="2147495556" r:id="rId2"/>
    <p:sldLayoutId id="2147495557" r:id="rId3"/>
    <p:sldLayoutId id="2147495558" r:id="rId4"/>
    <p:sldLayoutId id="2147495559" r:id="rId5"/>
    <p:sldLayoutId id="2147495560" r:id="rId6"/>
    <p:sldLayoutId id="2147495561" r:id="rId7"/>
    <p:sldLayoutId id="2147495562" r:id="rId8"/>
    <p:sldLayoutId id="2147495563" r:id="rId9"/>
    <p:sldLayoutId id="2147495564" r:id="rId10"/>
    <p:sldLayoutId id="2147495565" r:id="rId11"/>
  </p:sldLayoutIdLst>
  <p:txStyles>
    <p:titleStyle>
      <a:lvl1pPr algn="l" defTabSz="914400" eaLnBrk="1" fontAlgn="auto" hangingPunct="1" latinLnBrk="0" rtl="0">
        <a:lnSpc>
          <a:spcPct val="100000"/>
        </a:lnSpc>
        <a:spcBef>
          <a:spcPct val="0"/>
        </a:spcBef>
        <a:buNone/>
        <a:defRPr altLang="en-US" baseline="0" b="1" cap="none" dirty="0" sz="3600" i="0" kern="1200" kumimoji="0" lang="zh-CN" normalizeH="0" spc="300" strike="noStrike" u="none" smtClean="0">
          <a:ln>
            <a:noFill/>
            <a:prstDash val="sysDot"/>
          </a:ln>
          <a:gradFill>
            <a:gsLst>
              <a:gs pos="0">
                <a:schemeClr val="accent1"/>
              </a:gs>
              <a:gs pos="100000">
                <a:schemeClr val="accent1">
                  <a:lumMod val="50000"/>
                </a:schemeClr>
              </a:gs>
            </a:gsLst>
            <a:lin ang="2700000" scaled="0"/>
          </a:gradFill>
          <a:latin typeface="+mj-ea"/>
          <a:ea typeface="+mj-ea"/>
          <a:cs typeface="MiSans Normal" panose="00000500000000000000" pitchFamily="2" charset="-122"/>
        </a:defRPr>
      </a:lvl1pPr>
    </p:titleStyle>
    <p:bodyStyle>
      <a:lvl1pPr algn="l" defTabSz="914400" eaLnBrk="1" fontAlgn="auto" hangingPunct="1" indent="-228600" latinLnBrk="0" marL="228600" rtl="0">
        <a:lnSpc>
          <a:spcPct val="130000"/>
        </a:lnSpc>
        <a:spcBef>
          <a:spcPts val="0"/>
        </a:spcBef>
        <a:spcAft>
          <a:spcPts val="1000"/>
        </a:spcAft>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MiSans Normal" panose="00000500000000000000" pitchFamily="2" charset="-122"/>
          <a:sym typeface="+mn-ea"/>
        </a:defRPr>
      </a:lvl1pPr>
      <a:lvl2pPr algn="l" defTabSz="914400" eaLnBrk="1" fontAlgn="auto" hangingPunct="1" indent="-228600" latinLnBrk="0" marL="685800" rtl="0">
        <a:lnSpc>
          <a:spcPct val="120000"/>
        </a:lnSpc>
        <a:spcBef>
          <a:spcPts val="0"/>
        </a:spcBef>
        <a:spcAft>
          <a:spcPts val="600"/>
        </a:spcAft>
        <a:buFont typeface="Arial" panose="02080604020202020204" pitchFamily="34" charset="0"/>
        <a:buChar char="●"/>
        <a:tabLst>
          <a:tab algn="l" pos="1609725"/>
          <a:tab algn="l" pos="1609725"/>
          <a:tab algn="l" pos="1609725"/>
          <a:tab algn="l" pos="1609725"/>
        </a:tabLst>
        <a:defRPr altLang="en-US" baseline="0" b="0" cap="none" dirty="0" sz="1600" i="0" kern="1200" kumimoji="0" lang="zh-CN" normalizeH="0" spc="150" strike="noStrike" u="none">
          <a:solidFill>
            <a:schemeClr val="tx1">
              <a:lumMod val="65000"/>
              <a:lumOff val="35000"/>
            </a:schemeClr>
          </a:solidFill>
          <a:latin typeface="+mn-ea"/>
          <a:ea typeface="+mn-ea"/>
          <a:cs typeface="MiSans Normal" panose="00000500000000000000" pitchFamily="2" charset="-122"/>
        </a:defRPr>
      </a:lvl2pPr>
      <a:lvl3pPr algn="l" defTabSz="914400" eaLnBrk="1" fontAlgn="auto" hangingPunct="1" indent="-228600" latinLnBrk="0" marL="1143000" rtl="0">
        <a:lnSpc>
          <a:spcPct val="120000"/>
        </a:lnSpc>
        <a:spcBef>
          <a:spcPts val="0"/>
        </a:spcBef>
        <a:spcAft>
          <a:spcPts val="600"/>
        </a:spcAft>
        <a:buFont typeface="Arial" panose="02080604020202020204" pitchFamily="34" charset="0"/>
        <a:buChar char="●"/>
        <a:defRPr altLang="en-US" baseline="0" b="0" cap="none" dirty="0" sz="1600" i="0" kern="1200" kumimoji="0" lang="zh-CN" normalizeH="0" spc="150" strike="noStrike" u="none">
          <a:solidFill>
            <a:schemeClr val="tx1">
              <a:lumMod val="65000"/>
              <a:lumOff val="35000"/>
            </a:schemeClr>
          </a:solidFill>
          <a:latin typeface="+mn-ea"/>
          <a:ea typeface="+mn-ea"/>
          <a:cs typeface="MiSans Normal" panose="00000500000000000000" pitchFamily="2" charset="-122"/>
        </a:defRPr>
      </a:lvl3pPr>
      <a:lvl4pPr algn="l" defTabSz="914400" eaLnBrk="1" fontAlgn="auto" hangingPunct="1" indent="-228600" latinLnBrk="0" marL="1600200" rtl="0">
        <a:lnSpc>
          <a:spcPct val="120000"/>
        </a:lnSpc>
        <a:spcBef>
          <a:spcPts val="0"/>
        </a:spcBef>
        <a:spcAft>
          <a:spcPts val="300"/>
        </a:spcAft>
        <a:buFont typeface="Wingdings" panose="05000000000000000000" charset="0"/>
        <a:buChar char=""/>
        <a:defRPr altLang="en-US" baseline="0" b="0" cap="none" dirty="0" sz="1400" i="0" kern="1200" kumimoji="0" lang="zh-CN" normalizeH="0" spc="150" strike="noStrike" u="none">
          <a:solidFill>
            <a:schemeClr val="tx1">
              <a:lumMod val="65000"/>
              <a:lumOff val="35000"/>
            </a:schemeClr>
          </a:solidFill>
          <a:latin typeface="+mn-ea"/>
          <a:ea typeface="+mn-ea"/>
          <a:cs typeface="MiSans Normal" panose="00000500000000000000" pitchFamily="2" charset="-122"/>
        </a:defRPr>
      </a:lvl4pPr>
      <a:lvl5pPr algn="l" defTabSz="914400" eaLnBrk="1" fontAlgn="auto" hangingPunct="1" indent="-228600" latinLnBrk="0" marL="2057400" rtl="0">
        <a:lnSpc>
          <a:spcPct val="120000"/>
        </a:lnSpc>
        <a:spcBef>
          <a:spcPts val="0"/>
        </a:spcBef>
        <a:spcAft>
          <a:spcPts val="300"/>
        </a:spcAft>
        <a:buFont typeface="Arial" panose="02080604020202020204" pitchFamily="34" charset="0"/>
        <a:buChar char="•"/>
        <a:defRPr altLang="en-US" baseline="0" b="0" cap="none" dirty="0" sz="1400" i="0" kern="1200" kumimoji="0" lang="zh-CN" normalizeH="0" spc="150" strike="noStrike" u="none">
          <a:solidFill>
            <a:schemeClr val="tx1">
              <a:lumMod val="65000"/>
              <a:lumOff val="35000"/>
            </a:schemeClr>
          </a:solidFill>
          <a:latin typeface="+mn-ea"/>
          <a:ea typeface="+mn-ea"/>
          <a:cs typeface="MiSans Normal" panose="00000500000000000000" pitchFamily="2" charset="-122"/>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98.xml"/><Relationship Id="rId2" Type="http://schemas.openxmlformats.org/officeDocument/2006/relationships/tags" Target="../tags/tag99.xml"/><Relationship Id="rId3" Type="http://schemas.openxmlformats.org/officeDocument/2006/relationships/tags" Target="../tags/tag100.xml"/><Relationship Id="rId4" Type="http://schemas.openxmlformats.org/officeDocument/2006/relationships/tags" Target="../tags/tag101.xml"/><Relationship Id="rId5" Type="http://schemas.openxmlformats.org/officeDocument/2006/relationships/slideLayout" Target="../slideLayouts/slideLayout12.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tags" Target="../tags/tag102.xml"/><Relationship Id="rId2" Type="http://schemas.openxmlformats.org/officeDocument/2006/relationships/tags" Target="../tags/tag103.xml"/><Relationship Id="rId3" Type="http://schemas.openxmlformats.org/officeDocument/2006/relationships/tags" Target="../tags/tag104.xml"/><Relationship Id="rId4" Type="http://schemas.openxmlformats.org/officeDocument/2006/relationships/tags" Target="../tags/tag105.xml"/><Relationship Id="rId5" Type="http://schemas.openxmlformats.org/officeDocument/2006/relationships/tags" Target="../tags/tag106.xml"/><Relationship Id="rId6" Type="http://schemas.openxmlformats.org/officeDocument/2006/relationships/tags" Target="../tags/tag107.xml"/><Relationship Id="rId7" Type="http://schemas.openxmlformats.org/officeDocument/2006/relationships/tags" Target="../tags/tag108.xml"/><Relationship Id="rId8" Type="http://schemas.openxmlformats.org/officeDocument/2006/relationships/tags" Target="../tags/tag109.xml"/><Relationship Id="rId9" Type="http://schemas.openxmlformats.org/officeDocument/2006/relationships/tags" Target="../tags/tag110.xml"/><Relationship Id="rId10" Type="http://schemas.openxmlformats.org/officeDocument/2006/relationships/tags" Target="../tags/tag111.xml"/><Relationship Id="rId11" Type="http://schemas.openxmlformats.org/officeDocument/2006/relationships/tags" Target="../tags/tag112.xml"/><Relationship Id="rId12" Type="http://schemas.openxmlformats.org/officeDocument/2006/relationships/tags" Target="../tags/tag113.xml"/><Relationship Id="rId13" Type="http://schemas.openxmlformats.org/officeDocument/2006/relationships/slideLayout" Target="../slideLayouts/slideLayout14.xml"/><Relationship Id="rId1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tags" Target="../tags/tag114.xml"/><Relationship Id="rId2" Type="http://schemas.openxmlformats.org/officeDocument/2006/relationships/tags" Target="../tags/tag115.xml"/><Relationship Id="rId3" Type="http://schemas.openxmlformats.org/officeDocument/2006/relationships/tags" Target="../tags/tag116.xml"/><Relationship Id="rId4" Type="http://schemas.openxmlformats.org/officeDocument/2006/relationships/slideLayout" Target="../slideLayouts/slideLayout15.xml"/><Relationship Id="rId5"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tags" Target="../tags/tag117.xml"/><Relationship Id="rId2" Type="http://schemas.openxmlformats.org/officeDocument/2006/relationships/tags" Target="../tags/tag118.xml"/><Relationship Id="rId3" Type="http://schemas.openxmlformats.org/officeDocument/2006/relationships/tags" Target="../tags/tag119.xml"/><Relationship Id="rId4" Type="http://schemas.openxmlformats.org/officeDocument/2006/relationships/tags" Target="../tags/tag120.xml"/><Relationship Id="rId5" Type="http://schemas.openxmlformats.org/officeDocument/2006/relationships/tags" Target="../tags/tag121.xml"/><Relationship Id="rId6" Type="http://schemas.openxmlformats.org/officeDocument/2006/relationships/tags" Target="../tags/tag122.xml"/><Relationship Id="rId7" Type="http://schemas.openxmlformats.org/officeDocument/2006/relationships/tags" Target="../tags/tag123.xml"/><Relationship Id="rId8" Type="http://schemas.openxmlformats.org/officeDocument/2006/relationships/tags" Target="../tags/tag124.xml"/><Relationship Id="rId9"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tags" Target="../tags/tag125.xml"/><Relationship Id="rId2" Type="http://schemas.openxmlformats.org/officeDocument/2006/relationships/tags" Target="../tags/tag126.xml"/><Relationship Id="rId3" Type="http://schemas.openxmlformats.org/officeDocument/2006/relationships/tags" Target="../tags/tag127.xml"/><Relationship Id="rId4" Type="http://schemas.openxmlformats.org/officeDocument/2006/relationships/tags" Target="../tags/tag128.xml"/><Relationship Id="rId5" Type="http://schemas.openxmlformats.org/officeDocument/2006/relationships/tags" Target="../tags/tag129.xml"/><Relationship Id="rId6" Type="http://schemas.openxmlformats.org/officeDocument/2006/relationships/tags" Target="../tags/tag130.xml"/><Relationship Id="rId7" Type="http://schemas.openxmlformats.org/officeDocument/2006/relationships/tags" Target="../tags/tag131.xml"/><Relationship Id="rId8" Type="http://schemas.openxmlformats.org/officeDocument/2006/relationships/tags" Target="../tags/tag132.xml"/><Relationship Id="rId9"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33.xml"/><Relationship Id="rId2" Type="http://schemas.openxmlformats.org/officeDocument/2006/relationships/tags" Target="../tags/tag134.xml"/><Relationship Id="rId3" Type="http://schemas.openxmlformats.org/officeDocument/2006/relationships/tags" Target="../tags/tag135.xml"/><Relationship Id="rId4" Type="http://schemas.openxmlformats.org/officeDocument/2006/relationships/tags" Target="../tags/tag136.xml"/><Relationship Id="rId5" Type="http://schemas.openxmlformats.org/officeDocument/2006/relationships/tags" Target="../tags/tag137.xml"/><Relationship Id="rId6" Type="http://schemas.openxmlformats.org/officeDocument/2006/relationships/tags" Target="../tags/tag138.xml"/><Relationship Id="rId7" Type="http://schemas.openxmlformats.org/officeDocument/2006/relationships/tags" Target="../tags/tag139.xml"/><Relationship Id="rId8" Type="http://schemas.openxmlformats.org/officeDocument/2006/relationships/tags" Target="../tags/tag140.xml"/><Relationship Id="rId9" Type="http://schemas.openxmlformats.org/officeDocument/2006/relationships/tags" Target="../tags/tag141.xml"/><Relationship Id="rId10" Type="http://schemas.openxmlformats.org/officeDocument/2006/relationships/tags" Target="../tags/tag142.xml"/><Relationship Id="rId11" Type="http://schemas.openxmlformats.org/officeDocument/2006/relationships/tags" Target="../tags/tag143.xml"/><Relationship Id="rId12" Type="http://schemas.openxmlformats.org/officeDocument/2006/relationships/tags" Target="../tags/tag144.xml"/><Relationship Id="rId13" Type="http://schemas.openxmlformats.org/officeDocument/2006/relationships/tags" Target="../tags/tag145.xml"/><Relationship Id="rId14" Type="http://schemas.openxmlformats.org/officeDocument/2006/relationships/tags" Target="../tags/tag146.xml"/><Relationship Id="rId15" Type="http://schemas.openxmlformats.org/officeDocument/2006/relationships/tags" Target="../tags/tag147.xml"/><Relationship Id="rId16" Type="http://schemas.openxmlformats.org/officeDocument/2006/relationships/tags" Target="../tags/tag148.xml"/><Relationship Id="rId17"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49.xml"/><Relationship Id="rId2" Type="http://schemas.openxmlformats.org/officeDocument/2006/relationships/tags" Target="../tags/tag150.xml"/><Relationship Id="rId3" Type="http://schemas.openxmlformats.org/officeDocument/2006/relationships/tags" Target="../tags/tag151.xml"/><Relationship Id="rId4" Type="http://schemas.openxmlformats.org/officeDocument/2006/relationships/tags" Target="../tags/tag152.xml"/><Relationship Id="rId5" Type="http://schemas.openxmlformats.org/officeDocument/2006/relationships/tags" Target="../tags/tag153.xml"/><Relationship Id="rId6" Type="http://schemas.openxmlformats.org/officeDocument/2006/relationships/tags" Target="../tags/tag154.xml"/><Relationship Id="rId7" Type="http://schemas.openxmlformats.org/officeDocument/2006/relationships/tags" Target="../tags/tag155.xml"/><Relationship Id="rId8" Type="http://schemas.openxmlformats.org/officeDocument/2006/relationships/tags" Target="../tags/tag156.xml"/><Relationship Id="rId9" Type="http://schemas.openxmlformats.org/officeDocument/2006/relationships/tags" Target="../tags/tag157.xml"/><Relationship Id="rId10" Type="http://schemas.openxmlformats.org/officeDocument/2006/relationships/tags" Target="../tags/tag158.xml"/><Relationship Id="rId11" Type="http://schemas.openxmlformats.org/officeDocument/2006/relationships/tags" Target="../tags/tag159.xml"/><Relationship Id="rId12" Type="http://schemas.openxmlformats.org/officeDocument/2006/relationships/tags" Target="../tags/tag160.xml"/><Relationship Id="rId13"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tags" Target="../tags/tag161.xml"/><Relationship Id="rId2" Type="http://schemas.openxmlformats.org/officeDocument/2006/relationships/tags" Target="../tags/tag162.xml"/><Relationship Id="rId3" Type="http://schemas.openxmlformats.org/officeDocument/2006/relationships/tags" Target="../tags/tag163.xml"/><Relationship Id="rId4" Type="http://schemas.openxmlformats.org/officeDocument/2006/relationships/slideLayout" Target="../slideLayouts/slideLayout15.xml"/><Relationship Id="rId5" Type="http://schemas.openxmlformats.org/officeDocument/2006/relationships/notesSlide" Target="../notesSlides/notesSlide4.xml"/></Relationships>
</file>

<file path=ppt/slides/_rels/slide9.xml.rels><?xml version='1.0' encoding='UTF-8' standalone='yes'?>
<Relationships xmlns="http://schemas.openxmlformats.org/package/2006/relationships"><Relationship Id="rId1" Type="http://schemas.openxmlformats.org/officeDocument/2006/relationships/tags" Target="../tags/tag164.xml"/><Relationship Id="rId2" Type="http://schemas.openxmlformats.org/officeDocument/2006/relationships/tags" Target="../tags/tag165.xml"/><Relationship Id="rId3" Type="http://schemas.openxmlformats.org/officeDocument/2006/relationships/tags" Target="../tags/tag166.xml"/><Relationship Id="rId4" Type="http://schemas.openxmlformats.org/officeDocument/2006/relationships/tags" Target="../tags/tag167.xml"/><Relationship Id="rId5" Type="http://schemas.openxmlformats.org/officeDocument/2006/relationships/tags" Target="../tags/tag168.xml"/><Relationship Id="rId6" Type="http://schemas.openxmlformats.org/officeDocument/2006/relationships/tags" Target="../tags/tag169.xml"/><Relationship Id="rId7" Type="http://schemas.openxmlformats.org/officeDocument/2006/relationships/tags" Target="../tags/tag170.xml"/><Relationship Id="rId8" Type="http://schemas.openxmlformats.org/officeDocument/2006/relationships/tags" Target="../tags/tag171.xml"/><Relationship Id="rId9" Type="http://schemas.openxmlformats.org/officeDocument/2006/relationships/tags" Target="../tags/tag172.xml"/><Relationship Id="rId10" Type="http://schemas.openxmlformats.org/officeDocument/2006/relationships/tags" Target="../tags/tag173.xml"/><Relationship Id="rId11" Type="http://schemas.openxmlformats.org/officeDocument/2006/relationships/tags" Target="../tags/tag174.xml"/><Relationship Id="rId12" Type="http://schemas.openxmlformats.org/officeDocument/2006/relationships/tags" Target="../tags/tag175.xml"/><Relationship Id="rId13"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176.xml"/><Relationship Id="rId2" Type="http://schemas.openxmlformats.org/officeDocument/2006/relationships/tags" Target="../tags/tag177.xml"/><Relationship Id="rId3" Type="http://schemas.openxmlformats.org/officeDocument/2006/relationships/tags" Target="../tags/tag178.xml"/><Relationship Id="rId4" Type="http://schemas.openxmlformats.org/officeDocument/2006/relationships/tags" Target="../tags/tag179.xml"/><Relationship Id="rId5" Type="http://schemas.openxmlformats.org/officeDocument/2006/relationships/tags" Target="../tags/tag180.xml"/><Relationship Id="rId6" Type="http://schemas.openxmlformats.org/officeDocument/2006/relationships/tags" Target="../tags/tag181.xml"/><Relationship Id="rId7" Type="http://schemas.openxmlformats.org/officeDocument/2006/relationships/tags" Target="../tags/tag182.xml"/><Relationship Id="rId8" Type="http://schemas.openxmlformats.org/officeDocument/2006/relationships/tags" Target="../tags/tag183.xml"/><Relationship Id="rId9" Type="http://schemas.openxmlformats.org/officeDocument/2006/relationships/tags" Target="../tags/tag184.xml"/><Relationship Id="rId10" Type="http://schemas.openxmlformats.org/officeDocument/2006/relationships/tags" Target="../tags/tag185.xml"/><Relationship Id="rId11" Type="http://schemas.openxmlformats.org/officeDocument/2006/relationships/tags" Target="../tags/tag186.xml"/><Relationship Id="rId12" Type="http://schemas.openxmlformats.org/officeDocument/2006/relationships/tags" Target="../tags/tag187.xml"/><Relationship Id="rId13"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188.xml"/><Relationship Id="rId2" Type="http://schemas.openxmlformats.org/officeDocument/2006/relationships/tags" Target="../tags/tag189.xml"/><Relationship Id="rId3" Type="http://schemas.openxmlformats.org/officeDocument/2006/relationships/tags" Target="../tags/tag190.xml"/><Relationship Id="rId4" Type="http://schemas.openxmlformats.org/officeDocument/2006/relationships/tags" Target="../tags/tag191.xml"/><Relationship Id="rId5" Type="http://schemas.openxmlformats.org/officeDocument/2006/relationships/tags" Target="../tags/tag192.xml"/><Relationship Id="rId6" Type="http://schemas.openxmlformats.org/officeDocument/2006/relationships/tags" Target="../tags/tag193.xml"/><Relationship Id="rId7" Type="http://schemas.openxmlformats.org/officeDocument/2006/relationships/tags" Target="../tags/tag194.xml"/><Relationship Id="rId8" Type="http://schemas.openxmlformats.org/officeDocument/2006/relationships/tags" Target="../tags/tag195.xml"/><Relationship Id="rId9" Type="http://schemas.openxmlformats.org/officeDocument/2006/relationships/tags" Target="../tags/tag196.xml"/><Relationship Id="rId10" Type="http://schemas.openxmlformats.org/officeDocument/2006/relationships/tags" Target="../tags/tag197.xml"/><Relationship Id="rId11" Type="http://schemas.openxmlformats.org/officeDocument/2006/relationships/tags" Target="../tags/tag198.xml"/><Relationship Id="rId12" Type="http://schemas.openxmlformats.org/officeDocument/2006/relationships/tags" Target="../tags/tag199.xml"/><Relationship Id="rId13"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200.xml"/><Relationship Id="rId2" Type="http://schemas.openxmlformats.org/officeDocument/2006/relationships/tags" Target="../tags/tag201.xml"/><Relationship Id="rId3" Type="http://schemas.openxmlformats.org/officeDocument/2006/relationships/tags" Target="../tags/tag202.xml"/><Relationship Id="rId4" Type="http://schemas.openxmlformats.org/officeDocument/2006/relationships/tags" Target="../tags/tag203.xml"/><Relationship Id="rId5" Type="http://schemas.openxmlformats.org/officeDocument/2006/relationships/tags" Target="../tags/tag204.xml"/><Relationship Id="rId6" Type="http://schemas.openxmlformats.org/officeDocument/2006/relationships/tags" Target="../tags/tag205.xml"/><Relationship Id="rId7"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tags" Target="../tags/tag206.xml"/><Relationship Id="rId2" Type="http://schemas.openxmlformats.org/officeDocument/2006/relationships/tags" Target="../tags/tag207.xml"/><Relationship Id="rId3" Type="http://schemas.openxmlformats.org/officeDocument/2006/relationships/tags" Target="../tags/tag208.xml"/><Relationship Id="rId4" Type="http://schemas.openxmlformats.org/officeDocument/2006/relationships/slideLayout" Target="../slideLayouts/slideLayout15.xml"/><Relationship Id="rId5" Type="http://schemas.openxmlformats.org/officeDocument/2006/relationships/notesSlide" Target="../notesSlides/notesSlide5.xml"/></Relationships>
</file>

<file path=ppt/slides/_rels/slide14.xml.rels><?xml version='1.0' encoding='UTF-8' standalone='yes'?>
<Relationships xmlns="http://schemas.openxmlformats.org/package/2006/relationships"><Relationship Id="rId1" Type="http://schemas.openxmlformats.org/officeDocument/2006/relationships/tags" Target="../tags/tag209.xml"/><Relationship Id="rId2" Type="http://schemas.openxmlformats.org/officeDocument/2006/relationships/tags" Target="../tags/tag210.xml"/><Relationship Id="rId3" Type="http://schemas.openxmlformats.org/officeDocument/2006/relationships/tags" Target="../tags/tag211.xml"/><Relationship Id="rId4" Type="http://schemas.openxmlformats.org/officeDocument/2006/relationships/tags" Target="../tags/tag212.xml"/><Relationship Id="rId5" Type="http://schemas.openxmlformats.org/officeDocument/2006/relationships/tags" Target="../tags/tag213.xml"/><Relationship Id="rId6" Type="http://schemas.openxmlformats.org/officeDocument/2006/relationships/tags" Target="../tags/tag214.xml"/><Relationship Id="rId7" Type="http://schemas.openxmlformats.org/officeDocument/2006/relationships/tags" Target="../tags/tag215.xml"/><Relationship Id="rId8" Type="http://schemas.openxmlformats.org/officeDocument/2006/relationships/tags" Target="../tags/tag216.xml"/><Relationship Id="rId9" Type="http://schemas.openxmlformats.org/officeDocument/2006/relationships/tags" Target="../tags/tag217.xml"/><Relationship Id="rId10" Type="http://schemas.openxmlformats.org/officeDocument/2006/relationships/tags" Target="../tags/tag218.xml"/><Relationship Id="rId11" Type="http://schemas.openxmlformats.org/officeDocument/2006/relationships/tags" Target="../tags/tag219.xml"/><Relationship Id="rId12" Type="http://schemas.openxmlformats.org/officeDocument/2006/relationships/tags" Target="../tags/tag220.xml"/><Relationship Id="rId13"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221.xml"/><Relationship Id="rId2" Type="http://schemas.openxmlformats.org/officeDocument/2006/relationships/tags" Target="../tags/tag222.xml"/><Relationship Id="rId3" Type="http://schemas.openxmlformats.org/officeDocument/2006/relationships/tags" Target="../tags/tag223.xml"/><Relationship Id="rId4" Type="http://schemas.openxmlformats.org/officeDocument/2006/relationships/tags" Target="../tags/tag224.xml"/><Relationship Id="rId5" Type="http://schemas.openxmlformats.org/officeDocument/2006/relationships/tags" Target="../tags/tag225.xml"/><Relationship Id="rId6" Type="http://schemas.openxmlformats.org/officeDocument/2006/relationships/tags" Target="../tags/tag226.xml"/><Relationship Id="rId7" Type="http://schemas.openxmlformats.org/officeDocument/2006/relationships/tags" Target="../tags/tag227.xml"/><Relationship Id="rId8" Type="http://schemas.openxmlformats.org/officeDocument/2006/relationships/tags" Target="../tags/tag228.xml"/><Relationship Id="rId9" Type="http://schemas.openxmlformats.org/officeDocument/2006/relationships/tags" Target="../tags/tag229.xml"/><Relationship Id="rId10" Type="http://schemas.openxmlformats.org/officeDocument/2006/relationships/tags" Target="../tags/tag230.xml"/><Relationship Id="rId11" Type="http://schemas.openxmlformats.org/officeDocument/2006/relationships/tags" Target="../tags/tag231.xml"/><Relationship Id="rId12" Type="http://schemas.openxmlformats.org/officeDocument/2006/relationships/tags" Target="../tags/tag232.xml"/><Relationship Id="rId13"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233.xml"/><Relationship Id="rId2" Type="http://schemas.openxmlformats.org/officeDocument/2006/relationships/tags" Target="../tags/tag234.xml"/><Relationship Id="rId3" Type="http://schemas.openxmlformats.org/officeDocument/2006/relationships/tags" Target="../tags/tag235.xml"/><Relationship Id="rId4" Type="http://schemas.openxmlformats.org/officeDocument/2006/relationships/tags" Target="../tags/tag236.xml"/><Relationship Id="rId5" Type="http://schemas.openxmlformats.org/officeDocument/2006/relationships/tags" Target="../tags/tag237.xml"/><Relationship Id="rId6" Type="http://schemas.openxmlformats.org/officeDocument/2006/relationships/tags" Target="../tags/tag238.xml"/><Relationship Id="rId7" Type="http://schemas.openxmlformats.org/officeDocument/2006/relationships/tags" Target="../tags/tag239.xml"/><Relationship Id="rId8" Type="http://schemas.openxmlformats.org/officeDocument/2006/relationships/tags" Target="../tags/tag240.xml"/><Relationship Id="rId9" Type="http://schemas.openxmlformats.org/officeDocument/2006/relationships/tags" Target="../tags/tag241.xml"/><Relationship Id="rId10" Type="http://schemas.openxmlformats.org/officeDocument/2006/relationships/tags" Target="../tags/tag242.xml"/><Relationship Id="rId11" Type="http://schemas.openxmlformats.org/officeDocument/2006/relationships/tags" Target="../tags/tag243.xml"/><Relationship Id="rId12" Type="http://schemas.openxmlformats.org/officeDocument/2006/relationships/tags" Target="../tags/tag244.xml"/><Relationship Id="rId13"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245.xml"/><Relationship Id="rId2" Type="http://schemas.openxmlformats.org/officeDocument/2006/relationships/tags" Target="../tags/tag246.xml"/><Relationship Id="rId3" Type="http://schemas.openxmlformats.org/officeDocument/2006/relationships/tags" Target="../tags/tag247.xml"/><Relationship Id="rId4" Type="http://schemas.openxmlformats.org/officeDocument/2006/relationships/tags" Target="../tags/tag248.xml"/><Relationship Id="rId5" Type="http://schemas.openxmlformats.org/officeDocument/2006/relationships/tags" Target="../tags/tag249.xml"/><Relationship Id="rId6" Type="http://schemas.openxmlformats.org/officeDocument/2006/relationships/tags" Target="../tags/tag250.xml"/><Relationship Id="rId7" Type="http://schemas.openxmlformats.org/officeDocument/2006/relationships/tags" Target="../tags/tag251.xml"/><Relationship Id="rId8" Type="http://schemas.openxmlformats.org/officeDocument/2006/relationships/tags" Target="../tags/tag252.xml"/><Relationship Id="rId9" Type="http://schemas.openxmlformats.org/officeDocument/2006/relationships/tags" Target="../tags/tag253.xml"/><Relationship Id="rId10" Type="http://schemas.openxmlformats.org/officeDocument/2006/relationships/tags" Target="../tags/tag254.xml"/><Relationship Id="rId11" Type="http://schemas.openxmlformats.org/officeDocument/2006/relationships/tags" Target="../tags/tag255.xml"/><Relationship Id="rId12" Type="http://schemas.openxmlformats.org/officeDocument/2006/relationships/tags" Target="../tags/tag256.xml"/><Relationship Id="rId13" Type="http://schemas.openxmlformats.org/officeDocument/2006/relationships/tags" Target="../tags/tag257.xml"/><Relationship Id="rId14" Type="http://schemas.openxmlformats.org/officeDocument/2006/relationships/tags" Target="../tags/tag258.xml"/><Relationship Id="rId15" Type="http://schemas.openxmlformats.org/officeDocument/2006/relationships/tags" Target="../tags/tag259.xml"/><Relationship Id="rId16" Type="http://schemas.openxmlformats.org/officeDocument/2006/relationships/tags" Target="../tags/tag260.xml"/><Relationship Id="rId17" Type="http://schemas.openxmlformats.org/officeDocument/2006/relationships/tags" Target="../tags/tag261.xml"/><Relationship Id="rId18" Type="http://schemas.openxmlformats.org/officeDocument/2006/relationships/tags" Target="../tags/tag262.xml"/><Relationship Id="rId19" Type="http://schemas.openxmlformats.org/officeDocument/2006/relationships/tags" Target="../tags/tag263.xml"/><Relationship Id="rId20" Type="http://schemas.openxmlformats.org/officeDocument/2006/relationships/tags" Target="../tags/tag264.xml"/><Relationship Id="rId21" Type="http://schemas.openxmlformats.org/officeDocument/2006/relationships/tags" Target="../tags/tag265.xml"/><Relationship Id="rId22" Type="http://schemas.openxmlformats.org/officeDocument/2006/relationships/tags" Target="../tags/tag266.xml"/><Relationship Id="rId23" Type="http://schemas.openxmlformats.org/officeDocument/2006/relationships/tags" Target="../tags/tag267.xml"/><Relationship Id="rId24" Type="http://schemas.openxmlformats.org/officeDocument/2006/relationships/tags" Target="../tags/tag268.xml"/><Relationship Id="rId25" Type="http://schemas.openxmlformats.org/officeDocument/2006/relationships/tags" Target="../tags/tag269.xml"/><Relationship Id="rId26" Type="http://schemas.openxmlformats.org/officeDocument/2006/relationships/tags" Target="../tags/tag270.xml"/><Relationship Id="rId27" Type="http://schemas.openxmlformats.org/officeDocument/2006/relationships/tags" Target="../tags/tag271.xml"/><Relationship Id="rId28" Type="http://schemas.openxmlformats.org/officeDocument/2006/relationships/tags" Target="../tags/tag272.xml"/><Relationship Id="rId29" Type="http://schemas.openxmlformats.org/officeDocument/2006/relationships/tags" Target="../tags/tag273.xml"/><Relationship Id="rId30"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274.xml"/><Relationship Id="rId2" Type="http://schemas.openxmlformats.org/officeDocument/2006/relationships/tags" Target="../tags/tag275.xml"/><Relationship Id="rId3" Type="http://schemas.openxmlformats.org/officeDocument/2006/relationships/tags" Target="../tags/tag276.xml"/><Relationship Id="rId4" Type="http://schemas.openxmlformats.org/officeDocument/2006/relationships/slideLayout" Target="../slideLayouts/slideLayout15.xml"/><Relationship Id="rId5" Type="http://schemas.openxmlformats.org/officeDocument/2006/relationships/notesSlide" Target="../notesSlides/notesSlide6.xml"/></Relationships>
</file>

<file path=ppt/slides/_rels/slide19.xml.rels><?xml version='1.0' encoding='UTF-8' standalone='yes'?>
<Relationships xmlns="http://schemas.openxmlformats.org/package/2006/relationships"><Relationship Id="rId1" Type="http://schemas.openxmlformats.org/officeDocument/2006/relationships/tags" Target="../tags/tag277.xml"/><Relationship Id="rId2" Type="http://schemas.openxmlformats.org/officeDocument/2006/relationships/tags" Target="../tags/tag278.xml"/><Relationship Id="rId3" Type="http://schemas.openxmlformats.org/officeDocument/2006/relationships/tags" Target="../tags/tag279.xml"/><Relationship Id="rId4" Type="http://schemas.openxmlformats.org/officeDocument/2006/relationships/tags" Target="../tags/tag280.xml"/><Relationship Id="rId5" Type="http://schemas.openxmlformats.org/officeDocument/2006/relationships/tags" Target="../tags/tag281.xml"/><Relationship Id="rId6" Type="http://schemas.openxmlformats.org/officeDocument/2006/relationships/tags" Target="../tags/tag282.xml"/><Relationship Id="rId7" Type="http://schemas.openxmlformats.org/officeDocument/2006/relationships/tags" Target="../tags/tag283.xml"/><Relationship Id="rId8" Type="http://schemas.openxmlformats.org/officeDocument/2006/relationships/tags" Target="../tags/tag284.xml"/><Relationship Id="rId9" Type="http://schemas.openxmlformats.org/officeDocument/2006/relationships/tags" Target="../tags/tag285.xml"/><Relationship Id="rId10" Type="http://schemas.openxmlformats.org/officeDocument/2006/relationships/tags" Target="../tags/tag286.xml"/><Relationship Id="rId11" Type="http://schemas.openxmlformats.org/officeDocument/2006/relationships/tags" Target="../tags/tag287.xml"/><Relationship Id="rId12" Type="http://schemas.openxmlformats.org/officeDocument/2006/relationships/tags" Target="../tags/tag288.xml"/><Relationship Id="rId13" Type="http://schemas.openxmlformats.org/officeDocument/2006/relationships/tags" Target="../tags/tag289.xml"/><Relationship Id="rId14" Type="http://schemas.openxmlformats.org/officeDocument/2006/relationships/tags" Target="../tags/tag290.xml"/><Relationship Id="rId15" Type="http://schemas.openxmlformats.org/officeDocument/2006/relationships/tags" Target="../tags/tag291.xml"/><Relationship Id="rId16" Type="http://schemas.openxmlformats.org/officeDocument/2006/relationships/tags" Target="../tags/tag292.xml"/><Relationship Id="rId17"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293.xml"/><Relationship Id="rId2" Type="http://schemas.openxmlformats.org/officeDocument/2006/relationships/tags" Target="../tags/tag294.xml"/><Relationship Id="rId3" Type="http://schemas.openxmlformats.org/officeDocument/2006/relationships/tags" Target="../tags/tag295.xml"/><Relationship Id="rId4" Type="http://schemas.openxmlformats.org/officeDocument/2006/relationships/tags" Target="../tags/tag296.xml"/><Relationship Id="rId5" Type="http://schemas.openxmlformats.org/officeDocument/2006/relationships/tags" Target="../tags/tag297.xml"/><Relationship Id="rId6" Type="http://schemas.openxmlformats.org/officeDocument/2006/relationships/tags" Target="../tags/tag298.xml"/><Relationship Id="rId7" Type="http://schemas.openxmlformats.org/officeDocument/2006/relationships/tags" Target="../tags/tag299.xml"/><Relationship Id="rId8" Type="http://schemas.openxmlformats.org/officeDocument/2006/relationships/tags" Target="../tags/tag300.xml"/><Relationship Id="rId9" Type="http://schemas.openxmlformats.org/officeDocument/2006/relationships/tags" Target="../tags/tag301.xml"/><Relationship Id="rId10" Type="http://schemas.openxmlformats.org/officeDocument/2006/relationships/tags" Target="../tags/tag302.xml"/><Relationship Id="rId11" Type="http://schemas.openxmlformats.org/officeDocument/2006/relationships/tags" Target="../tags/tag303.xml"/><Relationship Id="rId12" Type="http://schemas.openxmlformats.org/officeDocument/2006/relationships/tags" Target="../tags/tag304.xml"/><Relationship Id="rId13" Type="http://schemas.openxmlformats.org/officeDocument/2006/relationships/tags" Target="../tags/tag305.xml"/><Relationship Id="rId14" Type="http://schemas.openxmlformats.org/officeDocument/2006/relationships/tags" Target="../tags/tag306.xml"/><Relationship Id="rId15" Type="http://schemas.openxmlformats.org/officeDocument/2006/relationships/tags" Target="../tags/tag307.xml"/><Relationship Id="rId16" Type="http://schemas.openxmlformats.org/officeDocument/2006/relationships/tags" Target="../tags/tag308.xml"/><Relationship Id="rId17"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309.xml"/><Relationship Id="rId2" Type="http://schemas.openxmlformats.org/officeDocument/2006/relationships/tags" Target="../tags/tag310.xml"/><Relationship Id="rId3" Type="http://schemas.openxmlformats.org/officeDocument/2006/relationships/tags" Target="../tags/tag311.xml"/><Relationship Id="rId4" Type="http://schemas.openxmlformats.org/officeDocument/2006/relationships/tags" Target="../tags/tag312.xml"/><Relationship Id="rId5" Type="http://schemas.openxmlformats.org/officeDocument/2006/relationships/tags" Target="../tags/tag313.xml"/><Relationship Id="rId6" Type="http://schemas.openxmlformats.org/officeDocument/2006/relationships/tags" Target="../tags/tag314.xml"/><Relationship Id="rId7" Type="http://schemas.openxmlformats.org/officeDocument/2006/relationships/tags" Target="../tags/tag315.xml"/><Relationship Id="rId8" Type="http://schemas.openxmlformats.org/officeDocument/2006/relationships/tags" Target="../tags/tag316.xml"/><Relationship Id="rId9" Type="http://schemas.openxmlformats.org/officeDocument/2006/relationships/tags" Target="../tags/tag317.xml"/><Relationship Id="rId10" Type="http://schemas.openxmlformats.org/officeDocument/2006/relationships/tags" Target="../tags/tag318.xml"/><Relationship Id="rId11" Type="http://schemas.openxmlformats.org/officeDocument/2006/relationships/tags" Target="../tags/tag319.xml"/><Relationship Id="rId12" Type="http://schemas.openxmlformats.org/officeDocument/2006/relationships/tags" Target="../tags/tag320.xml"/><Relationship Id="rId13" Type="http://schemas.openxmlformats.org/officeDocument/2006/relationships/tags" Target="../tags/tag321.xml"/><Relationship Id="rId14" Type="http://schemas.openxmlformats.org/officeDocument/2006/relationships/tags" Target="../tags/tag322.xml"/><Relationship Id="rId15" Type="http://schemas.openxmlformats.org/officeDocument/2006/relationships/tags" Target="../tags/tag323.xml"/><Relationship Id="rId16" Type="http://schemas.openxmlformats.org/officeDocument/2006/relationships/tags" Target="../tags/tag324.xml"/><Relationship Id="rId17" Type="http://schemas.openxmlformats.org/officeDocument/2006/relationships/tags" Target="../tags/tag325.xml"/><Relationship Id="rId18" Type="http://schemas.openxmlformats.org/officeDocument/2006/relationships/tags" Target="../tags/tag326.xml"/><Relationship Id="rId19" Type="http://schemas.openxmlformats.org/officeDocument/2006/relationships/tags" Target="../tags/tag327.xml"/><Relationship Id="rId20" Type="http://schemas.openxmlformats.org/officeDocument/2006/relationships/tags" Target="../tags/tag328.xml"/><Relationship Id="rId21" Type="http://schemas.openxmlformats.org/officeDocument/2006/relationships/tags" Target="../tags/tag329.xml"/><Relationship Id="rId22" Type="http://schemas.openxmlformats.org/officeDocument/2006/relationships/tags" Target="../tags/tag330.xml"/><Relationship Id="rId23" Type="http://schemas.openxmlformats.org/officeDocument/2006/relationships/tags" Target="../tags/tag331.xml"/><Relationship Id="rId24" Type="http://schemas.openxmlformats.org/officeDocument/2006/relationships/tags" Target="../tags/tag332.xml"/><Relationship Id="rId25" Type="http://schemas.openxmlformats.org/officeDocument/2006/relationships/tags" Target="../tags/tag333.xml"/><Relationship Id="rId26" Type="http://schemas.openxmlformats.org/officeDocument/2006/relationships/tags" Target="../tags/tag334.xml"/><Relationship Id="rId27" Type="http://schemas.openxmlformats.org/officeDocument/2006/relationships/tags" Target="../tags/tag335.xml"/><Relationship Id="rId28" Type="http://schemas.openxmlformats.org/officeDocument/2006/relationships/tags" Target="../tags/tag336.xml"/><Relationship Id="rId29" Type="http://schemas.openxmlformats.org/officeDocument/2006/relationships/tags" Target="../tags/tag337.xml"/><Relationship Id="rId30"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338.xml"/><Relationship Id="rId2" Type="http://schemas.openxmlformats.org/officeDocument/2006/relationships/tags" Target="../tags/tag339.xml"/><Relationship Id="rId3" Type="http://schemas.openxmlformats.org/officeDocument/2006/relationships/tags" Target="../tags/tag340.xml"/><Relationship Id="rId4" Type="http://schemas.openxmlformats.org/officeDocument/2006/relationships/tags" Target="../tags/tag341.xml"/><Relationship Id="rId5" Type="http://schemas.openxmlformats.org/officeDocument/2006/relationships/tags" Target="../tags/tag342.xml"/><Relationship Id="rId6" Type="http://schemas.openxmlformats.org/officeDocument/2006/relationships/tags" Target="../tags/tag343.xml"/><Relationship Id="rId7" Type="http://schemas.openxmlformats.org/officeDocument/2006/relationships/tags" Target="../tags/tag344.xml"/><Relationship Id="rId8" Type="http://schemas.openxmlformats.org/officeDocument/2006/relationships/tags" Target="../tags/tag345.xml"/><Relationship Id="rId9" Type="http://schemas.openxmlformats.org/officeDocument/2006/relationships/tags" Target="../tags/tag346.xml"/><Relationship Id="rId10" Type="http://schemas.openxmlformats.org/officeDocument/2006/relationships/tags" Target="../tags/tag347.xml"/><Relationship Id="rId11" Type="http://schemas.openxmlformats.org/officeDocument/2006/relationships/tags" Target="../tags/tag348.xml"/><Relationship Id="rId12" Type="http://schemas.openxmlformats.org/officeDocument/2006/relationships/tags" Target="../tags/tag349.xml"/><Relationship Id="rId13"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350.xml"/><Relationship Id="rId2" Type="http://schemas.openxmlformats.org/officeDocument/2006/relationships/tags" Target="../tags/tag351.xml"/><Relationship Id="rId3" Type="http://schemas.openxmlformats.org/officeDocument/2006/relationships/tags" Target="../tags/tag352.xml"/><Relationship Id="rId4" Type="http://schemas.openxmlformats.org/officeDocument/2006/relationships/slideLayout" Target="../slideLayouts/slideLayout15.xml"/><Relationship Id="rId5" Type="http://schemas.openxmlformats.org/officeDocument/2006/relationships/notesSlide" Target="../notesSlides/notesSlide7.xml"/></Relationships>
</file>

<file path=ppt/slides/_rels/slide24.xml.rels><?xml version='1.0' encoding='UTF-8' standalone='yes'?>
<Relationships xmlns="http://schemas.openxmlformats.org/package/2006/relationships"><Relationship Id="rId1" Type="http://schemas.openxmlformats.org/officeDocument/2006/relationships/tags" Target="../tags/tag353.xml"/><Relationship Id="rId2" Type="http://schemas.openxmlformats.org/officeDocument/2006/relationships/tags" Target="../tags/tag354.xml"/><Relationship Id="rId3" Type="http://schemas.openxmlformats.org/officeDocument/2006/relationships/tags" Target="../tags/tag355.xml"/><Relationship Id="rId4" Type="http://schemas.openxmlformats.org/officeDocument/2006/relationships/tags" Target="../tags/tag356.xml"/><Relationship Id="rId5"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tags" Target="../tags/tag357.xml"/><Relationship Id="rId2" Type="http://schemas.openxmlformats.org/officeDocument/2006/relationships/tags" Target="../tags/tag358.xml"/><Relationship Id="rId3" Type="http://schemas.openxmlformats.org/officeDocument/2006/relationships/tags" Target="../tags/tag359.xml"/><Relationship Id="rId4" Type="http://schemas.openxmlformats.org/officeDocument/2006/relationships/tags" Target="../tags/tag360.xml"/><Relationship Id="rId5" Type="http://schemas.openxmlformats.org/officeDocument/2006/relationships/tags" Target="../tags/tag361.xml"/><Relationship Id="rId6" Type="http://schemas.openxmlformats.org/officeDocument/2006/relationships/tags" Target="../tags/tag362.xml"/><Relationship Id="rId7" Type="http://schemas.openxmlformats.org/officeDocument/2006/relationships/tags" Target="../tags/tag363.xml"/><Relationship Id="rId8" Type="http://schemas.openxmlformats.org/officeDocument/2006/relationships/tags" Target="../tags/tag364.xml"/><Relationship Id="rId9" Type="http://schemas.openxmlformats.org/officeDocument/2006/relationships/tags" Target="../tags/tag365.xml"/><Relationship Id="rId10" Type="http://schemas.openxmlformats.org/officeDocument/2006/relationships/tags" Target="../tags/tag366.xml"/><Relationship Id="rId11" Type="http://schemas.openxmlformats.org/officeDocument/2006/relationships/tags" Target="../tags/tag367.xml"/><Relationship Id="rId12" Type="http://schemas.openxmlformats.org/officeDocument/2006/relationships/tags" Target="../tags/tag368.xml"/><Relationship Id="rId13"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tags" Target="../tags/tag369.xml"/><Relationship Id="rId2" Type="http://schemas.openxmlformats.org/officeDocument/2006/relationships/tags" Target="../tags/tag370.xml"/><Relationship Id="rId3" Type="http://schemas.openxmlformats.org/officeDocument/2006/relationships/tags" Target="../tags/tag371.xml"/><Relationship Id="rId4" Type="http://schemas.openxmlformats.org/officeDocument/2006/relationships/tags" Target="../tags/tag372.xml"/><Relationship Id="rId5" Type="http://schemas.openxmlformats.org/officeDocument/2006/relationships/tags" Target="../tags/tag373.xml"/><Relationship Id="rId6" Type="http://schemas.openxmlformats.org/officeDocument/2006/relationships/tags" Target="../tags/tag374.xml"/><Relationship Id="rId7" Type="http://schemas.openxmlformats.org/officeDocument/2006/relationships/tags" Target="../tags/tag375.xml"/><Relationship Id="rId8" Type="http://schemas.openxmlformats.org/officeDocument/2006/relationships/tags" Target="../tags/tag376.xml"/><Relationship Id="rId9" Type="http://schemas.openxmlformats.org/officeDocument/2006/relationships/tags" Target="../tags/tag377.xml"/><Relationship Id="rId10" Type="http://schemas.openxmlformats.org/officeDocument/2006/relationships/tags" Target="../tags/tag378.xml"/><Relationship Id="rId11" Type="http://schemas.openxmlformats.org/officeDocument/2006/relationships/tags" Target="../tags/tag379.xml"/><Relationship Id="rId12" Type="http://schemas.openxmlformats.org/officeDocument/2006/relationships/tags" Target="../tags/tag380.xml"/><Relationship Id="rId13" Type="http://schemas.openxmlformats.org/officeDocument/2006/relationships/tags" Target="../tags/tag381.xml"/><Relationship Id="rId14" Type="http://schemas.openxmlformats.org/officeDocument/2006/relationships/tags" Target="../tags/tag382.xml"/><Relationship Id="rId15" Type="http://schemas.openxmlformats.org/officeDocument/2006/relationships/tags" Target="../tags/tag383.xml"/><Relationship Id="rId16" Type="http://schemas.openxmlformats.org/officeDocument/2006/relationships/tags" Target="../tags/tag384.xml"/><Relationship Id="rId17" Type="http://schemas.openxmlformats.org/officeDocument/2006/relationships/tags" Target="../tags/tag385.xml"/><Relationship Id="rId18" Type="http://schemas.openxmlformats.org/officeDocument/2006/relationships/tags" Target="../tags/tag386.xml"/><Relationship Id="rId19" Type="http://schemas.openxmlformats.org/officeDocument/2006/relationships/tags" Target="../tags/tag387.xml"/><Relationship Id="rId20" Type="http://schemas.openxmlformats.org/officeDocument/2006/relationships/tags" Target="../tags/tag388.xml"/><Relationship Id="rId21" Type="http://schemas.openxmlformats.org/officeDocument/2006/relationships/tags" Target="../tags/tag389.xml"/><Relationship Id="rId22" Type="http://schemas.openxmlformats.org/officeDocument/2006/relationships/tags" Target="../tags/tag390.xml"/><Relationship Id="rId23" Type="http://schemas.openxmlformats.org/officeDocument/2006/relationships/tags" Target="../tags/tag391.xml"/><Relationship Id="rId24" Type="http://schemas.openxmlformats.org/officeDocument/2006/relationships/tags" Target="../tags/tag392.xml"/><Relationship Id="rId25" Type="http://schemas.openxmlformats.org/officeDocument/2006/relationships/tags" Target="../tags/tag393.xml"/><Relationship Id="rId26" Type="http://schemas.openxmlformats.org/officeDocument/2006/relationships/tags" Target="../tags/tag394.xml"/><Relationship Id="rId27" Type="http://schemas.openxmlformats.org/officeDocument/2006/relationships/tags" Target="../tags/tag395.xml"/><Relationship Id="rId28" Type="http://schemas.openxmlformats.org/officeDocument/2006/relationships/tags" Target="../tags/tag396.xml"/><Relationship Id="rId29" Type="http://schemas.openxmlformats.org/officeDocument/2006/relationships/tags" Target="../tags/tag397.xml"/><Relationship Id="rId30"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tags" Target="../tags/tag398.xml"/><Relationship Id="rId2" Type="http://schemas.openxmlformats.org/officeDocument/2006/relationships/tags" Target="../tags/tag399.xml"/><Relationship Id="rId3" Type="http://schemas.openxmlformats.org/officeDocument/2006/relationships/tags" Target="../tags/tag400.xml"/><Relationship Id="rId4" Type="http://schemas.openxmlformats.org/officeDocument/2006/relationships/tags" Target="../tags/tag401.xml"/><Relationship Id="rId5" Type="http://schemas.openxmlformats.org/officeDocument/2006/relationships/tags" Target="../tags/tag402.xml"/><Relationship Id="rId6" Type="http://schemas.openxmlformats.org/officeDocument/2006/relationships/tags" Target="../tags/tag403.xml"/><Relationship Id="rId7" Type="http://schemas.openxmlformats.org/officeDocument/2006/relationships/tags" Target="../tags/tag404.xml"/><Relationship Id="rId8" Type="http://schemas.openxmlformats.org/officeDocument/2006/relationships/tags" Target="../tags/tag405.xml"/><Relationship Id="rId9" Type="http://schemas.openxmlformats.org/officeDocument/2006/relationships/tags" Target="../tags/tag406.xml"/><Relationship Id="rId10" Type="http://schemas.openxmlformats.org/officeDocument/2006/relationships/tags" Target="../tags/tag407.xml"/><Relationship Id="rId11" Type="http://schemas.openxmlformats.org/officeDocument/2006/relationships/tags" Target="../tags/tag408.xml"/><Relationship Id="rId12" Type="http://schemas.openxmlformats.org/officeDocument/2006/relationships/tags" Target="../tags/tag409.xml"/><Relationship Id="rId13"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tags" Target="../tags/tag410.xml"/><Relationship Id="rId2" Type="http://schemas.openxmlformats.org/officeDocument/2006/relationships/tags" Target="../tags/tag411.xml"/><Relationship Id="rId3" Type="http://schemas.openxmlformats.org/officeDocument/2006/relationships/tags" Target="../tags/tag412.xml"/><Relationship Id="rId4" Type="http://schemas.openxmlformats.org/officeDocument/2006/relationships/slideLayout" Target="../slideLayouts/slideLayout22.xml"/><Relationship Id="rId5" Type="http://schemas.openxmlformats.org/officeDocument/2006/relationships/notesSlide" Target="../notesSlides/notesSlide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文本占位符 4"/>
          <p:cNvSpPr>
            <a:spLocks noGrp="1"/>
          </p:cNvSpPr>
          <p:nvPr>
            <p:ph type="body" idx="3"/>
            <p:custDataLst>
              <p:tags r:id="rId1"/>
            </p:custDataLst>
          </p:nvPr>
        </p:nvSpPr>
        <p:spPr/>
        <p:txBody>
          <a:bodyPr/>
          <a:p>
            <a:r>
              <a:rPr altLang="en-US" lang="zh-CN"/>
              <a:t>汇报人：</a:t>
            </a:r>
            <a:r>
              <a:rPr altLang="zh-CN" lang="en-US"/>
              <a:t>xxx</a:t>
            </a:r>
            <a:endParaRPr altLang="en-US" lang="zh-CN"/>
          </a:p>
        </p:txBody>
      </p:sp>
      <p:sp>
        <p:nvSpPr>
          <p:cNvPr id="1048650" name="文本占位符 6"/>
          <p:cNvSpPr>
            <a:spLocks noGrp="1"/>
          </p:cNvSpPr>
          <p:nvPr>
            <p:ph type="body" idx="2"/>
            <p:custDataLst>
              <p:tags r:id="rId2"/>
            </p:custDataLst>
          </p:nvPr>
        </p:nvSpPr>
        <p:spPr/>
        <p:txBody>
          <a:bodyPr/>
          <a:p>
            <a:r>
              <a:rPr altLang="en-US" lang="zh-CN"/>
              <a:t>单击此处添加副标题</a:t>
            </a:r>
            <a:endParaRPr altLang="en-US" lang="zh-CN"/>
          </a:p>
        </p:txBody>
      </p:sp>
      <p:sp>
        <p:nvSpPr>
          <p:cNvPr id="1048652" name="标题 7"/>
          <p:cNvSpPr>
            <a:spLocks noGrp="1"/>
          </p:cNvSpPr>
          <p:nvPr>
            <p:ph type="title" idx="1"/>
            <p:custDataLst>
              <p:tags r:id="rId3"/>
            </p:custDataLst>
          </p:nvPr>
        </p:nvSpPr>
        <p:spPr/>
        <p:txBody>
          <a:bodyPr>
            <a:normAutofit fontScale="90000"/>
          </a:bodyPr>
          <a:p>
            <a:r>
              <a:rPr altLang="en-US" dirty="0" lang="zh-CN"/>
              <a:t>2024年初中教育的翻转课堂与个性化学习</a:t>
            </a:r>
            <a:endParaRPr altLang="en-US" dirty="0" lang="zh-CN"/>
          </a:p>
        </p:txBody>
      </p:sp>
    </p:spTree>
    <p:custDataLst>
      <p:tags r:id="rId4"/>
    </p:custDataLst>
  </p:cSld>
  <p:clrMapOvr>
    <a:overrideClrMapping accent1="accent1" accent2="accent2" accent3="accent3" accent4="accent4" accent5="accent5" accent6="accent6" bg1="lt1" bg2="lt2" tx1="dk1" tx2="dk2"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818" name="标题 1"/>
          <p:cNvSpPr>
            <a:spLocks noGrp="1"/>
          </p:cNvSpPr>
          <p:nvPr>
            <p:ph type="title" idx="3"/>
            <p:custDataLst>
              <p:tags r:id="rId1"/>
            </p:custDataLst>
          </p:nvPr>
        </p:nvSpPr>
        <p:spPr/>
        <p:txBody>
          <a:bodyPr/>
          <a:p>
            <a:r>
              <a:rPr altLang="en-US" lang="zh-CN"/>
              <a:t>目录</a:t>
            </a:r>
            <a:endParaRPr altLang="en-US" lang="zh-CN"/>
          </a:p>
        </p:txBody>
      </p:sp>
      <p:sp>
        <p:nvSpPr>
          <p:cNvPr id="1048820" name="序号"/>
          <p:cNvSpPr txBox="1"/>
          <p:nvPr>
            <p:custDataLst>
              <p:tags r:id="rId2"/>
            </p:custDataLst>
          </p:nvPr>
        </p:nvSpPr>
        <p:spPr>
          <a:xfrm>
            <a:off x="3189605" y="1451610"/>
            <a:ext cx="685165" cy="685165"/>
          </a:xfrm>
          <a:prstGeom prst="ellipse"/>
          <a:noFill/>
          <a:ln w="12700">
            <a:solidFill>
              <a:schemeClr val="accent1"/>
            </a:solidFill>
          </a:ln>
        </p:spPr>
        <p:txBody>
          <a:bodyPr anchor="ctr" bIns="0" lIns="0" rIns="0" rtlCol="0" tIns="0" wrap="square">
            <a:normAutofit/>
          </a:bodyPr>
          <a:p>
            <a:pPr algn="ctr">
              <a:lnSpc>
                <a:spcPct val="120000"/>
              </a:lnSpc>
            </a:pPr>
            <a:r>
              <a:rPr b="1" dirty="0" sz="2000" lang="en-US">
                <a:solidFill>
                  <a:schemeClr val="accent1"/>
                </a:solidFill>
                <a:latin typeface="+mj-ea"/>
                <a:ea typeface="+mj-ea"/>
                <a:cs typeface="MiSans Normal" panose="00000500000000000000" pitchFamily="2" charset="-122"/>
              </a:rPr>
              <a:t>01</a:t>
            </a:r>
            <a:endParaRPr b="1" dirty="0" sz="2000" lang="en-US">
              <a:solidFill>
                <a:schemeClr val="accent1"/>
              </a:solidFill>
              <a:latin typeface="+mj-ea"/>
              <a:ea typeface="+mj-ea"/>
              <a:cs typeface="MiSans Normal" panose="00000500000000000000" pitchFamily="2" charset="-122"/>
            </a:endParaRPr>
          </a:p>
        </p:txBody>
      </p:sp>
      <p:sp>
        <p:nvSpPr>
          <p:cNvPr id="1048822" name="标题"/>
          <p:cNvSpPr txBox="1"/>
          <p:nvPr>
            <p:custDataLst>
              <p:tags r:id="rId3"/>
            </p:custDataLst>
          </p:nvPr>
        </p:nvSpPr>
        <p:spPr>
          <a:xfrm>
            <a:off x="4132580" y="1220470"/>
            <a:ext cx="3032125" cy="1189355"/>
          </a:xfrm>
          <a:prstGeom prst="rect"/>
          <a:noFill/>
        </p:spPr>
        <p:txBody>
          <a:bodyPr anchor="ctr" bIns="0" lIns="0" rIns="0" rtlCol="0" tIns="0" wrap="square">
            <a:normAutofit/>
          </a:bodyPr>
          <a:p>
            <a:pPr>
              <a:lnSpc>
                <a:spcPct val="90000"/>
              </a:lnSpc>
            </a:pPr>
            <a:r>
              <a:rPr altLang="en-US" dirty="0" sz="2400" lang="zh-CN" spc="300">
                <a:solidFill>
                  <a:schemeClr val="tx1">
                    <a:lumMod val="75000"/>
                    <a:lumOff val="25000"/>
                  </a:schemeClr>
                </a:solidFill>
                <a:latin typeface="+mj-ea"/>
                <a:ea typeface="+mj-ea"/>
                <a:cs typeface="MiSans Normal" panose="00000500000000000000" pitchFamily="2" charset="-122"/>
              </a:rPr>
              <a:t>初中教育的发展趋势</a:t>
            </a:r>
            <a:endParaRPr altLang="en-US" dirty="0" sz="2400" lang="zh-CN" spc="300">
              <a:solidFill>
                <a:schemeClr val="tx1">
                  <a:lumMod val="75000"/>
                  <a:lumOff val="25000"/>
                </a:schemeClr>
              </a:solidFill>
              <a:latin typeface="+mj-ea"/>
              <a:ea typeface="+mj-ea"/>
              <a:cs typeface="MiSans Normal" panose="00000500000000000000" pitchFamily="2" charset="-122"/>
            </a:endParaRPr>
          </a:p>
        </p:txBody>
      </p:sp>
      <p:sp>
        <p:nvSpPr>
          <p:cNvPr id="1048824" name="序号"/>
          <p:cNvSpPr txBox="1"/>
          <p:nvPr>
            <p:custDataLst>
              <p:tags r:id="rId4"/>
            </p:custDataLst>
          </p:nvPr>
        </p:nvSpPr>
        <p:spPr>
          <a:xfrm>
            <a:off x="7381875" y="1451610"/>
            <a:ext cx="685165" cy="685165"/>
          </a:xfrm>
          <a:prstGeom prst="ellipse"/>
          <a:noFill/>
          <a:ln w="12700">
            <a:solidFill>
              <a:schemeClr val="accent1"/>
            </a:solidFill>
          </a:ln>
        </p:spPr>
        <p:txBody>
          <a:bodyPr anchor="ctr" bIns="0" lIns="0" rIns="0" rtlCol="0" tIns="0" wrap="square">
            <a:normAutofit/>
          </a:bodyPr>
          <a:p>
            <a:pPr algn="ctr">
              <a:lnSpc>
                <a:spcPct val="120000"/>
              </a:lnSpc>
            </a:pPr>
            <a:r>
              <a:rPr b="1" dirty="0" sz="2000" lang="en-US">
                <a:solidFill>
                  <a:schemeClr val="accent1"/>
                </a:solidFill>
                <a:latin typeface="+mj-ea"/>
                <a:ea typeface="+mj-ea"/>
                <a:cs typeface="MiSans Normal" panose="00000500000000000000" pitchFamily="2" charset="-122"/>
              </a:rPr>
              <a:t>02</a:t>
            </a:r>
            <a:endParaRPr b="1" dirty="0" sz="2000" lang="en-US">
              <a:solidFill>
                <a:schemeClr val="accent1"/>
              </a:solidFill>
              <a:latin typeface="+mj-ea"/>
              <a:ea typeface="+mj-ea"/>
              <a:cs typeface="MiSans Normal" panose="00000500000000000000" pitchFamily="2" charset="-122"/>
            </a:endParaRPr>
          </a:p>
        </p:txBody>
      </p:sp>
      <p:sp>
        <p:nvSpPr>
          <p:cNvPr id="1048826" name="标题"/>
          <p:cNvSpPr txBox="1"/>
          <p:nvPr>
            <p:custDataLst>
              <p:tags r:id="rId5"/>
            </p:custDataLst>
          </p:nvPr>
        </p:nvSpPr>
        <p:spPr>
          <a:xfrm>
            <a:off x="8324850" y="1191895"/>
            <a:ext cx="3032125" cy="1189355"/>
          </a:xfrm>
          <a:prstGeom prst="rect"/>
          <a:noFill/>
        </p:spPr>
        <p:txBody>
          <a:bodyPr anchor="ctr" bIns="0" lIns="0" rIns="0" rtlCol="0" tIns="0" wrap="square">
            <a:normAutofit/>
          </a:bodyPr>
          <a:p>
            <a:pPr>
              <a:lnSpc>
                <a:spcPct val="90000"/>
              </a:lnSpc>
            </a:pPr>
            <a:r>
              <a:rPr altLang="en-US" dirty="0" sz="2400" lang="zh-CN" spc="300">
                <a:solidFill>
                  <a:schemeClr val="tx1">
                    <a:lumMod val="75000"/>
                    <a:lumOff val="25000"/>
                  </a:schemeClr>
                </a:solidFill>
                <a:latin typeface="+mj-ea"/>
                <a:ea typeface="+mj-ea"/>
                <a:cs typeface="MiSans Normal" panose="00000500000000000000" pitchFamily="2" charset="-122"/>
              </a:rPr>
              <a:t>翻转课堂的实施方式</a:t>
            </a:r>
            <a:endParaRPr altLang="en-US" dirty="0" sz="2400" lang="zh-CN" spc="300">
              <a:solidFill>
                <a:schemeClr val="tx1">
                  <a:lumMod val="75000"/>
                  <a:lumOff val="25000"/>
                </a:schemeClr>
              </a:solidFill>
              <a:latin typeface="+mj-ea"/>
              <a:ea typeface="+mj-ea"/>
              <a:cs typeface="MiSans Normal" panose="00000500000000000000" pitchFamily="2" charset="-122"/>
            </a:endParaRPr>
          </a:p>
        </p:txBody>
      </p:sp>
      <p:sp>
        <p:nvSpPr>
          <p:cNvPr id="1048828" name="序号"/>
          <p:cNvSpPr txBox="1"/>
          <p:nvPr>
            <p:custDataLst>
              <p:tags r:id="rId6"/>
            </p:custDataLst>
          </p:nvPr>
        </p:nvSpPr>
        <p:spPr>
          <a:xfrm>
            <a:off x="3189605" y="3115945"/>
            <a:ext cx="685165" cy="685165"/>
          </a:xfrm>
          <a:prstGeom prst="ellipse"/>
          <a:noFill/>
          <a:ln w="12700">
            <a:solidFill>
              <a:schemeClr val="accent1"/>
            </a:solidFill>
          </a:ln>
        </p:spPr>
        <p:txBody>
          <a:bodyPr anchor="ctr" bIns="0" lIns="0" rIns="0" rtlCol="0" tIns="0" wrap="square">
            <a:normAutofit/>
          </a:bodyPr>
          <a:p>
            <a:pPr algn="ctr">
              <a:lnSpc>
                <a:spcPct val="120000"/>
              </a:lnSpc>
            </a:pPr>
            <a:r>
              <a:rPr b="1" dirty="0" sz="2000" lang="en-US">
                <a:solidFill>
                  <a:schemeClr val="accent1"/>
                </a:solidFill>
                <a:latin typeface="+mj-ea"/>
                <a:ea typeface="+mj-ea"/>
                <a:cs typeface="MiSans Normal" panose="00000500000000000000" pitchFamily="2" charset="-122"/>
              </a:rPr>
              <a:t>03</a:t>
            </a:r>
            <a:endParaRPr b="1" dirty="0" sz="2000" lang="en-US">
              <a:solidFill>
                <a:schemeClr val="accent1"/>
              </a:solidFill>
              <a:latin typeface="+mj-ea"/>
              <a:ea typeface="+mj-ea"/>
              <a:cs typeface="MiSans Normal" panose="00000500000000000000" pitchFamily="2" charset="-122"/>
            </a:endParaRPr>
          </a:p>
        </p:txBody>
      </p:sp>
      <p:sp>
        <p:nvSpPr>
          <p:cNvPr id="1048830" name="标题"/>
          <p:cNvSpPr txBox="1"/>
          <p:nvPr>
            <p:custDataLst>
              <p:tags r:id="rId7"/>
            </p:custDataLst>
          </p:nvPr>
        </p:nvSpPr>
        <p:spPr>
          <a:xfrm>
            <a:off x="4132580" y="2826385"/>
            <a:ext cx="3032125" cy="1189355"/>
          </a:xfrm>
          <a:prstGeom prst="rect"/>
          <a:noFill/>
        </p:spPr>
        <p:txBody>
          <a:bodyPr anchor="ctr" bIns="0" lIns="0" rIns="0" rtlCol="0" tIns="0" wrap="square">
            <a:normAutofit/>
          </a:bodyPr>
          <a:p>
            <a:pPr>
              <a:lnSpc>
                <a:spcPct val="90000"/>
              </a:lnSpc>
            </a:pPr>
            <a:r>
              <a:rPr altLang="en-US" dirty="0" sz="2400" lang="zh-CN" spc="300">
                <a:solidFill>
                  <a:schemeClr val="tx1">
                    <a:lumMod val="75000"/>
                    <a:lumOff val="25000"/>
                  </a:schemeClr>
                </a:solidFill>
                <a:latin typeface="+mj-ea"/>
                <a:ea typeface="+mj-ea"/>
                <a:cs typeface="MiSans Normal" panose="00000500000000000000" pitchFamily="2" charset="-122"/>
              </a:rPr>
              <a:t>个性化学习的策略与实践</a:t>
            </a:r>
            <a:endParaRPr altLang="en-US" dirty="0" sz="2400" lang="zh-CN" spc="300">
              <a:solidFill>
                <a:schemeClr val="tx1">
                  <a:lumMod val="75000"/>
                  <a:lumOff val="25000"/>
                </a:schemeClr>
              </a:solidFill>
              <a:latin typeface="+mj-ea"/>
              <a:ea typeface="+mj-ea"/>
              <a:cs typeface="MiSans Normal" panose="00000500000000000000" pitchFamily="2" charset="-122"/>
            </a:endParaRPr>
          </a:p>
        </p:txBody>
      </p:sp>
      <p:sp>
        <p:nvSpPr>
          <p:cNvPr id="1048832" name="序号"/>
          <p:cNvSpPr txBox="1"/>
          <p:nvPr>
            <p:custDataLst>
              <p:tags r:id="rId8"/>
            </p:custDataLst>
          </p:nvPr>
        </p:nvSpPr>
        <p:spPr>
          <a:xfrm>
            <a:off x="7381875" y="3115945"/>
            <a:ext cx="685165" cy="685165"/>
          </a:xfrm>
          <a:prstGeom prst="ellipse"/>
          <a:noFill/>
          <a:ln w="12700">
            <a:solidFill>
              <a:schemeClr val="accent1"/>
            </a:solidFill>
          </a:ln>
        </p:spPr>
        <p:txBody>
          <a:bodyPr anchor="ctr" bIns="0" lIns="0" rIns="0" rtlCol="0" tIns="0" wrap="square">
            <a:normAutofit/>
          </a:bodyPr>
          <a:p>
            <a:pPr algn="ctr">
              <a:lnSpc>
                <a:spcPct val="120000"/>
              </a:lnSpc>
            </a:pPr>
            <a:r>
              <a:rPr b="1" dirty="0" sz="2000" lang="en-US">
                <a:solidFill>
                  <a:schemeClr val="accent1"/>
                </a:solidFill>
                <a:latin typeface="+mj-ea"/>
                <a:ea typeface="+mj-ea"/>
                <a:cs typeface="MiSans Normal" panose="00000500000000000000" pitchFamily="2" charset="-122"/>
              </a:rPr>
              <a:t>04</a:t>
            </a:r>
            <a:endParaRPr b="1" dirty="0" sz="2000" lang="en-US">
              <a:solidFill>
                <a:schemeClr val="accent1"/>
              </a:solidFill>
              <a:latin typeface="+mj-ea"/>
              <a:ea typeface="+mj-ea"/>
              <a:cs typeface="MiSans Normal" panose="00000500000000000000" pitchFamily="2" charset="-122"/>
            </a:endParaRPr>
          </a:p>
        </p:txBody>
      </p:sp>
      <p:sp>
        <p:nvSpPr>
          <p:cNvPr id="1048834" name="标题"/>
          <p:cNvSpPr txBox="1"/>
          <p:nvPr>
            <p:custDataLst>
              <p:tags r:id="rId9"/>
            </p:custDataLst>
          </p:nvPr>
        </p:nvSpPr>
        <p:spPr>
          <a:xfrm>
            <a:off x="8324850" y="2856230"/>
            <a:ext cx="3032125" cy="1189355"/>
          </a:xfrm>
          <a:prstGeom prst="rect"/>
          <a:noFill/>
        </p:spPr>
        <p:txBody>
          <a:bodyPr anchor="ctr" bIns="0" lIns="0" rIns="0" rtlCol="0" tIns="0" wrap="square">
            <a:normAutofit/>
          </a:bodyPr>
          <a:p>
            <a:pPr>
              <a:lnSpc>
                <a:spcPct val="90000"/>
              </a:lnSpc>
            </a:pPr>
            <a:r>
              <a:rPr altLang="en-US" dirty="0" sz="2400" lang="zh-CN" spc="300">
                <a:solidFill>
                  <a:schemeClr val="tx1">
                    <a:lumMod val="75000"/>
                    <a:lumOff val="25000"/>
                  </a:schemeClr>
                </a:solidFill>
                <a:latin typeface="+mj-ea"/>
                <a:ea typeface="+mj-ea"/>
                <a:cs typeface="MiSans Normal" panose="00000500000000000000" pitchFamily="2" charset="-122"/>
              </a:rPr>
              <a:t>翻转课堂与个性化学习的融合实践</a:t>
            </a:r>
            <a:endParaRPr altLang="en-US" dirty="0" sz="2400" lang="zh-CN" spc="300">
              <a:solidFill>
                <a:schemeClr val="tx1">
                  <a:lumMod val="75000"/>
                  <a:lumOff val="25000"/>
                </a:schemeClr>
              </a:solidFill>
              <a:latin typeface="+mj-ea"/>
              <a:ea typeface="+mj-ea"/>
              <a:cs typeface="MiSans Normal" panose="00000500000000000000" pitchFamily="2" charset="-122"/>
            </a:endParaRPr>
          </a:p>
        </p:txBody>
      </p:sp>
      <p:sp>
        <p:nvSpPr>
          <p:cNvPr id="1048836" name="序号"/>
          <p:cNvSpPr txBox="1"/>
          <p:nvPr>
            <p:custDataLst>
              <p:tags r:id="rId10"/>
            </p:custDataLst>
          </p:nvPr>
        </p:nvSpPr>
        <p:spPr>
          <a:xfrm>
            <a:off x="3189605" y="4785360"/>
            <a:ext cx="685165" cy="685165"/>
          </a:xfrm>
          <a:prstGeom prst="ellipse"/>
          <a:noFill/>
          <a:ln w="12700">
            <a:solidFill>
              <a:schemeClr val="accent1"/>
            </a:solidFill>
          </a:ln>
        </p:spPr>
        <p:txBody>
          <a:bodyPr anchor="ctr" bIns="0" lIns="0" rIns="0" rtlCol="0" tIns="0" wrap="square">
            <a:normAutofit/>
          </a:bodyPr>
          <a:p>
            <a:pPr algn="ctr">
              <a:lnSpc>
                <a:spcPct val="120000"/>
              </a:lnSpc>
            </a:pPr>
            <a:r>
              <a:rPr b="1" dirty="0" sz="2000" lang="en-US">
                <a:solidFill>
                  <a:schemeClr val="accent1"/>
                </a:solidFill>
                <a:latin typeface="+mj-ea"/>
                <a:ea typeface="+mj-ea"/>
                <a:cs typeface="MiSans Normal" panose="00000500000000000000" pitchFamily="2" charset="-122"/>
              </a:rPr>
              <a:t>05</a:t>
            </a:r>
            <a:endParaRPr b="1" dirty="0" sz="2000" lang="en-US">
              <a:solidFill>
                <a:schemeClr val="accent1"/>
              </a:solidFill>
              <a:latin typeface="+mj-ea"/>
              <a:ea typeface="+mj-ea"/>
              <a:cs typeface="MiSans Normal" panose="00000500000000000000" pitchFamily="2" charset="-122"/>
            </a:endParaRPr>
          </a:p>
        </p:txBody>
      </p:sp>
      <p:sp>
        <p:nvSpPr>
          <p:cNvPr id="1048838" name="标题"/>
          <p:cNvSpPr txBox="1"/>
          <p:nvPr>
            <p:custDataLst>
              <p:tags r:id="rId11"/>
            </p:custDataLst>
          </p:nvPr>
        </p:nvSpPr>
        <p:spPr>
          <a:xfrm>
            <a:off x="4132580" y="4525010"/>
            <a:ext cx="3032125" cy="1189355"/>
          </a:xfrm>
          <a:prstGeom prst="rect"/>
          <a:noFill/>
        </p:spPr>
        <p:txBody>
          <a:bodyPr anchor="ctr" bIns="0" lIns="0" rIns="0" rtlCol="0" tIns="0" wrap="square">
            <a:normAutofit/>
          </a:bodyPr>
          <a:p>
            <a:pPr>
              <a:lnSpc>
                <a:spcPct val="90000"/>
              </a:lnSpc>
            </a:pPr>
            <a:r>
              <a:rPr altLang="en-US" dirty="0" sz="2400" lang="zh-CN" spc="300">
                <a:solidFill>
                  <a:schemeClr val="tx1">
                    <a:lumMod val="75000"/>
                    <a:lumOff val="25000"/>
                  </a:schemeClr>
                </a:solidFill>
                <a:latin typeface="+mj-ea"/>
                <a:ea typeface="+mj-ea"/>
                <a:cs typeface="MiSans Normal" panose="00000500000000000000" pitchFamily="2" charset="-122"/>
              </a:rPr>
              <a:t>未来展望与建议</a:t>
            </a:r>
            <a:endParaRPr altLang="en-US" dirty="0" sz="2400" lang="zh-CN" spc="300">
              <a:solidFill>
                <a:schemeClr val="tx1">
                  <a:lumMod val="75000"/>
                  <a:lumOff val="25000"/>
                </a:schemeClr>
              </a:solidFill>
              <a:latin typeface="+mj-ea"/>
              <a:ea typeface="+mj-ea"/>
              <a:cs typeface="MiSans Normal" panose="00000500000000000000" pitchFamily="2" charset="-122"/>
            </a:endParaRPr>
          </a:p>
        </p:txBody>
      </p:sp>
    </p:spTree>
    <p:custDataLst>
      <p:tags r:id="rId12"/>
    </p:custDataLst>
  </p:cSld>
  <p:clrMapOvr>
    <a:overrideClrMapping accent1="accent1" accent2="accent2" accent3="accent3" accent4="accent4" accent5="accent5" accent6="accent6" bg1="lt1" bg2="lt2" tx1="dk1" tx2="dk2"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868" name="标题 1"/>
          <p:cNvSpPr>
            <a:spLocks noGrp="1"/>
          </p:cNvSpPr>
          <p:nvPr>
            <p:ph type="title" idx="5"/>
            <p:custDataLst>
              <p:tags r:id="rId1"/>
            </p:custDataLst>
          </p:nvPr>
        </p:nvSpPr>
        <p:spPr/>
        <p:txBody>
          <a:bodyPr/>
          <a:p>
            <a:r>
              <a:rPr altLang="en-US" dirty="0" lang="zh-CN"/>
              <a:t>初中教育的发展趋势</a:t>
            </a:r>
            <a:endParaRPr altLang="en-US" dirty="0" lang="zh-CN"/>
          </a:p>
        </p:txBody>
      </p:sp>
      <p:sp>
        <p:nvSpPr>
          <p:cNvPr id="1048870" name="文本占位符 3"/>
          <p:cNvSpPr>
            <a:spLocks noGrp="1"/>
          </p:cNvSpPr>
          <p:nvPr>
            <p:ph type="body" idx="1"/>
            <p:custDataLst>
              <p:tags r:id="rId2"/>
            </p:custDataLst>
          </p:nvPr>
        </p:nvSpPr>
        <p:spPr/>
        <p:txBody>
          <a:bodyPr/>
          <a:p>
            <a:r>
              <a:rPr altLang="en-US" lang="zh-CN"/>
              <a:t>01</a:t>
            </a:r>
            <a:endParaRPr altLang="en-US" lang="zh-CN"/>
          </a:p>
        </p:txBody>
      </p:sp>
    </p:spTree>
    <p:custDataLst>
      <p:tags r:id="rId3"/>
    </p:custDataLst>
  </p:cSld>
  <p:clrMapOvr>
    <a:overrideClrMapping accent1="accent1" accent2="accent2" accent3="accent3" accent4="accent4" accent5="accent5" accent6="accent6" bg1="lt1" bg2="lt2" tx1="dk1" tx2="dk2" hlink="hlink" folHlink="folHlink"/>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916" name="标题 2"/>
          <p:cNvSpPr>
            <a:spLocks noGrp="1"/>
          </p:cNvSpPr>
          <p:nvPr>
            <p:ph type="title" idx="2"/>
          </p:nvPr>
        </p:nvSpPr>
        <p:spPr/>
        <p:txBody>
          <a:bodyPr/>
          <a:p>
            <a:r>
              <a:rPr altLang="en-US" lang="zh-CN"/>
              <a:t>翻转课堂的重要性</a:t>
            </a:r>
            <a:endParaRPr altLang="en-US" lang="zh-CN"/>
          </a:p>
        </p:txBody>
      </p:sp>
      <p:sp>
        <p:nvSpPr>
          <p:cNvPr id="1048918" name="五边形 30"/>
          <p:cNvSpPr/>
          <p:nvPr>
            <p:custDataLst>
              <p:tags r:id="rId1"/>
            </p:custDataLst>
          </p:nvPr>
        </p:nvSpPr>
        <p:spPr>
          <a:xfrm>
            <a:off x="608330" y="3192578"/>
            <a:ext cx="2907263" cy="1181764"/>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8920" name="燕尾形 36"/>
          <p:cNvSpPr/>
          <p:nvPr>
            <p:custDataLst>
              <p:tags r:id="rId2"/>
            </p:custDataLst>
          </p:nvPr>
        </p:nvSpPr>
        <p:spPr>
          <a:xfrm>
            <a:off x="3220372" y="3192578"/>
            <a:ext cx="2907263" cy="1181764"/>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8922" name="燕尾形 37"/>
          <p:cNvSpPr/>
          <p:nvPr>
            <p:custDataLst>
              <p:tags r:id="rId3"/>
            </p:custDataLst>
          </p:nvPr>
        </p:nvSpPr>
        <p:spPr>
          <a:xfrm>
            <a:off x="8444456" y="3192578"/>
            <a:ext cx="2907263" cy="1181764"/>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8924" name="燕尾形 38"/>
          <p:cNvSpPr/>
          <p:nvPr>
            <p:custDataLst>
              <p:tags r:id="rId4"/>
            </p:custDataLst>
          </p:nvPr>
        </p:nvSpPr>
        <p:spPr>
          <a:xfrm>
            <a:off x="5832414" y="3192578"/>
            <a:ext cx="2907263" cy="1181764"/>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8926" name="文本框 3"/>
          <p:cNvSpPr txBox="1"/>
          <p:nvPr>
            <p:custDataLst>
              <p:tags r:id="rId5"/>
            </p:custDataLst>
          </p:nvPr>
        </p:nvSpPr>
        <p:spPr>
          <a:xfrm>
            <a:off x="3159565" y="4626381"/>
            <a:ext cx="3135508" cy="1373878"/>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促进教师角色转变和专业成长</a:t>
            </a:r>
            <a:endParaRPr altLang="en-US" sz="1400" lang="zh-CN" spc="150">
              <a:solidFill>
                <a:schemeClr val="tx1"/>
              </a:solidFill>
              <a:effectLst/>
              <a:latin typeface="+mn-ea"/>
              <a:sym typeface="+mn-ea"/>
            </a:endParaRPr>
          </a:p>
        </p:txBody>
      </p:sp>
      <p:sp>
        <p:nvSpPr>
          <p:cNvPr id="1048928" name="文本框 6"/>
          <p:cNvSpPr txBox="1"/>
          <p:nvPr>
            <p:custDataLst>
              <p:tags r:id="rId6"/>
            </p:custDataLst>
          </p:nvPr>
        </p:nvSpPr>
        <p:spPr>
          <a:xfrm>
            <a:off x="608330" y="1539342"/>
            <a:ext cx="3135508" cy="1414415"/>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提升学生学习兴趣和能力</a:t>
            </a:r>
            <a:endParaRPr altLang="en-US" dirty="0" sz="1400" lang="zh-CN" spc="150">
              <a:solidFill>
                <a:schemeClr val="tx1"/>
              </a:solidFill>
              <a:effectLst/>
              <a:latin typeface="+mn-ea"/>
              <a:sym typeface="+mn-ea"/>
            </a:endParaRPr>
          </a:p>
        </p:txBody>
      </p:sp>
      <p:sp>
        <p:nvSpPr>
          <p:cNvPr id="1048930" name="文本框 7"/>
          <p:cNvSpPr txBox="1"/>
          <p:nvPr>
            <p:custDataLst>
              <p:tags r:id="rId7"/>
            </p:custDataLst>
          </p:nvPr>
        </p:nvSpPr>
        <p:spPr>
          <a:xfrm>
            <a:off x="5830652" y="1539342"/>
            <a:ext cx="3135508" cy="1414415"/>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实现个性化学习，提高教学效果</a:t>
            </a:r>
            <a:endParaRPr altLang="en-US" sz="1400" lang="zh-CN" spc="150">
              <a:solidFill>
                <a:schemeClr val="tx1"/>
              </a:solidFill>
              <a:effectLst/>
              <a:latin typeface="+mn-ea"/>
              <a:sym typeface="+mn-ea"/>
            </a:endParaRPr>
          </a:p>
        </p:txBody>
      </p:sp>
      <p:sp>
        <p:nvSpPr>
          <p:cNvPr id="1048932" name="文本框 8"/>
          <p:cNvSpPr txBox="1"/>
          <p:nvPr>
            <p:custDataLst>
              <p:tags r:id="rId8"/>
            </p:custDataLst>
          </p:nvPr>
        </p:nvSpPr>
        <p:spPr>
          <a:xfrm>
            <a:off x="8441812" y="4626381"/>
            <a:ext cx="3135508" cy="1373878"/>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适应现代教育发展趋势，推动教育改革和创新</a:t>
            </a:r>
            <a:endParaRPr altLang="en-US" sz="1400" lang="zh-CN" spc="150">
              <a:solidFill>
                <a:schemeClr val="tx1"/>
              </a:solidFill>
              <a:effectLst/>
              <a:latin typeface="+mn-ea"/>
              <a:sym typeface="+mn-ea"/>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1" name=""/>
        <p:cNvGrpSpPr/>
        <p:nvPr/>
      </p:nvGrpSpPr>
      <p:grpSpPr>
        <a:xfrm>
          <a:off x="0" y="0"/>
          <a:ext cx="0" cy="0"/>
          <a:chOff x="0" y="0"/>
          <a:chExt cx="0" cy="0"/>
        </a:xfrm>
      </p:grpSpPr>
      <p:sp>
        <p:nvSpPr>
          <p:cNvPr id="1048966" name="标题 2"/>
          <p:cNvSpPr>
            <a:spLocks noGrp="1"/>
          </p:cNvSpPr>
          <p:nvPr>
            <p:ph type="title" idx="2"/>
          </p:nvPr>
        </p:nvSpPr>
        <p:spPr/>
        <p:txBody>
          <a:bodyPr/>
          <a:p>
            <a:r>
              <a:rPr altLang="en-US" lang="zh-CN"/>
              <a:t>个性化学习的必要性</a:t>
            </a:r>
            <a:endParaRPr altLang="en-US" lang="zh-CN"/>
          </a:p>
        </p:txBody>
      </p:sp>
      <p:sp>
        <p:nvSpPr>
          <p:cNvPr id="1048968" name="五边形 30"/>
          <p:cNvSpPr/>
          <p:nvPr>
            <p:custDataLst>
              <p:tags r:id="rId1"/>
            </p:custDataLst>
          </p:nvPr>
        </p:nvSpPr>
        <p:spPr>
          <a:xfrm>
            <a:off x="608330" y="3192578"/>
            <a:ext cx="2907263" cy="1181764"/>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8970" name="燕尾形 36"/>
          <p:cNvSpPr/>
          <p:nvPr>
            <p:custDataLst>
              <p:tags r:id="rId2"/>
            </p:custDataLst>
          </p:nvPr>
        </p:nvSpPr>
        <p:spPr>
          <a:xfrm>
            <a:off x="3220372" y="3192578"/>
            <a:ext cx="2907263" cy="1181764"/>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8972" name="燕尾形 37"/>
          <p:cNvSpPr/>
          <p:nvPr>
            <p:custDataLst>
              <p:tags r:id="rId3"/>
            </p:custDataLst>
          </p:nvPr>
        </p:nvSpPr>
        <p:spPr>
          <a:xfrm>
            <a:off x="8444456" y="3192578"/>
            <a:ext cx="2907263" cy="1181764"/>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8974" name="燕尾形 38"/>
          <p:cNvSpPr/>
          <p:nvPr>
            <p:custDataLst>
              <p:tags r:id="rId4"/>
            </p:custDataLst>
          </p:nvPr>
        </p:nvSpPr>
        <p:spPr>
          <a:xfrm>
            <a:off x="5832414" y="3192578"/>
            <a:ext cx="2907263" cy="1181764"/>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8976" name="文本框 3"/>
          <p:cNvSpPr txBox="1"/>
          <p:nvPr>
            <p:custDataLst>
              <p:tags r:id="rId5"/>
            </p:custDataLst>
          </p:nvPr>
        </p:nvSpPr>
        <p:spPr>
          <a:xfrm>
            <a:off x="3159565" y="4626381"/>
            <a:ext cx="3135508" cy="1373878"/>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培养学生的自主学习和创新能力</a:t>
            </a:r>
            <a:endParaRPr altLang="en-US" sz="1400" lang="zh-CN" spc="150">
              <a:solidFill>
                <a:schemeClr val="tx1"/>
              </a:solidFill>
              <a:effectLst/>
              <a:latin typeface="+mn-ea"/>
              <a:sym typeface="+mn-ea"/>
            </a:endParaRPr>
          </a:p>
        </p:txBody>
      </p:sp>
      <p:sp>
        <p:nvSpPr>
          <p:cNvPr id="1048978" name="文本框 6"/>
          <p:cNvSpPr txBox="1"/>
          <p:nvPr>
            <p:custDataLst>
              <p:tags r:id="rId6"/>
            </p:custDataLst>
          </p:nvPr>
        </p:nvSpPr>
        <p:spPr>
          <a:xfrm>
            <a:off x="608330" y="1539342"/>
            <a:ext cx="3135508" cy="1414415"/>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适应不同学生的学习需求，提高学习效果</a:t>
            </a:r>
            <a:endParaRPr altLang="en-US" dirty="0" sz="1400" lang="zh-CN" spc="150">
              <a:solidFill>
                <a:schemeClr val="tx1"/>
              </a:solidFill>
              <a:effectLst/>
              <a:latin typeface="+mn-ea"/>
              <a:sym typeface="+mn-ea"/>
            </a:endParaRPr>
          </a:p>
        </p:txBody>
      </p:sp>
      <p:sp>
        <p:nvSpPr>
          <p:cNvPr id="1048980" name="文本框 7"/>
          <p:cNvSpPr txBox="1"/>
          <p:nvPr>
            <p:custDataLst>
              <p:tags r:id="rId7"/>
            </p:custDataLst>
          </p:nvPr>
        </p:nvSpPr>
        <p:spPr>
          <a:xfrm>
            <a:off x="5830652" y="1539342"/>
            <a:ext cx="3135508" cy="1414415"/>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促进教育公平和个性化发展</a:t>
            </a:r>
            <a:endParaRPr altLang="en-US" sz="1400" lang="zh-CN" spc="150">
              <a:solidFill>
                <a:schemeClr val="tx1"/>
              </a:solidFill>
              <a:effectLst/>
              <a:latin typeface="+mn-ea"/>
              <a:sym typeface="+mn-ea"/>
            </a:endParaRPr>
          </a:p>
        </p:txBody>
      </p:sp>
      <p:sp>
        <p:nvSpPr>
          <p:cNvPr id="1048982" name="文本框 8"/>
          <p:cNvSpPr txBox="1"/>
          <p:nvPr>
            <p:custDataLst>
              <p:tags r:id="rId8"/>
            </p:custDataLst>
          </p:nvPr>
        </p:nvSpPr>
        <p:spPr>
          <a:xfrm>
            <a:off x="8441812" y="4626381"/>
            <a:ext cx="3135508" cy="1373878"/>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应对未来社会对人才需求的多样性</a:t>
            </a:r>
            <a:endParaRPr altLang="en-US" sz="1400" lang="zh-CN" spc="150">
              <a:solidFill>
                <a:schemeClr val="tx1"/>
              </a:solidFill>
              <a:effectLst/>
              <a:latin typeface="+mn-ea"/>
              <a:sym typeface="+mn-ea"/>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9016" name="标题 2"/>
          <p:cNvSpPr>
            <a:spLocks noGrp="1"/>
          </p:cNvSpPr>
          <p:nvPr>
            <p:ph type="title" idx="2"/>
          </p:nvPr>
        </p:nvSpPr>
        <p:spPr/>
        <p:txBody>
          <a:bodyPr/>
          <a:p>
            <a:r>
              <a:rPr altLang="en-US" lang="zh-CN"/>
              <a:t>2024年初中教育的发展方向</a:t>
            </a:r>
            <a:endParaRPr altLang="en-US" lang="zh-CN"/>
          </a:p>
        </p:txBody>
      </p:sp>
      <p:sp>
        <p:nvSpPr>
          <p:cNvPr id="1049018" name="对角圆角矩形 15"/>
          <p:cNvSpPr/>
          <p:nvPr>
            <p:custDataLst>
              <p:tags r:id="rId1"/>
            </p:custDataLst>
          </p:nvPr>
        </p:nvSpPr>
        <p:spPr>
          <a:xfrm>
            <a:off x="1305000" y="4106881"/>
            <a:ext cx="9575806" cy="807102"/>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20" name="对角圆角矩形 16"/>
          <p:cNvSpPr/>
          <p:nvPr>
            <p:custDataLst>
              <p:tags r:id="rId2"/>
            </p:custDataLst>
          </p:nvPr>
        </p:nvSpPr>
        <p:spPr>
          <a:xfrm>
            <a:off x="1305000" y="3960308"/>
            <a:ext cx="582800" cy="55611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22" name="直角三角形 17"/>
          <p:cNvSpPr/>
          <p:nvPr>
            <p:custDataLst>
              <p:tags r:id="rId3"/>
            </p:custDataLst>
          </p:nvPr>
        </p:nvSpPr>
        <p:spPr>
          <a:xfrm>
            <a:off x="1887930" y="3960981"/>
            <a:ext cx="87808" cy="146346"/>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24" name="文本框 27"/>
          <p:cNvSpPr txBox="1"/>
          <p:nvPr>
            <p:custDataLst>
              <p:tags r:id="rId4"/>
            </p:custDataLst>
          </p:nvPr>
        </p:nvSpPr>
        <p:spPr>
          <a:xfrm>
            <a:off x="1925582" y="4118311"/>
            <a:ext cx="8652018" cy="793200"/>
          </a:xfrm>
          <a:prstGeom prst="rect"/>
          <a:noFill/>
        </p:spPr>
        <p:txBody>
          <a:bodyPr anchor="ctr" anchorCtr="0" bIns="107950" rtlCol="0" tIns="0" wrap="square">
            <a:normAutofit fontScale="90000"/>
          </a:bodyPr>
          <a:p>
            <a:pPr>
              <a:lnSpc>
                <a:spcPct val="150000"/>
              </a:lnSpc>
            </a:pPr>
            <a:r>
              <a:rPr altLang="zh-CN" dirty="0" lang="en-US">
                <a:solidFill>
                  <a:schemeClr val="dk1">
                    <a:lumMod val="80000"/>
                    <a:lumOff val="20000"/>
                  </a:schemeClr>
                </a:solidFill>
                <a:latin typeface="+mn-ea"/>
                <a:sym typeface="+mn-ea"/>
              </a:rPr>
              <a:t>技术整合：随着科技的发展，初中教育将更加注重技术整合，如使用AI、VR等技术辅助教学。</a:t>
            </a:r>
            <a:endParaRPr altLang="zh-CN" dirty="0" lang="en-US">
              <a:solidFill>
                <a:schemeClr val="dk1">
                  <a:lumMod val="80000"/>
                  <a:lumOff val="20000"/>
                </a:schemeClr>
              </a:solidFill>
              <a:latin typeface="+mn-ea"/>
              <a:sym typeface="+mn-ea"/>
            </a:endParaRPr>
          </a:p>
        </p:txBody>
      </p:sp>
      <p:sp>
        <p:nvSpPr>
          <p:cNvPr id="1049026" name="对角圆角矩形 52"/>
          <p:cNvSpPr/>
          <p:nvPr>
            <p:custDataLst>
              <p:tags r:id="rId5"/>
            </p:custDataLst>
          </p:nvPr>
        </p:nvSpPr>
        <p:spPr>
          <a:xfrm>
            <a:off x="1305000" y="1436295"/>
            <a:ext cx="9575806" cy="807102"/>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28" name="对角圆角矩形 53"/>
          <p:cNvSpPr/>
          <p:nvPr>
            <p:custDataLst>
              <p:tags r:id="rId6"/>
            </p:custDataLst>
          </p:nvPr>
        </p:nvSpPr>
        <p:spPr>
          <a:xfrm>
            <a:off x="1305000" y="1289050"/>
            <a:ext cx="582800" cy="55611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30" name="直角三角形 54"/>
          <p:cNvSpPr/>
          <p:nvPr>
            <p:custDataLst>
              <p:tags r:id="rId7"/>
            </p:custDataLst>
          </p:nvPr>
        </p:nvSpPr>
        <p:spPr>
          <a:xfrm>
            <a:off x="1887930" y="1289722"/>
            <a:ext cx="87808" cy="146346"/>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32" name="文本框 56"/>
          <p:cNvSpPr txBox="1"/>
          <p:nvPr>
            <p:custDataLst>
              <p:tags r:id="rId8"/>
            </p:custDataLst>
          </p:nvPr>
        </p:nvSpPr>
        <p:spPr>
          <a:xfrm>
            <a:off x="1925582" y="1439657"/>
            <a:ext cx="8652018" cy="793200"/>
          </a:xfrm>
          <a:prstGeom prst="rect"/>
          <a:noFill/>
        </p:spPr>
        <p:txBody>
          <a:bodyPr anchor="ctr" anchorCtr="0" bIns="107950" rtlCol="0" tIns="0" wrap="square">
            <a:normAutofit fontScale="90000"/>
          </a:bodyPr>
          <a:p>
            <a:pPr>
              <a:lnSpc>
                <a:spcPct val="150000"/>
              </a:lnSpc>
            </a:pPr>
            <a:r>
              <a:rPr altLang="en-US" dirty="0" lang="zh-CN">
                <a:solidFill>
                  <a:schemeClr val="dk1">
                    <a:lumMod val="80000"/>
                    <a:lumOff val="20000"/>
                  </a:schemeClr>
                </a:solidFill>
                <a:latin typeface="+mn-ea"/>
                <a:sym typeface="+mn-ea"/>
              </a:rPr>
              <a:t>个性化学习：学生将根据自己的兴趣和能力进行个性化学习，教师将提供定制化的教学方案。</a:t>
            </a:r>
            <a:endParaRPr altLang="en-US" dirty="0" lang="zh-CN">
              <a:solidFill>
                <a:schemeClr val="dk1">
                  <a:lumMod val="80000"/>
                  <a:lumOff val="20000"/>
                </a:schemeClr>
              </a:solidFill>
              <a:latin typeface="+mn-ea"/>
              <a:sym typeface="+mn-ea"/>
            </a:endParaRPr>
          </a:p>
        </p:txBody>
      </p:sp>
      <p:sp>
        <p:nvSpPr>
          <p:cNvPr id="1049034" name="对角圆角矩形 5"/>
          <p:cNvSpPr/>
          <p:nvPr>
            <p:custDataLst>
              <p:tags r:id="rId9"/>
            </p:custDataLst>
          </p:nvPr>
        </p:nvSpPr>
        <p:spPr>
          <a:xfrm>
            <a:off x="1305000" y="2771588"/>
            <a:ext cx="9575806" cy="807102"/>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36" name="对角圆角矩形 6"/>
          <p:cNvSpPr/>
          <p:nvPr>
            <p:custDataLst>
              <p:tags r:id="rId10"/>
            </p:custDataLst>
          </p:nvPr>
        </p:nvSpPr>
        <p:spPr>
          <a:xfrm>
            <a:off x="1305000" y="2624343"/>
            <a:ext cx="582800" cy="55611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38" name="直角三角形 7"/>
          <p:cNvSpPr/>
          <p:nvPr>
            <p:custDataLst>
              <p:tags r:id="rId11"/>
            </p:custDataLst>
          </p:nvPr>
        </p:nvSpPr>
        <p:spPr>
          <a:xfrm>
            <a:off x="1887930" y="2625688"/>
            <a:ext cx="87808" cy="146346"/>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40" name="文本框 8"/>
          <p:cNvSpPr txBox="1"/>
          <p:nvPr>
            <p:custDataLst>
              <p:tags r:id="rId12"/>
            </p:custDataLst>
          </p:nvPr>
        </p:nvSpPr>
        <p:spPr>
          <a:xfrm>
            <a:off x="1925582" y="2783018"/>
            <a:ext cx="8652018" cy="793200"/>
          </a:xfrm>
          <a:prstGeom prst="rect"/>
          <a:noFill/>
        </p:spPr>
        <p:txBody>
          <a:bodyPr anchor="ctr" anchorCtr="0" bIns="107950" rtlCol="0" tIns="0" wrap="square">
            <a:normAutofit fontScale="78889" lnSpcReduction="10000"/>
          </a:bodyPr>
          <a:p>
            <a:pPr>
              <a:lnSpc>
                <a:spcPct val="150000"/>
              </a:lnSpc>
            </a:pPr>
            <a:r>
              <a:rPr altLang="en-US" dirty="0" lang="zh-CN">
                <a:solidFill>
                  <a:schemeClr val="dk1">
                    <a:lumMod val="80000"/>
                    <a:lumOff val="20000"/>
                  </a:schemeClr>
                </a:solidFill>
                <a:latin typeface="+mn-ea"/>
                <a:sym typeface="+mn-ea"/>
              </a:rPr>
              <a:t>翻转课堂：传统的教学模式将逐渐被翻转课堂所取代，学生在家预习，课堂上通过讨论、互动深化理解。</a:t>
            </a:r>
            <a:endParaRPr altLang="en-US" dirty="0" lang="zh-CN">
              <a:solidFill>
                <a:schemeClr val="dk1">
                  <a:lumMod val="80000"/>
                  <a:lumOff val="20000"/>
                </a:schemeClr>
              </a:solidFill>
              <a:latin typeface="+mn-ea"/>
              <a:sym typeface="+mn-ea"/>
            </a:endParaRPr>
          </a:p>
        </p:txBody>
      </p:sp>
      <p:sp>
        <p:nvSpPr>
          <p:cNvPr id="1049042" name="对角圆角矩形 9"/>
          <p:cNvSpPr/>
          <p:nvPr>
            <p:custDataLst>
              <p:tags r:id="rId13"/>
            </p:custDataLst>
          </p:nvPr>
        </p:nvSpPr>
        <p:spPr>
          <a:xfrm>
            <a:off x="1305000" y="5442847"/>
            <a:ext cx="9575806" cy="807102"/>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44" name="对角圆角矩形 10"/>
          <p:cNvSpPr/>
          <p:nvPr>
            <p:custDataLst>
              <p:tags r:id="rId14"/>
            </p:custDataLst>
          </p:nvPr>
        </p:nvSpPr>
        <p:spPr>
          <a:xfrm>
            <a:off x="1305000" y="5295601"/>
            <a:ext cx="582800" cy="55611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46" name="直角三角形 11"/>
          <p:cNvSpPr/>
          <p:nvPr>
            <p:custDataLst>
              <p:tags r:id="rId15"/>
            </p:custDataLst>
          </p:nvPr>
        </p:nvSpPr>
        <p:spPr>
          <a:xfrm>
            <a:off x="1887930" y="5296274"/>
            <a:ext cx="87808" cy="146346"/>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48" name="文本框 12"/>
          <p:cNvSpPr txBox="1"/>
          <p:nvPr>
            <p:custDataLst>
              <p:tags r:id="rId16"/>
            </p:custDataLst>
          </p:nvPr>
        </p:nvSpPr>
        <p:spPr>
          <a:xfrm>
            <a:off x="1925582" y="5453604"/>
            <a:ext cx="8652018" cy="793200"/>
          </a:xfrm>
          <a:prstGeom prst="rect"/>
          <a:noFill/>
        </p:spPr>
        <p:txBody>
          <a:bodyPr anchor="ctr" anchorCtr="0" bIns="107950" rtlCol="0" tIns="0" wrap="square">
            <a:normAutofit fontScale="95556"/>
          </a:bodyPr>
          <a:p>
            <a:pPr>
              <a:lnSpc>
                <a:spcPct val="150000"/>
              </a:lnSpc>
            </a:pPr>
            <a:r>
              <a:rPr altLang="zh-CN" dirty="0" lang="en-US">
                <a:solidFill>
                  <a:schemeClr val="dk1">
                    <a:lumMod val="80000"/>
                    <a:lumOff val="20000"/>
                  </a:schemeClr>
                </a:solidFill>
                <a:latin typeface="+mn-ea"/>
                <a:sym typeface="+mn-ea"/>
              </a:rPr>
              <a:t>社区参与：学校将更加注重与社区的合作，利用社区资源为学生提供更加丰富的学习体验。</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082" name="标题 2"/>
          <p:cNvSpPr>
            <a:spLocks noGrp="1"/>
          </p:cNvSpPr>
          <p:nvPr>
            <p:ph type="title" idx="2"/>
          </p:nvPr>
        </p:nvSpPr>
        <p:spPr/>
        <p:txBody>
          <a:bodyPr/>
          <a:p>
            <a:r>
              <a:rPr altLang="en-US" lang="zh-CN"/>
              <a:t>翻转课堂与个性化学习的关系</a:t>
            </a:r>
            <a:endParaRPr altLang="en-US" lang="zh-CN"/>
          </a:p>
        </p:txBody>
      </p:sp>
      <p:sp>
        <p:nvSpPr>
          <p:cNvPr id="1049084" name="任意多边形 20"/>
          <p:cNvSpPr/>
          <p:nvPr>
            <p:custDataLst>
              <p:tags r:id="rId1"/>
            </p:custDataLst>
          </p:nvPr>
        </p:nvSpPr>
        <p:spPr>
          <a:xfrm rot="2700000">
            <a:off x="1537429" y="1289050"/>
            <a:ext cx="1331163" cy="1333475"/>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086" name="文本框 24"/>
          <p:cNvSpPr txBox="1"/>
          <p:nvPr>
            <p:custDataLst>
              <p:tags r:id="rId2"/>
            </p:custDataLst>
          </p:nvPr>
        </p:nvSpPr>
        <p:spPr bwMode="auto">
          <a:xfrm>
            <a:off x="1168000" y="3091622"/>
            <a:ext cx="2070509" cy="3157945"/>
          </a:xfrm>
          <a:prstGeom prst="rect"/>
          <a:noFill/>
        </p:spPr>
        <p:txBody>
          <a:bodyPr anchor="t" anchorCtr="0" bIns="45720" lIns="91440" rIns="91440" rtlCol="0" tIns="45720" vert="horz" wrap="square">
            <a:normAutofit fontScale="90000"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翻转课堂是实现个性化学习的一种有效方式，通过课前预习和课堂讨论，能够更好地满足学生的学习需求。</a:t>
            </a:r>
            <a:endParaRPr altLang="en-US" dirty="0" sz="2000" lang="zh-CN" spc="150">
              <a:solidFill>
                <a:schemeClr val="tx1">
                  <a:lumMod val="75000"/>
                  <a:lumOff val="25000"/>
                </a:schemeClr>
              </a:solidFill>
              <a:latin typeface="+mn-ea"/>
              <a:sym typeface="+mn-ea"/>
            </a:endParaRPr>
          </a:p>
        </p:txBody>
      </p:sp>
      <p:sp>
        <p:nvSpPr>
          <p:cNvPr id="1049088" name="矩形 42"/>
          <p:cNvSpPr/>
          <p:nvPr>
            <p:custDataLst>
              <p:tags r:id="rId3"/>
            </p:custDataLst>
          </p:nvPr>
        </p:nvSpPr>
        <p:spPr>
          <a:xfrm>
            <a:off x="1305101" y="2699906"/>
            <a:ext cx="1795952" cy="127181"/>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090" name="任意多边形 18"/>
          <p:cNvSpPr/>
          <p:nvPr>
            <p:custDataLst>
              <p:tags r:id="rId4"/>
            </p:custDataLst>
          </p:nvPr>
        </p:nvSpPr>
        <p:spPr>
          <a:xfrm rot="5400000">
            <a:off x="4130864" y="1289050"/>
            <a:ext cx="1331163" cy="1333475"/>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092" name="文本框 27"/>
          <p:cNvSpPr txBox="1"/>
          <p:nvPr>
            <p:custDataLst>
              <p:tags r:id="rId5"/>
            </p:custDataLst>
          </p:nvPr>
        </p:nvSpPr>
        <p:spPr bwMode="auto">
          <a:xfrm>
            <a:off x="3760760" y="3091622"/>
            <a:ext cx="2070509" cy="3157945"/>
          </a:xfrm>
          <a:prstGeom prst="rect"/>
          <a:noFill/>
        </p:spPr>
        <p:txBody>
          <a:bodyPr anchor="t" anchorCtr="0" bIns="45720" lIns="91440" rIns="91440" rtlCol="0" tIns="45720" vert="horz" wrap="square">
            <a:normAutofit fontScale="85000" lnSpcReduction="2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个性化学习注重学生的个性特点和差异，翻转课堂可以通过提供个性化的学习资源和任务，更好地促进学生的个性化发展。</a:t>
            </a:r>
            <a:endParaRPr altLang="en-US" dirty="0" sz="2000" lang="zh-CN" spc="150">
              <a:solidFill>
                <a:schemeClr val="tx1">
                  <a:lumMod val="75000"/>
                  <a:lumOff val="25000"/>
                </a:schemeClr>
              </a:solidFill>
              <a:latin typeface="+mn-ea"/>
              <a:sym typeface="+mn-ea"/>
            </a:endParaRPr>
          </a:p>
        </p:txBody>
      </p:sp>
      <p:sp>
        <p:nvSpPr>
          <p:cNvPr id="1049094" name="矩形 43"/>
          <p:cNvSpPr/>
          <p:nvPr>
            <p:custDataLst>
              <p:tags r:id="rId6"/>
            </p:custDataLst>
          </p:nvPr>
        </p:nvSpPr>
        <p:spPr>
          <a:xfrm>
            <a:off x="3898536" y="2699906"/>
            <a:ext cx="1795952" cy="127181"/>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096" name="任意多边形 21"/>
          <p:cNvSpPr/>
          <p:nvPr>
            <p:custDataLst>
              <p:tags r:id="rId7"/>
            </p:custDataLst>
          </p:nvPr>
        </p:nvSpPr>
        <p:spPr>
          <a:xfrm rot="18900000" flipH="1">
            <a:off x="6723624" y="1289050"/>
            <a:ext cx="1331163" cy="1333475"/>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098" name="文本框 30"/>
          <p:cNvSpPr txBox="1"/>
          <p:nvPr>
            <p:custDataLst>
              <p:tags r:id="rId8"/>
            </p:custDataLst>
          </p:nvPr>
        </p:nvSpPr>
        <p:spPr bwMode="auto">
          <a:xfrm>
            <a:off x="6354195" y="3091622"/>
            <a:ext cx="2070509" cy="3157945"/>
          </a:xfrm>
          <a:prstGeom prst="rect"/>
          <a:noFill/>
        </p:spPr>
        <p:txBody>
          <a:bodyPr anchor="t" anchorCtr="0" bIns="45720" lIns="91440" rIns="91440" rtlCol="0" tIns="45720" vert="horz" wrap="square">
            <a:normAutofit fontScale="85000" lnSpcReduction="2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翻转课堂与个性化学习相互促进，翻转课堂可以提供更加灵活的学习方式和更加丰富的学习资源，从而更好地支持个性化学习。</a:t>
            </a:r>
            <a:endParaRPr altLang="en-US" dirty="0" sz="2000" lang="zh-CN" spc="150">
              <a:solidFill>
                <a:schemeClr val="tx1">
                  <a:lumMod val="75000"/>
                  <a:lumOff val="25000"/>
                </a:schemeClr>
              </a:solidFill>
              <a:latin typeface="+mn-ea"/>
              <a:sym typeface="+mn-ea"/>
            </a:endParaRPr>
          </a:p>
        </p:txBody>
      </p:sp>
      <p:sp>
        <p:nvSpPr>
          <p:cNvPr id="1049100" name="矩形 44"/>
          <p:cNvSpPr/>
          <p:nvPr>
            <p:custDataLst>
              <p:tags r:id="rId9"/>
            </p:custDataLst>
          </p:nvPr>
        </p:nvSpPr>
        <p:spPr>
          <a:xfrm>
            <a:off x="6490620" y="2699906"/>
            <a:ext cx="1795952" cy="127181"/>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102" name="任意多边形 22"/>
          <p:cNvSpPr/>
          <p:nvPr>
            <p:custDataLst>
              <p:tags r:id="rId10"/>
            </p:custDataLst>
          </p:nvPr>
        </p:nvSpPr>
        <p:spPr>
          <a:xfrm rot="2700000" flipH="1" flipV="1">
            <a:off x="9316384" y="1289050"/>
            <a:ext cx="1331163" cy="1333475"/>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104" name="文本框 33"/>
          <p:cNvSpPr txBox="1"/>
          <p:nvPr>
            <p:custDataLst>
              <p:tags r:id="rId11"/>
            </p:custDataLst>
          </p:nvPr>
        </p:nvSpPr>
        <p:spPr bwMode="auto">
          <a:xfrm>
            <a:off x="8946954" y="3091622"/>
            <a:ext cx="2070509" cy="3157945"/>
          </a:xfrm>
          <a:prstGeom prst="rect"/>
          <a:noFill/>
        </p:spPr>
        <p:txBody>
          <a:bodyPr anchor="t" anchorCtr="0" bIns="45720" lIns="91440" rIns="91440" rtlCol="0" tIns="45720" vert="horz" wrap="square">
            <a:normAutofit fontScale="95000" lnSpcReduction="2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个性化学习也可以为翻转课堂提供更加个性化的教学策略和更加有针对性的学习支持，从而更好地实现教学目标。</a:t>
            </a:r>
            <a:endParaRPr altLang="en-US" dirty="0" sz="2000" lang="zh-CN" spc="150">
              <a:solidFill>
                <a:schemeClr val="tx1">
                  <a:lumMod val="75000"/>
                  <a:lumOff val="25000"/>
                </a:schemeClr>
              </a:solidFill>
              <a:latin typeface="+mn-ea"/>
              <a:sym typeface="+mn-ea"/>
            </a:endParaRPr>
          </a:p>
        </p:txBody>
      </p:sp>
      <p:sp>
        <p:nvSpPr>
          <p:cNvPr id="1049106" name="矩形 45"/>
          <p:cNvSpPr/>
          <p:nvPr>
            <p:custDataLst>
              <p:tags r:id="rId12"/>
            </p:custDataLst>
          </p:nvPr>
        </p:nvSpPr>
        <p:spPr>
          <a:xfrm>
            <a:off x="9084055" y="2699906"/>
            <a:ext cx="1795952" cy="127181"/>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140" name="标题 1"/>
          <p:cNvSpPr>
            <a:spLocks noGrp="1"/>
          </p:cNvSpPr>
          <p:nvPr>
            <p:ph type="title" idx="5"/>
            <p:custDataLst>
              <p:tags r:id="rId1"/>
            </p:custDataLst>
          </p:nvPr>
        </p:nvSpPr>
        <p:spPr/>
        <p:txBody>
          <a:bodyPr/>
          <a:p>
            <a:r>
              <a:rPr altLang="en-US" dirty="0" lang="zh-CN"/>
              <a:t>翻转课堂的实施方式</a:t>
            </a:r>
            <a:endParaRPr altLang="en-US" dirty="0" lang="zh-CN"/>
          </a:p>
        </p:txBody>
      </p:sp>
      <p:sp>
        <p:nvSpPr>
          <p:cNvPr id="1049142" name="文本占位符 3"/>
          <p:cNvSpPr>
            <a:spLocks noGrp="1"/>
          </p:cNvSpPr>
          <p:nvPr>
            <p:ph type="body" idx="1"/>
            <p:custDataLst>
              <p:tags r:id="rId2"/>
            </p:custDataLst>
          </p:nvPr>
        </p:nvSpPr>
        <p:spPr/>
        <p:txBody>
          <a:bodyPr/>
          <a:p>
            <a:r>
              <a:rPr altLang="en-US" lang="zh-CN"/>
              <a:t>02</a:t>
            </a:r>
            <a:endParaRPr altLang="en-US" lang="zh-CN"/>
          </a:p>
        </p:txBody>
      </p:sp>
    </p:spTree>
    <p:custDataLst>
      <p:tags r:id="rId3"/>
    </p:custDataLst>
  </p:cSld>
  <p:clrMapOvr>
    <a:overrideClrMapping accent1="accent1" accent2="accent2" accent3="accent3" accent4="accent4" accent5="accent5" accent6="accent6" bg1="lt1" bg2="lt2" tx1="dk1" tx2="dk2" hlink="hlink" folHlink="folHlink"/>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188" name="标题 2"/>
          <p:cNvSpPr>
            <a:spLocks noGrp="1"/>
          </p:cNvSpPr>
          <p:nvPr>
            <p:ph type="title" idx="2"/>
          </p:nvPr>
        </p:nvSpPr>
        <p:spPr/>
        <p:txBody>
          <a:bodyPr/>
          <a:p>
            <a:r>
              <a:rPr altLang="en-US" lang="zh-CN"/>
              <a:t>课前准备</a:t>
            </a:r>
            <a:endParaRPr altLang="en-US" lang="zh-CN"/>
          </a:p>
        </p:txBody>
      </p:sp>
      <p:sp>
        <p:nvSpPr>
          <p:cNvPr id="1049190" name="圆角矩形 3"/>
          <p:cNvSpPr/>
          <p:nvPr>
            <p:custDataLst>
              <p:tags r:id="rId1"/>
            </p:custDataLst>
          </p:nvPr>
        </p:nvSpPr>
        <p:spPr>
          <a:xfrm rot="16200000">
            <a:off x="5608955" y="-3611407"/>
            <a:ext cx="966322" cy="10966754"/>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192" name="圆角矩形 4"/>
          <p:cNvSpPr/>
          <p:nvPr>
            <p:custDataLst>
              <p:tags r:id="rId2"/>
            </p:custDataLst>
          </p:nvPr>
        </p:nvSpPr>
        <p:spPr>
          <a:xfrm rot="16200000">
            <a:off x="198411" y="1799137"/>
            <a:ext cx="964731" cy="14475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194" name="圆角矩形 5"/>
          <p:cNvSpPr/>
          <p:nvPr>
            <p:custDataLst>
              <p:tags r:id="rId3"/>
            </p:custDataLst>
          </p:nvPr>
        </p:nvSpPr>
        <p:spPr>
          <a:xfrm rot="16200000">
            <a:off x="5610230" y="-2338301"/>
            <a:ext cx="966322" cy="1096755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196" name="圆角矩形 6"/>
          <p:cNvSpPr/>
          <p:nvPr>
            <p:custDataLst>
              <p:tags r:id="rId4"/>
            </p:custDataLst>
          </p:nvPr>
        </p:nvSpPr>
        <p:spPr>
          <a:xfrm rot="16200000">
            <a:off x="199686" y="3072881"/>
            <a:ext cx="964731" cy="14475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198" name="圆角矩形 9"/>
          <p:cNvSpPr/>
          <p:nvPr>
            <p:custDataLst>
              <p:tags r:id="rId5"/>
            </p:custDataLst>
          </p:nvPr>
        </p:nvSpPr>
        <p:spPr>
          <a:xfrm rot="16200000">
            <a:off x="5608955" y="-1089419"/>
            <a:ext cx="966322" cy="10966754"/>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200" name="圆角矩形 10"/>
          <p:cNvSpPr/>
          <p:nvPr>
            <p:custDataLst>
              <p:tags r:id="rId6"/>
            </p:custDataLst>
          </p:nvPr>
        </p:nvSpPr>
        <p:spPr>
          <a:xfrm rot="16200000">
            <a:off x="198411" y="4321125"/>
            <a:ext cx="964731" cy="14475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202" name="圆角矩形 11"/>
          <p:cNvSpPr/>
          <p:nvPr>
            <p:custDataLst>
              <p:tags r:id="rId7"/>
            </p:custDataLst>
          </p:nvPr>
        </p:nvSpPr>
        <p:spPr>
          <a:xfrm rot="16200000">
            <a:off x="5610230" y="183050"/>
            <a:ext cx="966322" cy="1096755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204" name="圆角矩形 12"/>
          <p:cNvSpPr/>
          <p:nvPr>
            <p:custDataLst>
              <p:tags r:id="rId8"/>
            </p:custDataLst>
          </p:nvPr>
        </p:nvSpPr>
        <p:spPr>
          <a:xfrm rot="16200000">
            <a:off x="199686" y="5594231"/>
            <a:ext cx="964731" cy="14475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206" name="文本框 7"/>
          <p:cNvSpPr txBox="1"/>
          <p:nvPr>
            <p:custDataLst>
              <p:tags r:id="rId9"/>
            </p:custDataLst>
          </p:nvPr>
        </p:nvSpPr>
        <p:spPr>
          <a:xfrm>
            <a:off x="1069249" y="3910568"/>
            <a:ext cx="10506261" cy="966322"/>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发布学习资源</a:t>
            </a:r>
            <a:endParaRPr altLang="en-US" dirty="0" sz="2400" lang="zh-CN">
              <a:latin typeface="+mn-ea"/>
              <a:ea typeface="+mn-ea"/>
            </a:endParaRPr>
          </a:p>
        </p:txBody>
      </p:sp>
      <p:sp>
        <p:nvSpPr>
          <p:cNvPr id="1049208" name="文本框 8"/>
          <p:cNvSpPr txBox="1"/>
          <p:nvPr>
            <p:custDataLst>
              <p:tags r:id="rId10"/>
            </p:custDataLst>
          </p:nvPr>
        </p:nvSpPr>
        <p:spPr>
          <a:xfrm>
            <a:off x="1069249" y="5184313"/>
            <a:ext cx="10506261" cy="965526"/>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建立交流平台</a:t>
            </a:r>
            <a:endParaRPr altLang="en-US" dirty="0" sz="2400" lang="zh-CN">
              <a:latin typeface="+mn-ea"/>
              <a:ea typeface="+mn-ea"/>
            </a:endParaRPr>
          </a:p>
        </p:txBody>
      </p:sp>
      <p:sp>
        <p:nvSpPr>
          <p:cNvPr id="1049210" name="文本框 13"/>
          <p:cNvSpPr txBox="1"/>
          <p:nvPr>
            <p:custDataLst>
              <p:tags r:id="rId11"/>
            </p:custDataLst>
          </p:nvPr>
        </p:nvSpPr>
        <p:spPr>
          <a:xfrm>
            <a:off x="1069249" y="1388580"/>
            <a:ext cx="10506261" cy="966322"/>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制作教学视频和课件</a:t>
            </a:r>
            <a:endParaRPr altLang="en-US" dirty="0" sz="2400" lang="zh-CN">
              <a:latin typeface="+mn-ea"/>
              <a:ea typeface="+mn-ea"/>
            </a:endParaRPr>
          </a:p>
        </p:txBody>
      </p:sp>
      <p:sp>
        <p:nvSpPr>
          <p:cNvPr id="1049212" name="文本框 14"/>
          <p:cNvSpPr txBox="1"/>
          <p:nvPr>
            <p:custDataLst>
              <p:tags r:id="rId12"/>
            </p:custDataLst>
          </p:nvPr>
        </p:nvSpPr>
        <p:spPr>
          <a:xfrm>
            <a:off x="1069249" y="2663600"/>
            <a:ext cx="10506261" cy="965526"/>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布置预习作业</a:t>
            </a:r>
            <a:endParaRPr altLang="en-US" dirty="0" sz="2400" lang="zh-CN">
              <a:latin typeface="+mn-ea"/>
              <a:ea typeface="+mn-ea"/>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21" name=""/>
        <p:cNvGrpSpPr/>
        <p:nvPr/>
      </p:nvGrpSpPr>
      <p:grpSpPr>
        <a:xfrm>
          <a:off x="0" y="0"/>
          <a:ext cx="0" cy="0"/>
          <a:chOff x="0" y="0"/>
          <a:chExt cx="0" cy="0"/>
        </a:xfrm>
      </p:grpSpPr>
      <p:sp>
        <p:nvSpPr>
          <p:cNvPr id="1049246" name="标题 2"/>
          <p:cNvSpPr>
            <a:spLocks noGrp="1"/>
          </p:cNvSpPr>
          <p:nvPr>
            <p:ph type="title" idx="2"/>
          </p:nvPr>
        </p:nvSpPr>
        <p:spPr/>
        <p:txBody>
          <a:bodyPr/>
          <a:p>
            <a:r>
              <a:rPr altLang="en-US" lang="zh-CN"/>
              <a:t>课中互动</a:t>
            </a:r>
            <a:endParaRPr altLang="en-US" lang="zh-CN"/>
          </a:p>
        </p:txBody>
      </p:sp>
      <p:sp>
        <p:nvSpPr>
          <p:cNvPr id="1049248" name="任意多边形 20"/>
          <p:cNvSpPr/>
          <p:nvPr>
            <p:custDataLst>
              <p:tags r:id="rId1"/>
            </p:custDataLst>
          </p:nvPr>
        </p:nvSpPr>
        <p:spPr>
          <a:xfrm rot="2700000">
            <a:off x="1537429" y="1289050"/>
            <a:ext cx="1331163" cy="1333475"/>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250" name="文本框 24"/>
          <p:cNvSpPr txBox="1"/>
          <p:nvPr>
            <p:custDataLst>
              <p:tags r:id="rId2"/>
            </p:custDataLst>
          </p:nvPr>
        </p:nvSpPr>
        <p:spPr bwMode="auto">
          <a:xfrm>
            <a:off x="1168000" y="3091622"/>
            <a:ext cx="2070509" cy="3157945"/>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小组合作：学生分组进行讨论和协作，共同解决问题</a:t>
            </a:r>
            <a:endParaRPr altLang="en-US" dirty="0" sz="2000" lang="zh-CN" spc="150">
              <a:solidFill>
                <a:schemeClr val="tx1">
                  <a:lumMod val="75000"/>
                  <a:lumOff val="25000"/>
                </a:schemeClr>
              </a:solidFill>
              <a:latin typeface="+mn-ea"/>
              <a:sym typeface="+mn-ea"/>
            </a:endParaRPr>
          </a:p>
        </p:txBody>
      </p:sp>
      <p:sp>
        <p:nvSpPr>
          <p:cNvPr id="1049252" name="矩形 42"/>
          <p:cNvSpPr/>
          <p:nvPr>
            <p:custDataLst>
              <p:tags r:id="rId3"/>
            </p:custDataLst>
          </p:nvPr>
        </p:nvSpPr>
        <p:spPr>
          <a:xfrm>
            <a:off x="1305101" y="2699906"/>
            <a:ext cx="1795952" cy="127181"/>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254" name="任意多边形 18"/>
          <p:cNvSpPr/>
          <p:nvPr>
            <p:custDataLst>
              <p:tags r:id="rId4"/>
            </p:custDataLst>
          </p:nvPr>
        </p:nvSpPr>
        <p:spPr>
          <a:xfrm rot="5400000">
            <a:off x="4130864" y="1289050"/>
            <a:ext cx="1331163" cy="1333475"/>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256" name="文本框 27"/>
          <p:cNvSpPr txBox="1"/>
          <p:nvPr>
            <p:custDataLst>
              <p:tags r:id="rId5"/>
            </p:custDataLst>
          </p:nvPr>
        </p:nvSpPr>
        <p:spPr bwMode="auto">
          <a:xfrm>
            <a:off x="3760760" y="3091622"/>
            <a:ext cx="2070509" cy="3157945"/>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互动游戏：通过互动游戏增加学习的趣味性和参与度</a:t>
            </a:r>
            <a:endParaRPr altLang="en-US" dirty="0" sz="2000" lang="zh-CN" spc="150">
              <a:solidFill>
                <a:schemeClr val="tx1">
                  <a:lumMod val="75000"/>
                  <a:lumOff val="25000"/>
                </a:schemeClr>
              </a:solidFill>
              <a:latin typeface="+mn-ea"/>
              <a:sym typeface="+mn-ea"/>
            </a:endParaRPr>
          </a:p>
        </p:txBody>
      </p:sp>
      <p:sp>
        <p:nvSpPr>
          <p:cNvPr id="1049258" name="矩形 43"/>
          <p:cNvSpPr/>
          <p:nvPr>
            <p:custDataLst>
              <p:tags r:id="rId6"/>
            </p:custDataLst>
          </p:nvPr>
        </p:nvSpPr>
        <p:spPr>
          <a:xfrm>
            <a:off x="3898536" y="2699906"/>
            <a:ext cx="1795952" cy="127181"/>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260" name="任意多边形 21"/>
          <p:cNvSpPr/>
          <p:nvPr>
            <p:custDataLst>
              <p:tags r:id="rId7"/>
            </p:custDataLst>
          </p:nvPr>
        </p:nvSpPr>
        <p:spPr>
          <a:xfrm rot="18900000" flipH="1">
            <a:off x="6723624" y="1289050"/>
            <a:ext cx="1331163" cy="1333475"/>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262" name="文本框 30"/>
          <p:cNvSpPr txBox="1"/>
          <p:nvPr>
            <p:custDataLst>
              <p:tags r:id="rId8"/>
            </p:custDataLst>
          </p:nvPr>
        </p:nvSpPr>
        <p:spPr bwMode="auto">
          <a:xfrm>
            <a:off x="6354195" y="3091622"/>
            <a:ext cx="2070509" cy="3157945"/>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实时反馈：教师及时给予学生反馈和指导，帮助学生掌握知识</a:t>
            </a:r>
            <a:endParaRPr altLang="en-US" dirty="0" sz="2000" lang="zh-CN" spc="150">
              <a:solidFill>
                <a:schemeClr val="tx1">
                  <a:lumMod val="75000"/>
                  <a:lumOff val="25000"/>
                </a:schemeClr>
              </a:solidFill>
              <a:latin typeface="+mn-ea"/>
              <a:sym typeface="+mn-ea"/>
            </a:endParaRPr>
          </a:p>
        </p:txBody>
      </p:sp>
      <p:sp>
        <p:nvSpPr>
          <p:cNvPr id="1049264" name="矩形 44"/>
          <p:cNvSpPr/>
          <p:nvPr>
            <p:custDataLst>
              <p:tags r:id="rId9"/>
            </p:custDataLst>
          </p:nvPr>
        </p:nvSpPr>
        <p:spPr>
          <a:xfrm>
            <a:off x="6490620" y="2699906"/>
            <a:ext cx="1795952" cy="127181"/>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266" name="任意多边形 22"/>
          <p:cNvSpPr/>
          <p:nvPr>
            <p:custDataLst>
              <p:tags r:id="rId10"/>
            </p:custDataLst>
          </p:nvPr>
        </p:nvSpPr>
        <p:spPr>
          <a:xfrm rot="2700000" flipH="1" flipV="1">
            <a:off x="9316384" y="1289050"/>
            <a:ext cx="1331163" cy="1333475"/>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268" name="文本框 33"/>
          <p:cNvSpPr txBox="1"/>
          <p:nvPr>
            <p:custDataLst>
              <p:tags r:id="rId11"/>
            </p:custDataLst>
          </p:nvPr>
        </p:nvSpPr>
        <p:spPr bwMode="auto">
          <a:xfrm>
            <a:off x="8946954" y="3091622"/>
            <a:ext cx="2070509" cy="3157945"/>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个性化指导：针对不同学生的需求和特点，提供个性化的指导和支持</a:t>
            </a:r>
            <a:endParaRPr altLang="en-US" dirty="0" sz="2000" lang="zh-CN" spc="150">
              <a:solidFill>
                <a:schemeClr val="tx1">
                  <a:lumMod val="75000"/>
                  <a:lumOff val="25000"/>
                </a:schemeClr>
              </a:solidFill>
              <a:latin typeface="+mn-ea"/>
              <a:sym typeface="+mn-ea"/>
            </a:endParaRPr>
          </a:p>
        </p:txBody>
      </p:sp>
      <p:sp>
        <p:nvSpPr>
          <p:cNvPr id="1049270" name="矩形 45"/>
          <p:cNvSpPr/>
          <p:nvPr>
            <p:custDataLst>
              <p:tags r:id="rId12"/>
            </p:custDataLst>
          </p:nvPr>
        </p:nvSpPr>
        <p:spPr>
          <a:xfrm>
            <a:off x="9084055" y="2699906"/>
            <a:ext cx="1795952" cy="127181"/>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49304" name="标题 2"/>
          <p:cNvSpPr>
            <a:spLocks noGrp="1"/>
          </p:cNvSpPr>
          <p:nvPr>
            <p:ph type="title" idx="2"/>
          </p:nvPr>
        </p:nvSpPr>
        <p:spPr/>
        <p:txBody>
          <a:bodyPr/>
          <a:p>
            <a:r>
              <a:rPr altLang="en-US" lang="zh-CN"/>
              <a:t>课后巩固</a:t>
            </a:r>
            <a:endParaRPr altLang="en-US" lang="zh-CN"/>
          </a:p>
        </p:txBody>
      </p:sp>
      <p:sp>
        <p:nvSpPr>
          <p:cNvPr id="1049306" name="任意多边形: 形状 64"/>
          <p:cNvSpPr/>
          <p:nvPr>
            <p:custDataLst>
              <p:tags r:id="rId1"/>
            </p:custDataLst>
          </p:nvPr>
        </p:nvSpPr>
        <p:spPr>
          <a:xfrm rot="10800000">
            <a:off x="1156363" y="1289050"/>
            <a:ext cx="4564660" cy="2325956"/>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308" name="矩形 65"/>
          <p:cNvSpPr/>
          <p:nvPr>
            <p:custDataLst>
              <p:tags r:id="rId2"/>
            </p:custDataLst>
          </p:nvPr>
        </p:nvSpPr>
        <p:spPr>
          <a:xfrm>
            <a:off x="1038552" y="1664323"/>
            <a:ext cx="225136" cy="225136"/>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10" name="文本框 66"/>
          <p:cNvSpPr txBox="1"/>
          <p:nvPr>
            <p:custDataLst>
              <p:tags r:id="rId3"/>
            </p:custDataLst>
          </p:nvPr>
        </p:nvSpPr>
        <p:spPr>
          <a:xfrm>
            <a:off x="1432357" y="1561735"/>
            <a:ext cx="4012681" cy="131536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学生通过观看视频复习课程内容</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312" name="任意多边形: 形状 68"/>
          <p:cNvSpPr/>
          <p:nvPr>
            <p:custDataLst>
              <p:tags r:id="rId4"/>
            </p:custDataLst>
          </p:nvPr>
        </p:nvSpPr>
        <p:spPr>
          <a:xfrm rot="10800000">
            <a:off x="6522701" y="1289050"/>
            <a:ext cx="4564660" cy="2325956"/>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314" name="矩形 69"/>
          <p:cNvSpPr/>
          <p:nvPr>
            <p:custDataLst>
              <p:tags r:id="rId5"/>
            </p:custDataLst>
          </p:nvPr>
        </p:nvSpPr>
        <p:spPr>
          <a:xfrm>
            <a:off x="6404229" y="1664323"/>
            <a:ext cx="225136" cy="225136"/>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16" name="文本框 70"/>
          <p:cNvSpPr txBox="1"/>
          <p:nvPr>
            <p:custDataLst>
              <p:tags r:id="rId6"/>
            </p:custDataLst>
          </p:nvPr>
        </p:nvSpPr>
        <p:spPr>
          <a:xfrm>
            <a:off x="6798696" y="1561735"/>
            <a:ext cx="4012681" cy="131536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完成在线作业和测验，巩固所学知识</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49318" name="任意多边形: 形状 72"/>
          <p:cNvSpPr/>
          <p:nvPr>
            <p:custDataLst>
              <p:tags r:id="rId7"/>
            </p:custDataLst>
          </p:nvPr>
        </p:nvSpPr>
        <p:spPr>
          <a:xfrm rot="10800000">
            <a:off x="1156363" y="3923904"/>
            <a:ext cx="4564660" cy="2325956"/>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320" name="文本框 74"/>
          <p:cNvSpPr txBox="1"/>
          <p:nvPr>
            <p:custDataLst>
              <p:tags r:id="rId8"/>
            </p:custDataLst>
          </p:nvPr>
        </p:nvSpPr>
        <p:spPr>
          <a:xfrm>
            <a:off x="1432357" y="4195927"/>
            <a:ext cx="4012681" cy="1315367"/>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参与在线讨论和互动，加深对课程内容的理解</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322" name="矩形 73"/>
          <p:cNvSpPr/>
          <p:nvPr>
            <p:custDataLst>
              <p:tags r:id="rId9"/>
            </p:custDataLst>
          </p:nvPr>
        </p:nvSpPr>
        <p:spPr>
          <a:xfrm>
            <a:off x="1038552" y="4299177"/>
            <a:ext cx="225136" cy="225136"/>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24" name="任意多边形: 形状 83"/>
          <p:cNvSpPr/>
          <p:nvPr>
            <p:custDataLst>
              <p:tags r:id="rId10"/>
            </p:custDataLst>
          </p:nvPr>
        </p:nvSpPr>
        <p:spPr>
          <a:xfrm rot="10800000">
            <a:off x="6582930" y="3923904"/>
            <a:ext cx="4564660" cy="2325956"/>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326" name="矩形 84"/>
          <p:cNvSpPr/>
          <p:nvPr>
            <p:custDataLst>
              <p:tags r:id="rId11"/>
            </p:custDataLst>
          </p:nvPr>
        </p:nvSpPr>
        <p:spPr>
          <a:xfrm>
            <a:off x="6465120" y="4299177"/>
            <a:ext cx="225136" cy="225136"/>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28" name="文本框 85"/>
          <p:cNvSpPr txBox="1"/>
          <p:nvPr>
            <p:custDataLst>
              <p:tags r:id="rId12"/>
            </p:custDataLst>
          </p:nvPr>
        </p:nvSpPr>
        <p:spPr>
          <a:xfrm>
            <a:off x="6858925" y="4195927"/>
            <a:ext cx="4012681" cy="131536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教师提供个性化反馈和指导，帮助学生解决学习中的问题</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362" name="标题 2"/>
          <p:cNvSpPr>
            <a:spLocks noGrp="1"/>
          </p:cNvSpPr>
          <p:nvPr>
            <p:ph type="title" idx="2"/>
          </p:nvPr>
        </p:nvSpPr>
        <p:spPr/>
        <p:txBody>
          <a:bodyPr/>
          <a:p>
            <a:r>
              <a:rPr altLang="en-US" lang="zh-CN"/>
              <a:t>翻转课堂的优势与挑战</a:t>
            </a:r>
            <a:endParaRPr altLang="en-US" lang="zh-CN"/>
          </a:p>
        </p:txBody>
      </p:sp>
      <p:sp>
        <p:nvSpPr>
          <p:cNvPr id="1049364" name="矩形 15"/>
          <p:cNvSpPr/>
          <p:nvPr>
            <p:custDataLst>
              <p:tags r:id="rId1"/>
            </p:custDataLst>
          </p:nvPr>
        </p:nvSpPr>
        <p:spPr>
          <a:xfrm>
            <a:off x="722988" y="2252525"/>
            <a:ext cx="10744451" cy="944738"/>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优势：提高学生自主学习能力，增加师生互动，提高教学效果</a:t>
            </a:r>
            <a:endParaRPr altLang="en-US" dirty="0" sz="1200" lang="zh-CN" spc="150">
              <a:solidFill>
                <a:schemeClr val="tx1">
                  <a:lumMod val="85000"/>
                  <a:lumOff val="15000"/>
                </a:schemeClr>
              </a:solidFill>
              <a:latin typeface="+mn-ea"/>
              <a:sym typeface="+mn-ea"/>
            </a:endParaRPr>
          </a:p>
        </p:txBody>
      </p:sp>
      <p:sp>
        <p:nvSpPr>
          <p:cNvPr id="1049366" name="任意多边形 17"/>
          <p:cNvSpPr/>
          <p:nvPr>
            <p:custDataLst>
              <p:tags r:id="rId2"/>
            </p:custDataLst>
          </p:nvPr>
        </p:nvSpPr>
        <p:spPr>
          <a:xfrm flipV="1">
            <a:off x="608330" y="2134283"/>
            <a:ext cx="1921723" cy="36189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368" name="任意多边形 18"/>
          <p:cNvSpPr/>
          <p:nvPr>
            <p:custDataLst>
              <p:tags r:id="rId3"/>
            </p:custDataLst>
          </p:nvPr>
        </p:nvSpPr>
        <p:spPr>
          <a:xfrm flipH="1">
            <a:off x="9656791" y="2954807"/>
            <a:ext cx="1921723" cy="36189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370" name="矩形 27"/>
          <p:cNvSpPr/>
          <p:nvPr>
            <p:custDataLst>
              <p:tags r:id="rId4"/>
            </p:custDataLst>
          </p:nvPr>
        </p:nvSpPr>
        <p:spPr>
          <a:xfrm>
            <a:off x="722988" y="4341458"/>
            <a:ext cx="10744451" cy="944738"/>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挑战：需要教师转变教学观念，学生适应新的学习方式，需要技术支持和资源投入</a:t>
            </a:r>
            <a:endParaRPr altLang="en-US" dirty="0" sz="1200" lang="zh-CN" spc="150">
              <a:solidFill>
                <a:schemeClr val="tx1">
                  <a:lumMod val="85000"/>
                  <a:lumOff val="15000"/>
                </a:schemeClr>
              </a:solidFill>
              <a:latin typeface="+mn-ea"/>
              <a:sym typeface="+mn-ea"/>
            </a:endParaRPr>
          </a:p>
        </p:txBody>
      </p:sp>
      <p:sp>
        <p:nvSpPr>
          <p:cNvPr id="1049372" name="任意多边形 29"/>
          <p:cNvSpPr/>
          <p:nvPr>
            <p:custDataLst>
              <p:tags r:id="rId5"/>
            </p:custDataLst>
          </p:nvPr>
        </p:nvSpPr>
        <p:spPr>
          <a:xfrm flipV="1">
            <a:off x="608330" y="4223216"/>
            <a:ext cx="1921723" cy="36189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374" name="任意多边形 30"/>
          <p:cNvSpPr/>
          <p:nvPr>
            <p:custDataLst>
              <p:tags r:id="rId6"/>
            </p:custDataLst>
          </p:nvPr>
        </p:nvSpPr>
        <p:spPr>
          <a:xfrm flipH="1">
            <a:off x="9656791" y="5043741"/>
            <a:ext cx="1921723" cy="36189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408" name="标题 1"/>
          <p:cNvSpPr>
            <a:spLocks noGrp="1"/>
          </p:cNvSpPr>
          <p:nvPr>
            <p:ph type="title" idx="5"/>
            <p:custDataLst>
              <p:tags r:id="rId1"/>
            </p:custDataLst>
          </p:nvPr>
        </p:nvSpPr>
        <p:spPr/>
        <p:txBody>
          <a:bodyPr/>
          <a:p>
            <a:r>
              <a:rPr altLang="en-US" dirty="0" lang="zh-CN"/>
              <a:t>个性化学习的策略与实践</a:t>
            </a:r>
            <a:endParaRPr altLang="en-US" dirty="0" lang="zh-CN"/>
          </a:p>
        </p:txBody>
      </p:sp>
      <p:sp>
        <p:nvSpPr>
          <p:cNvPr id="1049410" name="文本占位符 3"/>
          <p:cNvSpPr>
            <a:spLocks noGrp="1"/>
          </p:cNvSpPr>
          <p:nvPr>
            <p:ph type="body" idx="1"/>
            <p:custDataLst>
              <p:tags r:id="rId2"/>
            </p:custDataLst>
          </p:nvPr>
        </p:nvSpPr>
        <p:spPr/>
        <p:txBody>
          <a:bodyPr/>
          <a:p>
            <a:r>
              <a:rPr altLang="en-US" lang="zh-CN"/>
              <a:t>03</a:t>
            </a:r>
            <a:endParaRPr altLang="en-US" lang="zh-CN"/>
          </a:p>
        </p:txBody>
      </p:sp>
    </p:spTree>
    <p:custDataLst>
      <p:tags r:id="rId3"/>
    </p:custDataLst>
  </p:cSld>
  <p:clrMapOvr>
    <a:overrideClrMapping accent1="accent1" accent2="accent2" accent3="accent3" accent4="accent4" accent5="accent5" accent6="accent6" bg1="lt1" bg2="lt2" tx1="dk1" tx2="dk2" hlink="hlink" folHlink="folHlink"/>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456" name="标题 2"/>
          <p:cNvSpPr>
            <a:spLocks noGrp="1"/>
          </p:cNvSpPr>
          <p:nvPr>
            <p:ph type="title" idx="2"/>
          </p:nvPr>
        </p:nvSpPr>
        <p:spPr/>
        <p:txBody>
          <a:bodyPr/>
          <a:p>
            <a:r>
              <a:rPr altLang="en-US" lang="zh-CN"/>
              <a:t>学生个性化需求分析</a:t>
            </a:r>
            <a:endParaRPr altLang="en-US" lang="zh-CN"/>
          </a:p>
        </p:txBody>
      </p:sp>
      <p:sp>
        <p:nvSpPr>
          <p:cNvPr id="1049458" name="矩形 3"/>
          <p:cNvSpPr/>
          <p:nvPr>
            <p:custDataLst>
              <p:tags r:id="rId1"/>
            </p:custDataLst>
          </p:nvPr>
        </p:nvSpPr>
        <p:spPr>
          <a:xfrm>
            <a:off x="1422060" y="1289050"/>
            <a:ext cx="9892185" cy="1087618"/>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60" name="矩形 13"/>
          <p:cNvSpPr/>
          <p:nvPr>
            <p:custDataLst>
              <p:tags r:id="rId2"/>
            </p:custDataLst>
          </p:nvPr>
        </p:nvSpPr>
        <p:spPr>
          <a:xfrm>
            <a:off x="871468" y="1289050"/>
            <a:ext cx="268273" cy="1087618"/>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462" name="文本框 4"/>
          <p:cNvSpPr txBox="1"/>
          <p:nvPr>
            <p:custDataLst>
              <p:tags r:id="rId3"/>
            </p:custDataLst>
          </p:nvPr>
        </p:nvSpPr>
        <p:spPr>
          <a:xfrm>
            <a:off x="1705297" y="1383021"/>
            <a:ext cx="9465080" cy="899730"/>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了解学生的兴趣、特长和需求</a:t>
            </a:r>
            <a:endParaRPr altLang="en-US" dirty="0" sz="2000" lang="zh-CN" spc="150">
              <a:solidFill>
                <a:schemeClr val="tx1">
                  <a:lumMod val="85000"/>
                  <a:lumOff val="15000"/>
                </a:schemeClr>
              </a:solidFill>
              <a:latin typeface="+mn-ea"/>
              <a:sym typeface="+mn-ea"/>
            </a:endParaRPr>
          </a:p>
        </p:txBody>
      </p:sp>
      <p:sp>
        <p:nvSpPr>
          <p:cNvPr id="1049464" name="矩形 39"/>
          <p:cNvSpPr/>
          <p:nvPr>
            <p:custDataLst>
              <p:tags r:id="rId4"/>
            </p:custDataLst>
          </p:nvPr>
        </p:nvSpPr>
        <p:spPr>
          <a:xfrm>
            <a:off x="1422060" y="2580161"/>
            <a:ext cx="9892185" cy="1087618"/>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66" name="矩形 5"/>
          <p:cNvSpPr/>
          <p:nvPr>
            <p:custDataLst>
              <p:tags r:id="rId5"/>
            </p:custDataLst>
          </p:nvPr>
        </p:nvSpPr>
        <p:spPr>
          <a:xfrm>
            <a:off x="871468" y="2580161"/>
            <a:ext cx="268273" cy="1087618"/>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68" name="文本框 41"/>
          <p:cNvSpPr txBox="1"/>
          <p:nvPr>
            <p:custDataLst>
              <p:tags r:id="rId6"/>
            </p:custDataLst>
          </p:nvPr>
        </p:nvSpPr>
        <p:spPr>
          <a:xfrm>
            <a:off x="1705297" y="2674132"/>
            <a:ext cx="9465080" cy="899730"/>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分析学生的学习风格和认知水平</a:t>
            </a:r>
            <a:endParaRPr altLang="en-US" dirty="0" sz="2000" lang="zh-CN" spc="150">
              <a:solidFill>
                <a:schemeClr val="tx1">
                  <a:lumMod val="85000"/>
                  <a:lumOff val="15000"/>
                </a:schemeClr>
              </a:solidFill>
              <a:latin typeface="+mn-ea"/>
              <a:sym typeface="+mn-ea"/>
            </a:endParaRPr>
          </a:p>
        </p:txBody>
      </p:sp>
      <p:sp>
        <p:nvSpPr>
          <p:cNvPr id="1049470" name="矩形 12"/>
          <p:cNvSpPr/>
          <p:nvPr>
            <p:custDataLst>
              <p:tags r:id="rId7"/>
            </p:custDataLst>
          </p:nvPr>
        </p:nvSpPr>
        <p:spPr>
          <a:xfrm>
            <a:off x="1422060" y="3871272"/>
            <a:ext cx="9892185" cy="1087618"/>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72" name="矩形 17"/>
          <p:cNvSpPr/>
          <p:nvPr>
            <p:custDataLst>
              <p:tags r:id="rId8"/>
            </p:custDataLst>
          </p:nvPr>
        </p:nvSpPr>
        <p:spPr>
          <a:xfrm>
            <a:off x="871468" y="3871272"/>
            <a:ext cx="268273" cy="1087618"/>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74" name="文本框 19"/>
          <p:cNvSpPr txBox="1"/>
          <p:nvPr>
            <p:custDataLst>
              <p:tags r:id="rId9"/>
            </p:custDataLst>
          </p:nvPr>
        </p:nvSpPr>
        <p:spPr>
          <a:xfrm>
            <a:off x="1705297" y="3965244"/>
            <a:ext cx="9465080" cy="899730"/>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关注学生的情感和心理状态</a:t>
            </a:r>
            <a:endParaRPr altLang="en-US" dirty="0" sz="2000" lang="zh-CN" spc="150">
              <a:solidFill>
                <a:schemeClr val="tx1">
                  <a:lumMod val="85000"/>
                  <a:lumOff val="15000"/>
                </a:schemeClr>
              </a:solidFill>
              <a:latin typeface="+mn-ea"/>
              <a:sym typeface="+mn-ea"/>
            </a:endParaRPr>
          </a:p>
        </p:txBody>
      </p:sp>
      <p:sp>
        <p:nvSpPr>
          <p:cNvPr id="1049476" name="矩形 49"/>
          <p:cNvSpPr/>
          <p:nvPr>
            <p:custDataLst>
              <p:tags r:id="rId10"/>
            </p:custDataLst>
          </p:nvPr>
        </p:nvSpPr>
        <p:spPr>
          <a:xfrm>
            <a:off x="1422060" y="5161722"/>
            <a:ext cx="9892185" cy="1087618"/>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78" name="矩形 26"/>
          <p:cNvSpPr/>
          <p:nvPr>
            <p:custDataLst>
              <p:tags r:id="rId11"/>
            </p:custDataLst>
          </p:nvPr>
        </p:nvSpPr>
        <p:spPr>
          <a:xfrm>
            <a:off x="871468" y="5161722"/>
            <a:ext cx="268273" cy="1087618"/>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80" name="文本框 27"/>
          <p:cNvSpPr txBox="1"/>
          <p:nvPr>
            <p:custDataLst>
              <p:tags r:id="rId12"/>
            </p:custDataLst>
          </p:nvPr>
        </p:nvSpPr>
        <p:spPr>
          <a:xfrm>
            <a:off x="1705297" y="5255693"/>
            <a:ext cx="9465080" cy="899730"/>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针对不同学生制定个性化的学习计划和策略</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49514" name="标题 2"/>
          <p:cNvSpPr>
            <a:spLocks noGrp="1"/>
          </p:cNvSpPr>
          <p:nvPr>
            <p:ph type="title" idx="2"/>
          </p:nvPr>
        </p:nvSpPr>
        <p:spPr/>
        <p:txBody>
          <a:bodyPr/>
          <a:p>
            <a:r>
              <a:rPr altLang="en-US" lang="zh-CN"/>
              <a:t>个性化学习资源的建设</a:t>
            </a:r>
            <a:endParaRPr altLang="en-US" lang="zh-CN"/>
          </a:p>
        </p:txBody>
      </p:sp>
      <p:sp>
        <p:nvSpPr>
          <p:cNvPr id="1049516" name="圆角矩形 3"/>
          <p:cNvSpPr/>
          <p:nvPr>
            <p:custDataLst>
              <p:tags r:id="rId1"/>
            </p:custDataLst>
          </p:nvPr>
        </p:nvSpPr>
        <p:spPr>
          <a:xfrm rot="16200000">
            <a:off x="5608955" y="-3611407"/>
            <a:ext cx="966322" cy="10966754"/>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518" name="圆角矩形 4"/>
          <p:cNvSpPr/>
          <p:nvPr>
            <p:custDataLst>
              <p:tags r:id="rId2"/>
            </p:custDataLst>
          </p:nvPr>
        </p:nvSpPr>
        <p:spPr>
          <a:xfrm rot="16200000">
            <a:off x="198411" y="1799137"/>
            <a:ext cx="964731" cy="14475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520" name="圆角矩形 5"/>
          <p:cNvSpPr/>
          <p:nvPr>
            <p:custDataLst>
              <p:tags r:id="rId3"/>
            </p:custDataLst>
          </p:nvPr>
        </p:nvSpPr>
        <p:spPr>
          <a:xfrm rot="16200000">
            <a:off x="5610230" y="-2338301"/>
            <a:ext cx="966322" cy="1096755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522" name="圆角矩形 6"/>
          <p:cNvSpPr/>
          <p:nvPr>
            <p:custDataLst>
              <p:tags r:id="rId4"/>
            </p:custDataLst>
          </p:nvPr>
        </p:nvSpPr>
        <p:spPr>
          <a:xfrm rot="16200000">
            <a:off x="199686" y="3072881"/>
            <a:ext cx="964731" cy="14475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524" name="圆角矩形 9"/>
          <p:cNvSpPr/>
          <p:nvPr>
            <p:custDataLst>
              <p:tags r:id="rId5"/>
            </p:custDataLst>
          </p:nvPr>
        </p:nvSpPr>
        <p:spPr>
          <a:xfrm rot="16200000">
            <a:off x="5608955" y="-1089419"/>
            <a:ext cx="966322" cy="10966754"/>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526" name="圆角矩形 10"/>
          <p:cNvSpPr/>
          <p:nvPr>
            <p:custDataLst>
              <p:tags r:id="rId6"/>
            </p:custDataLst>
          </p:nvPr>
        </p:nvSpPr>
        <p:spPr>
          <a:xfrm rot="16200000">
            <a:off x="198411" y="4321125"/>
            <a:ext cx="964731" cy="14475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528" name="圆角矩形 11"/>
          <p:cNvSpPr/>
          <p:nvPr>
            <p:custDataLst>
              <p:tags r:id="rId7"/>
            </p:custDataLst>
          </p:nvPr>
        </p:nvSpPr>
        <p:spPr>
          <a:xfrm rot="16200000">
            <a:off x="5610230" y="183050"/>
            <a:ext cx="966322" cy="1096755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530" name="圆角矩形 12"/>
          <p:cNvSpPr/>
          <p:nvPr>
            <p:custDataLst>
              <p:tags r:id="rId8"/>
            </p:custDataLst>
          </p:nvPr>
        </p:nvSpPr>
        <p:spPr>
          <a:xfrm rot="16200000">
            <a:off x="199686" y="5594231"/>
            <a:ext cx="964731" cy="14475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532" name="文本框 7"/>
          <p:cNvSpPr txBox="1"/>
          <p:nvPr>
            <p:custDataLst>
              <p:tags r:id="rId9"/>
            </p:custDataLst>
          </p:nvPr>
        </p:nvSpPr>
        <p:spPr>
          <a:xfrm>
            <a:off x="1069249" y="3910568"/>
            <a:ext cx="10506261" cy="966322"/>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鼓励学生在学习过程中自主选择和定制资源，提高学习效果</a:t>
            </a:r>
            <a:endParaRPr altLang="en-US" dirty="0" sz="2400" lang="zh-CN">
              <a:latin typeface="+mn-ea"/>
              <a:ea typeface="+mn-ea"/>
            </a:endParaRPr>
          </a:p>
        </p:txBody>
      </p:sp>
      <p:sp>
        <p:nvSpPr>
          <p:cNvPr id="1049534" name="文本框 8"/>
          <p:cNvSpPr txBox="1"/>
          <p:nvPr>
            <p:custDataLst>
              <p:tags r:id="rId10"/>
            </p:custDataLst>
          </p:nvPr>
        </p:nvSpPr>
        <p:spPr>
          <a:xfrm>
            <a:off x="1069249" y="5184313"/>
            <a:ext cx="10506261" cy="965526"/>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建立有效的资源共享机制，促进师生之间的交流与合作</a:t>
            </a:r>
            <a:endParaRPr altLang="en-US" dirty="0" sz="2400" lang="zh-CN">
              <a:latin typeface="+mn-ea"/>
              <a:ea typeface="+mn-ea"/>
            </a:endParaRPr>
          </a:p>
        </p:txBody>
      </p:sp>
      <p:sp>
        <p:nvSpPr>
          <p:cNvPr id="1049536" name="文本框 13"/>
          <p:cNvSpPr txBox="1"/>
          <p:nvPr>
            <p:custDataLst>
              <p:tags r:id="rId11"/>
            </p:custDataLst>
          </p:nvPr>
        </p:nvSpPr>
        <p:spPr>
          <a:xfrm>
            <a:off x="1069249" y="1388580"/>
            <a:ext cx="10506261" cy="966322"/>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利用数字化工具和平台，为学生提供多样化的学习资源</a:t>
            </a:r>
            <a:endParaRPr altLang="en-US" dirty="0" sz="2400" lang="zh-CN">
              <a:latin typeface="+mn-ea"/>
              <a:ea typeface="+mn-ea"/>
            </a:endParaRPr>
          </a:p>
        </p:txBody>
      </p:sp>
      <p:sp>
        <p:nvSpPr>
          <p:cNvPr id="1049538" name="文本框 14"/>
          <p:cNvSpPr txBox="1"/>
          <p:nvPr>
            <p:custDataLst>
              <p:tags r:id="rId12"/>
            </p:custDataLst>
          </p:nvPr>
        </p:nvSpPr>
        <p:spPr>
          <a:xfrm>
            <a:off x="1069249" y="2663600"/>
            <a:ext cx="10506261" cy="965526"/>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根据学生的学习风格和兴趣，设计个性化的学习路径</a:t>
            </a:r>
            <a:endParaRPr altLang="en-US" dirty="0" sz="2400" lang="zh-CN">
              <a:latin typeface="+mn-ea"/>
              <a:ea typeface="+mn-ea"/>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49572" name="标题 2"/>
          <p:cNvSpPr>
            <a:spLocks noGrp="1"/>
          </p:cNvSpPr>
          <p:nvPr>
            <p:ph type="title" idx="2"/>
          </p:nvPr>
        </p:nvSpPr>
        <p:spPr/>
        <p:txBody>
          <a:bodyPr/>
          <a:p>
            <a:r>
              <a:rPr altLang="en-US" lang="zh-CN"/>
              <a:t>个性化学习路径的设计</a:t>
            </a:r>
            <a:endParaRPr altLang="en-US" lang="zh-CN"/>
          </a:p>
        </p:txBody>
      </p:sp>
      <p:sp>
        <p:nvSpPr>
          <p:cNvPr id="1049574" name="任意多边形: 形状 64"/>
          <p:cNvSpPr/>
          <p:nvPr>
            <p:custDataLst>
              <p:tags r:id="rId1"/>
            </p:custDataLst>
          </p:nvPr>
        </p:nvSpPr>
        <p:spPr>
          <a:xfrm rot="10800000">
            <a:off x="1156363" y="1289050"/>
            <a:ext cx="4564660" cy="2325956"/>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576" name="矩形 65"/>
          <p:cNvSpPr/>
          <p:nvPr>
            <p:custDataLst>
              <p:tags r:id="rId2"/>
            </p:custDataLst>
          </p:nvPr>
        </p:nvSpPr>
        <p:spPr>
          <a:xfrm>
            <a:off x="1038552" y="1664323"/>
            <a:ext cx="225136" cy="225136"/>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78" name="文本框 66"/>
          <p:cNvSpPr txBox="1"/>
          <p:nvPr>
            <p:custDataLst>
              <p:tags r:id="rId3"/>
            </p:custDataLst>
          </p:nvPr>
        </p:nvSpPr>
        <p:spPr>
          <a:xfrm>
            <a:off x="1432357" y="1561735"/>
            <a:ext cx="4012681" cy="1315367"/>
          </a:xfrm>
          <a:prstGeom prst="rect"/>
          <a:noFill/>
        </p:spPr>
        <p:txBody>
          <a:bodyPr anchor="t" anchorCtr="0" bIns="46800" lIns="90000" rIns="90000" rtlCol="0" tIns="46800" vert="horz" wrap="square">
            <a:normAutofit/>
          </a:bodyPr>
          <a:p>
            <a:pPr algn="l" lvl="0">
              <a:lnSpc>
                <a:spcPct val="130000"/>
              </a:lnSpc>
              <a:buClrTx/>
              <a:buSzTx/>
              <a:buFontTx/>
            </a:pPr>
            <a:r>
              <a:rPr altLang="en-US" dirty="0" sz="1600" lang="zh-CN" spc="150">
                <a:solidFill>
                  <a:schemeClr val="lt1">
                    <a:lumMod val="100000"/>
                  </a:schemeClr>
                </a:solidFill>
                <a:latin typeface="Arial" panose="02080604020202020204" pitchFamily="34" charset="0"/>
                <a:ea typeface="微软雅黑" panose="020B0503020204020204" charset="-122"/>
                <a:sym typeface="+mn-ea"/>
              </a:rPr>
              <a:t>了解学生需求和特点：个性化学习路径应基于学生的兴趣、需求和能力进行设计，充分考虑学生的个性化差异。</a:t>
            </a:r>
            <a:endParaRPr altLang="en-US" dirty="0" sz="16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580" name="任意多边形: 形状 68"/>
          <p:cNvSpPr/>
          <p:nvPr>
            <p:custDataLst>
              <p:tags r:id="rId4"/>
            </p:custDataLst>
          </p:nvPr>
        </p:nvSpPr>
        <p:spPr>
          <a:xfrm rot="10800000">
            <a:off x="6522701" y="1289050"/>
            <a:ext cx="4564660" cy="2325956"/>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582" name="矩形 69"/>
          <p:cNvSpPr/>
          <p:nvPr>
            <p:custDataLst>
              <p:tags r:id="rId5"/>
            </p:custDataLst>
          </p:nvPr>
        </p:nvSpPr>
        <p:spPr>
          <a:xfrm>
            <a:off x="6404229" y="1664323"/>
            <a:ext cx="225136" cy="225136"/>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84" name="文本框 70"/>
          <p:cNvSpPr txBox="1"/>
          <p:nvPr>
            <p:custDataLst>
              <p:tags r:id="rId6"/>
            </p:custDataLst>
          </p:nvPr>
        </p:nvSpPr>
        <p:spPr>
          <a:xfrm>
            <a:off x="6798696" y="1561735"/>
            <a:ext cx="4012681" cy="1315367"/>
          </a:xfrm>
          <a:prstGeom prst="rect"/>
          <a:noFill/>
        </p:spPr>
        <p:txBody>
          <a:bodyPr anchor="t" anchorCtr="0" bIns="46800" lIns="90000" rIns="90000" rtlCol="0" tIns="46800" vert="horz" wrap="square">
            <a:normAutofit/>
          </a:bodyPr>
          <a:p>
            <a:pPr algn="l" lvl="0">
              <a:lnSpc>
                <a:spcPct val="130000"/>
              </a:lnSpc>
              <a:buClrTx/>
              <a:buSzTx/>
              <a:buFontTx/>
            </a:pPr>
            <a:r>
              <a:rPr altLang="en-US" dirty="0" sz="1600" lang="zh-CN" spc="150">
                <a:solidFill>
                  <a:schemeClr val="tx1">
                    <a:lumMod val="75000"/>
                    <a:lumOff val="25000"/>
                  </a:schemeClr>
                </a:solidFill>
                <a:latin typeface="Arial" panose="02080604020202020204" pitchFamily="34" charset="0"/>
                <a:ea typeface="微软雅黑" panose="020B0503020204020204" charset="-122"/>
                <a:sym typeface="+mn-ea"/>
              </a:rPr>
              <a:t>制定学习目标和计划：根据学生的实际情况，制定具体、可操作的学习目标和计划，帮助学生明确学习方向。</a:t>
            </a:r>
            <a:endParaRPr altLang="en-US" dirty="0" sz="16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49586" name="任意多边形: 形状 72"/>
          <p:cNvSpPr/>
          <p:nvPr>
            <p:custDataLst>
              <p:tags r:id="rId7"/>
            </p:custDataLst>
          </p:nvPr>
        </p:nvSpPr>
        <p:spPr>
          <a:xfrm rot="10800000">
            <a:off x="1156363" y="3923904"/>
            <a:ext cx="4564660" cy="2325956"/>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588" name="文本框 74"/>
          <p:cNvSpPr txBox="1"/>
          <p:nvPr>
            <p:custDataLst>
              <p:tags r:id="rId8"/>
            </p:custDataLst>
          </p:nvPr>
        </p:nvSpPr>
        <p:spPr>
          <a:xfrm>
            <a:off x="1432357" y="4195927"/>
            <a:ext cx="4012681" cy="1315367"/>
          </a:xfrm>
          <a:prstGeom prst="rect"/>
          <a:noFill/>
        </p:spPr>
        <p:txBody>
          <a:bodyPr anchor="t" anchorCtr="0" bIns="46800" lIns="90000" rIns="90000" rtlCol="0" tIns="46800" vert="horz" wrap="square">
            <a:normAutofit fontScale="80000"/>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提供多样化学习资源：提供多样化的学习资源，包括教材、视频、音频、网络资源等，以满足不同学生的学习需求。</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590" name="矩形 73"/>
          <p:cNvSpPr/>
          <p:nvPr>
            <p:custDataLst>
              <p:tags r:id="rId9"/>
            </p:custDataLst>
          </p:nvPr>
        </p:nvSpPr>
        <p:spPr>
          <a:xfrm>
            <a:off x="1038552" y="4299177"/>
            <a:ext cx="225136" cy="225136"/>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92" name="任意多边形: 形状 83"/>
          <p:cNvSpPr/>
          <p:nvPr>
            <p:custDataLst>
              <p:tags r:id="rId10"/>
            </p:custDataLst>
          </p:nvPr>
        </p:nvSpPr>
        <p:spPr>
          <a:xfrm rot="10800000">
            <a:off x="6582930" y="3923904"/>
            <a:ext cx="4564660" cy="2325956"/>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594" name="矩形 84"/>
          <p:cNvSpPr/>
          <p:nvPr>
            <p:custDataLst>
              <p:tags r:id="rId11"/>
            </p:custDataLst>
          </p:nvPr>
        </p:nvSpPr>
        <p:spPr>
          <a:xfrm>
            <a:off x="6465120" y="4299177"/>
            <a:ext cx="225136" cy="225136"/>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96" name="文本框 85"/>
          <p:cNvSpPr txBox="1"/>
          <p:nvPr>
            <p:custDataLst>
              <p:tags r:id="rId12"/>
            </p:custDataLst>
          </p:nvPr>
        </p:nvSpPr>
        <p:spPr>
          <a:xfrm>
            <a:off x="6858925" y="4195927"/>
            <a:ext cx="4012681" cy="1315367"/>
          </a:xfrm>
          <a:prstGeom prst="rect"/>
          <a:noFill/>
        </p:spPr>
        <p:txBody>
          <a:bodyPr anchor="t" anchorCtr="0" bIns="46800" lIns="90000" rIns="90000" rtlCol="0" tIns="46800" vert="horz" wrap="square">
            <a:normAutofit/>
          </a:bodyPr>
          <a:p>
            <a:pPr algn="l" lvl="0">
              <a:lnSpc>
                <a:spcPct val="130000"/>
              </a:lnSpc>
              <a:buClrTx/>
              <a:buSzTx/>
              <a:buFontTx/>
            </a:pPr>
            <a:r>
              <a:rPr altLang="en-US" dirty="0" sz="1600" lang="zh-CN" spc="150">
                <a:solidFill>
                  <a:schemeClr val="tx1">
                    <a:lumMod val="75000"/>
                    <a:lumOff val="25000"/>
                  </a:schemeClr>
                </a:solidFill>
                <a:latin typeface="Arial" panose="02080604020202020204" pitchFamily="34" charset="0"/>
                <a:ea typeface="微软雅黑" panose="020B0503020204020204" charset="-122"/>
                <a:sym typeface="+mn-ea"/>
              </a:rPr>
              <a:t>引导学生自主学习：教师需引导学生自主学习，培养其独立思考和解决问题的能力，促进个性化发展。</a:t>
            </a:r>
            <a:endParaRPr altLang="en-US" dirty="0" sz="16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49630" name="标题 2"/>
          <p:cNvSpPr>
            <a:spLocks noGrp="1"/>
          </p:cNvSpPr>
          <p:nvPr>
            <p:ph type="title" idx="2"/>
          </p:nvPr>
        </p:nvSpPr>
        <p:spPr/>
        <p:txBody>
          <a:bodyPr/>
          <a:p>
            <a:r>
              <a:rPr altLang="en-US" lang="zh-CN"/>
              <a:t>个性化学习的评价与反馈</a:t>
            </a:r>
            <a:endParaRPr altLang="en-US" lang="zh-CN"/>
          </a:p>
        </p:txBody>
      </p:sp>
      <p:sp>
        <p:nvSpPr>
          <p:cNvPr id="1049632" name="椭圆 262"/>
          <p:cNvSpPr/>
          <p:nvPr>
            <p:custDataLst>
              <p:tags r:id="rId1"/>
            </p:custDataLst>
          </p:nvPr>
        </p:nvSpPr>
        <p:spPr>
          <a:xfrm>
            <a:off x="2414057" y="4021626"/>
            <a:ext cx="7357027" cy="1924766"/>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634" name="椭圆 263"/>
          <p:cNvSpPr/>
          <p:nvPr>
            <p:custDataLst>
              <p:tags r:id="rId2"/>
            </p:custDataLst>
          </p:nvPr>
        </p:nvSpPr>
        <p:spPr>
          <a:xfrm>
            <a:off x="3266271" y="4102011"/>
            <a:ext cx="5577986" cy="1652921"/>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636" name="椭圆 264"/>
          <p:cNvSpPr/>
          <p:nvPr>
            <p:custDataLst>
              <p:tags r:id="rId3"/>
            </p:custDataLst>
          </p:nvPr>
        </p:nvSpPr>
        <p:spPr>
          <a:xfrm>
            <a:off x="4064242" y="4338592"/>
            <a:ext cx="3981146" cy="1179731"/>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638" name="椭圆 265"/>
          <p:cNvSpPr/>
          <p:nvPr>
            <p:custDataLst>
              <p:tags r:id="rId4"/>
            </p:custDataLst>
          </p:nvPr>
        </p:nvSpPr>
        <p:spPr>
          <a:xfrm>
            <a:off x="4738693" y="4538575"/>
            <a:ext cx="2631992" cy="779937"/>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640" name="椭圆 266"/>
          <p:cNvSpPr/>
          <p:nvPr>
            <p:custDataLst>
              <p:tags r:id="rId5"/>
            </p:custDataLst>
          </p:nvPr>
        </p:nvSpPr>
        <p:spPr>
          <a:xfrm>
            <a:off x="5430137" y="4743132"/>
            <a:ext cx="1513935" cy="448624"/>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925" name="直接连接符 267"/>
          <p:cNvCxnSpPr>
            <a:cxnSpLocks/>
          </p:cNvCxnSpPr>
          <p:nvPr>
            <p:custDataLst>
              <p:tags r:id="rId6"/>
            </p:custDataLst>
          </p:nvPr>
        </p:nvCxnSpPr>
        <p:spPr>
          <a:xfrm>
            <a:off x="2869573" y="4668629"/>
            <a:ext cx="0" cy="847449"/>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642" name="椭圆 268"/>
          <p:cNvSpPr/>
          <p:nvPr>
            <p:custDataLst>
              <p:tags r:id="rId7"/>
            </p:custDataLst>
          </p:nvPr>
        </p:nvSpPr>
        <p:spPr>
          <a:xfrm flipV="1">
            <a:off x="2778078" y="4482371"/>
            <a:ext cx="174872" cy="174865"/>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644" name="椭圆 269"/>
          <p:cNvSpPr/>
          <p:nvPr>
            <p:custDataLst>
              <p:tags r:id="rId8"/>
            </p:custDataLst>
          </p:nvPr>
        </p:nvSpPr>
        <p:spPr>
          <a:xfrm flipV="1">
            <a:off x="2819904" y="4524851"/>
            <a:ext cx="90607" cy="90603"/>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646" name="椭圆 270"/>
          <p:cNvSpPr/>
          <p:nvPr>
            <p:custDataLst>
              <p:tags r:id="rId9"/>
            </p:custDataLst>
          </p:nvPr>
        </p:nvSpPr>
        <p:spPr>
          <a:xfrm flipV="1">
            <a:off x="7786797" y="3668062"/>
            <a:ext cx="105271" cy="105268"/>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927" name="直接连接符 271"/>
          <p:cNvCxnSpPr>
            <a:cxnSpLocks/>
          </p:cNvCxnSpPr>
          <p:nvPr>
            <p:custDataLst>
              <p:tags r:id="rId10"/>
            </p:custDataLst>
          </p:nvPr>
        </p:nvCxnSpPr>
        <p:spPr>
          <a:xfrm>
            <a:off x="7839734" y="3783084"/>
            <a:ext cx="0" cy="1924766"/>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648" name="椭圆 272"/>
          <p:cNvSpPr/>
          <p:nvPr>
            <p:custDataLst>
              <p:tags r:id="rId11"/>
            </p:custDataLst>
          </p:nvPr>
        </p:nvSpPr>
        <p:spPr>
          <a:xfrm flipV="1">
            <a:off x="4009998" y="3542582"/>
            <a:ext cx="387620" cy="387609"/>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929" name="直接连接符 273"/>
          <p:cNvCxnSpPr>
            <a:cxnSpLocks/>
          </p:cNvCxnSpPr>
          <p:nvPr>
            <p:custDataLst>
              <p:tags r:id="rId12"/>
            </p:custDataLst>
          </p:nvPr>
        </p:nvCxnSpPr>
        <p:spPr>
          <a:xfrm>
            <a:off x="4202792" y="3962154"/>
            <a:ext cx="0" cy="101704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931" name="直接连接符 274"/>
          <p:cNvCxnSpPr>
            <a:cxnSpLocks/>
          </p:cNvCxnSpPr>
          <p:nvPr>
            <p:custDataLst>
              <p:tags r:id="rId13"/>
            </p:custDataLst>
          </p:nvPr>
        </p:nvCxnSpPr>
        <p:spPr>
          <a:xfrm>
            <a:off x="7130644" y="3649762"/>
            <a:ext cx="0" cy="847449"/>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650" name="椭圆 275"/>
          <p:cNvSpPr/>
          <p:nvPr>
            <p:custDataLst>
              <p:tags r:id="rId14"/>
            </p:custDataLst>
          </p:nvPr>
        </p:nvSpPr>
        <p:spPr>
          <a:xfrm flipV="1">
            <a:off x="7039149" y="3463504"/>
            <a:ext cx="174872" cy="174865"/>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652" name="椭圆 276"/>
          <p:cNvSpPr/>
          <p:nvPr>
            <p:custDataLst>
              <p:tags r:id="rId15"/>
            </p:custDataLst>
          </p:nvPr>
        </p:nvSpPr>
        <p:spPr>
          <a:xfrm flipV="1">
            <a:off x="7080975" y="3505984"/>
            <a:ext cx="90607" cy="90603"/>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654" name="椭圆 277"/>
          <p:cNvSpPr/>
          <p:nvPr>
            <p:custDataLst>
              <p:tags r:id="rId16"/>
            </p:custDataLst>
          </p:nvPr>
        </p:nvSpPr>
        <p:spPr>
          <a:xfrm flipV="1">
            <a:off x="3758386" y="4324214"/>
            <a:ext cx="105271" cy="105268"/>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933" name="直接连接符 278"/>
          <p:cNvCxnSpPr>
            <a:cxnSpLocks/>
          </p:cNvCxnSpPr>
          <p:nvPr>
            <p:custDataLst>
              <p:tags r:id="rId17"/>
            </p:custDataLst>
          </p:nvPr>
        </p:nvCxnSpPr>
        <p:spPr>
          <a:xfrm>
            <a:off x="3811322" y="4439237"/>
            <a:ext cx="0" cy="111294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656" name="椭圆 279"/>
          <p:cNvSpPr/>
          <p:nvPr>
            <p:custDataLst>
              <p:tags r:id="rId18"/>
            </p:custDataLst>
          </p:nvPr>
        </p:nvSpPr>
        <p:spPr>
          <a:xfrm flipV="1">
            <a:off x="8529217" y="4560142"/>
            <a:ext cx="264035" cy="26402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935" name="直接连接符 280"/>
          <p:cNvCxnSpPr>
            <a:cxnSpLocks/>
          </p:cNvCxnSpPr>
          <p:nvPr>
            <p:custDataLst>
              <p:tags r:id="rId19"/>
            </p:custDataLst>
          </p:nvPr>
        </p:nvCxnSpPr>
        <p:spPr>
          <a:xfrm>
            <a:off x="8659924" y="4852927"/>
            <a:ext cx="0" cy="412894"/>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658" name="椭圆 281"/>
          <p:cNvSpPr/>
          <p:nvPr>
            <p:custDataLst>
              <p:tags r:id="rId20"/>
            </p:custDataLst>
          </p:nvPr>
        </p:nvSpPr>
        <p:spPr>
          <a:xfrm flipV="1">
            <a:off x="4949133" y="4871879"/>
            <a:ext cx="327055" cy="327044"/>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937" name="直接连接符 282"/>
          <p:cNvCxnSpPr>
            <a:cxnSpLocks/>
          </p:cNvCxnSpPr>
          <p:nvPr>
            <p:custDataLst>
              <p:tags r:id="rId21"/>
            </p:custDataLst>
          </p:nvPr>
        </p:nvCxnSpPr>
        <p:spPr>
          <a:xfrm>
            <a:off x="5109903" y="5250932"/>
            <a:ext cx="0" cy="72248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660" name="图形 15"/>
          <p:cNvSpPr/>
          <p:nvPr>
            <p:custDataLst>
              <p:tags r:id="rId22"/>
            </p:custDataLst>
          </p:nvPr>
        </p:nvSpPr>
        <p:spPr>
          <a:xfrm>
            <a:off x="5016447" y="4941808"/>
            <a:ext cx="187011" cy="182223"/>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662" name="图形 19"/>
          <p:cNvSpPr/>
          <p:nvPr>
            <p:custDataLst>
              <p:tags r:id="rId23"/>
            </p:custDataLst>
          </p:nvPr>
        </p:nvSpPr>
        <p:spPr>
          <a:xfrm>
            <a:off x="8597185" y="4633991"/>
            <a:ext cx="128075" cy="115333"/>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664" name="图形 27"/>
          <p:cNvSpPr/>
          <p:nvPr>
            <p:custDataLst>
              <p:tags r:id="rId24"/>
            </p:custDataLst>
          </p:nvPr>
        </p:nvSpPr>
        <p:spPr>
          <a:xfrm>
            <a:off x="4113257" y="3666754"/>
            <a:ext cx="181118" cy="139299"/>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666" name="任意多边形: 形状 286"/>
          <p:cNvSpPr/>
          <p:nvPr>
            <p:custDataLst>
              <p:tags r:id="rId25"/>
            </p:custDataLst>
          </p:nvPr>
        </p:nvSpPr>
        <p:spPr>
          <a:xfrm>
            <a:off x="5420988" y="3615778"/>
            <a:ext cx="1343129" cy="1343135"/>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668" name="正文"/>
          <p:cNvSpPr txBox="1"/>
          <p:nvPr>
            <p:custDataLst>
              <p:tags r:id="rId26"/>
            </p:custDataLst>
          </p:nvPr>
        </p:nvSpPr>
        <p:spPr>
          <a:xfrm>
            <a:off x="608330" y="3688321"/>
            <a:ext cx="2158056" cy="808861"/>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评价方式：多元化评价，注重过程和结果</a:t>
            </a:r>
            <a:endParaRPr altLang="en-US" dirty="0" sz="1200" lang="zh-CN" spc="150">
              <a:solidFill>
                <a:schemeClr val="tx1">
                  <a:lumMod val="65000"/>
                  <a:lumOff val="35000"/>
                </a:schemeClr>
              </a:solidFill>
              <a:latin typeface="+mn-ea"/>
              <a:sym typeface="+mn-ea"/>
            </a:endParaRPr>
          </a:p>
        </p:txBody>
      </p:sp>
      <p:sp>
        <p:nvSpPr>
          <p:cNvPr id="1049670" name="正文"/>
          <p:cNvSpPr txBox="1"/>
          <p:nvPr>
            <p:custDataLst>
              <p:tags r:id="rId27"/>
            </p:custDataLst>
          </p:nvPr>
        </p:nvSpPr>
        <p:spPr>
          <a:xfrm>
            <a:off x="9419336" y="3688321"/>
            <a:ext cx="2158056" cy="808861"/>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反馈效果：有效提升学生的学习效果和自信心</a:t>
            </a:r>
            <a:endParaRPr altLang="en-US" dirty="0" sz="1200" lang="zh-CN" spc="150">
              <a:solidFill>
                <a:schemeClr val="tx1">
                  <a:lumMod val="65000"/>
                  <a:lumOff val="35000"/>
                </a:schemeClr>
              </a:solidFill>
              <a:latin typeface="+mn-ea"/>
              <a:sym typeface="+mn-ea"/>
            </a:endParaRPr>
          </a:p>
        </p:txBody>
      </p:sp>
      <p:sp>
        <p:nvSpPr>
          <p:cNvPr id="1049672" name="正文"/>
          <p:cNvSpPr txBox="1"/>
          <p:nvPr>
            <p:custDataLst>
              <p:tags r:id="rId28"/>
            </p:custDataLst>
          </p:nvPr>
        </p:nvSpPr>
        <p:spPr>
          <a:xfrm>
            <a:off x="7063330" y="1564975"/>
            <a:ext cx="2158056" cy="808861"/>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评价标准：根据学生个体差异制定不同的评价标准</a:t>
            </a:r>
            <a:endParaRPr altLang="en-US" dirty="0" sz="1200" lang="zh-CN" spc="150">
              <a:solidFill>
                <a:schemeClr val="tx1">
                  <a:lumMod val="65000"/>
                  <a:lumOff val="35000"/>
                </a:schemeClr>
              </a:solidFill>
              <a:latin typeface="+mn-ea"/>
              <a:sym typeface="+mn-ea"/>
            </a:endParaRPr>
          </a:p>
        </p:txBody>
      </p:sp>
      <p:sp>
        <p:nvSpPr>
          <p:cNvPr id="1049674" name="正文"/>
          <p:cNvSpPr txBox="1"/>
          <p:nvPr>
            <p:custDataLst>
              <p:tags r:id="rId29"/>
            </p:custDataLst>
          </p:nvPr>
        </p:nvSpPr>
        <p:spPr>
          <a:xfrm>
            <a:off x="2964336" y="1564975"/>
            <a:ext cx="2158056" cy="808861"/>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反馈机制：及时、具体、有针对性的反馈</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708" name="标题 1"/>
          <p:cNvSpPr>
            <a:spLocks noGrp="1"/>
          </p:cNvSpPr>
          <p:nvPr>
            <p:ph type="title" idx="5"/>
            <p:custDataLst>
              <p:tags r:id="rId1"/>
            </p:custDataLst>
          </p:nvPr>
        </p:nvSpPr>
        <p:spPr/>
        <p:txBody>
          <a:bodyPr/>
          <a:p>
            <a:r>
              <a:rPr altLang="en-US" dirty="0" lang="zh-CN"/>
              <a:t>翻转课堂与个性化学习的融合实践</a:t>
            </a:r>
            <a:endParaRPr altLang="en-US" dirty="0" lang="zh-CN"/>
          </a:p>
        </p:txBody>
      </p:sp>
      <p:sp>
        <p:nvSpPr>
          <p:cNvPr id="1049710" name="文本占位符 3"/>
          <p:cNvSpPr>
            <a:spLocks noGrp="1"/>
          </p:cNvSpPr>
          <p:nvPr>
            <p:ph type="body" idx="1"/>
            <p:custDataLst>
              <p:tags r:id="rId2"/>
            </p:custDataLst>
          </p:nvPr>
        </p:nvSpPr>
        <p:spPr/>
        <p:txBody>
          <a:bodyPr/>
          <a:p>
            <a:r>
              <a:rPr altLang="en-US" lang="zh-CN"/>
              <a:t>04</a:t>
            </a:r>
            <a:endParaRPr altLang="en-US" lang="zh-CN"/>
          </a:p>
        </p:txBody>
      </p:sp>
    </p:spTree>
    <p:custDataLst>
      <p:tags r:id="rId3"/>
    </p:custDataLst>
  </p:cSld>
  <p:clrMapOvr>
    <a:overrideClrMapping accent1="accent1" accent2="accent2" accent3="accent3" accent4="accent4" accent5="accent5" accent6="accent6" bg1="lt1" bg2="lt2" tx1="dk1" tx2="dk2" hlink="hlink" folHlink="folHlink"/>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49756" name="标题 2"/>
          <p:cNvSpPr>
            <a:spLocks noGrp="1"/>
          </p:cNvSpPr>
          <p:nvPr>
            <p:ph type="title" idx="2"/>
          </p:nvPr>
        </p:nvSpPr>
        <p:spPr/>
        <p:txBody>
          <a:bodyPr/>
          <a:p>
            <a:r>
              <a:rPr altLang="en-US" lang="zh-CN"/>
              <a:t>翻转课堂与个性化学习融合的必要性</a:t>
            </a:r>
            <a:endParaRPr altLang="en-US" lang="zh-CN"/>
          </a:p>
        </p:txBody>
      </p:sp>
      <p:sp>
        <p:nvSpPr>
          <p:cNvPr id="1049758" name="对角圆角矩形 15"/>
          <p:cNvSpPr/>
          <p:nvPr>
            <p:custDataLst>
              <p:tags r:id="rId1"/>
            </p:custDataLst>
          </p:nvPr>
        </p:nvSpPr>
        <p:spPr>
          <a:xfrm>
            <a:off x="1305000" y="4106881"/>
            <a:ext cx="9575806" cy="807102"/>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60" name="对角圆角矩形 16"/>
          <p:cNvSpPr/>
          <p:nvPr>
            <p:custDataLst>
              <p:tags r:id="rId2"/>
            </p:custDataLst>
          </p:nvPr>
        </p:nvSpPr>
        <p:spPr>
          <a:xfrm>
            <a:off x="1305000" y="3960308"/>
            <a:ext cx="582800" cy="55611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62" name="直角三角形 17"/>
          <p:cNvSpPr/>
          <p:nvPr>
            <p:custDataLst>
              <p:tags r:id="rId3"/>
            </p:custDataLst>
          </p:nvPr>
        </p:nvSpPr>
        <p:spPr>
          <a:xfrm>
            <a:off x="1887930" y="3960981"/>
            <a:ext cx="87808" cy="146346"/>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64" name="文本框 27"/>
          <p:cNvSpPr txBox="1"/>
          <p:nvPr>
            <p:custDataLst>
              <p:tags r:id="rId4"/>
            </p:custDataLst>
          </p:nvPr>
        </p:nvSpPr>
        <p:spPr>
          <a:xfrm>
            <a:off x="1925582" y="4118311"/>
            <a:ext cx="8652018" cy="793200"/>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促进教师与学生之间的互动和交流</a:t>
            </a:r>
            <a:endParaRPr altLang="zh-CN" dirty="0" lang="en-US">
              <a:solidFill>
                <a:schemeClr val="dk1">
                  <a:lumMod val="80000"/>
                  <a:lumOff val="20000"/>
                </a:schemeClr>
              </a:solidFill>
              <a:latin typeface="+mn-ea"/>
              <a:sym typeface="+mn-ea"/>
            </a:endParaRPr>
          </a:p>
        </p:txBody>
      </p:sp>
      <p:sp>
        <p:nvSpPr>
          <p:cNvPr id="1049766" name="对角圆角矩形 52"/>
          <p:cNvSpPr/>
          <p:nvPr>
            <p:custDataLst>
              <p:tags r:id="rId5"/>
            </p:custDataLst>
          </p:nvPr>
        </p:nvSpPr>
        <p:spPr>
          <a:xfrm>
            <a:off x="1305000" y="1436295"/>
            <a:ext cx="9575806" cy="807102"/>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68" name="对角圆角矩形 53"/>
          <p:cNvSpPr/>
          <p:nvPr>
            <p:custDataLst>
              <p:tags r:id="rId6"/>
            </p:custDataLst>
          </p:nvPr>
        </p:nvSpPr>
        <p:spPr>
          <a:xfrm>
            <a:off x="1305000" y="1289050"/>
            <a:ext cx="582800" cy="55611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70" name="直角三角形 54"/>
          <p:cNvSpPr/>
          <p:nvPr>
            <p:custDataLst>
              <p:tags r:id="rId7"/>
            </p:custDataLst>
          </p:nvPr>
        </p:nvSpPr>
        <p:spPr>
          <a:xfrm>
            <a:off x="1887930" y="1289722"/>
            <a:ext cx="87808" cy="146346"/>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72" name="文本框 56"/>
          <p:cNvSpPr txBox="1"/>
          <p:nvPr>
            <p:custDataLst>
              <p:tags r:id="rId8"/>
            </p:custDataLst>
          </p:nvPr>
        </p:nvSpPr>
        <p:spPr>
          <a:xfrm>
            <a:off x="1925582" y="1439657"/>
            <a:ext cx="8652018" cy="793200"/>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提高学生的学习参与度和自主学习能力</a:t>
            </a:r>
            <a:endParaRPr altLang="en-US" dirty="0" lang="zh-CN">
              <a:solidFill>
                <a:schemeClr val="dk1">
                  <a:lumMod val="80000"/>
                  <a:lumOff val="20000"/>
                </a:schemeClr>
              </a:solidFill>
              <a:latin typeface="+mn-ea"/>
              <a:sym typeface="+mn-ea"/>
            </a:endParaRPr>
          </a:p>
        </p:txBody>
      </p:sp>
      <p:sp>
        <p:nvSpPr>
          <p:cNvPr id="1049774" name="对角圆角矩形 5"/>
          <p:cNvSpPr/>
          <p:nvPr>
            <p:custDataLst>
              <p:tags r:id="rId9"/>
            </p:custDataLst>
          </p:nvPr>
        </p:nvSpPr>
        <p:spPr>
          <a:xfrm>
            <a:off x="1305000" y="2771588"/>
            <a:ext cx="9575806" cy="807102"/>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76" name="对角圆角矩形 6"/>
          <p:cNvSpPr/>
          <p:nvPr>
            <p:custDataLst>
              <p:tags r:id="rId10"/>
            </p:custDataLst>
          </p:nvPr>
        </p:nvSpPr>
        <p:spPr>
          <a:xfrm>
            <a:off x="1305000" y="2624343"/>
            <a:ext cx="582800" cy="55611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78" name="直角三角形 7"/>
          <p:cNvSpPr/>
          <p:nvPr>
            <p:custDataLst>
              <p:tags r:id="rId11"/>
            </p:custDataLst>
          </p:nvPr>
        </p:nvSpPr>
        <p:spPr>
          <a:xfrm>
            <a:off x="1887930" y="2625688"/>
            <a:ext cx="87808" cy="146346"/>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80" name="文本框 8"/>
          <p:cNvSpPr txBox="1"/>
          <p:nvPr>
            <p:custDataLst>
              <p:tags r:id="rId12"/>
            </p:custDataLst>
          </p:nvPr>
        </p:nvSpPr>
        <p:spPr>
          <a:xfrm>
            <a:off x="1925582" y="2783018"/>
            <a:ext cx="8652018" cy="793200"/>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满足不同学生的学习需求和发展特点</a:t>
            </a:r>
            <a:endParaRPr altLang="en-US" dirty="0" lang="zh-CN">
              <a:solidFill>
                <a:schemeClr val="dk1">
                  <a:lumMod val="80000"/>
                  <a:lumOff val="20000"/>
                </a:schemeClr>
              </a:solidFill>
              <a:latin typeface="+mn-ea"/>
              <a:sym typeface="+mn-ea"/>
            </a:endParaRPr>
          </a:p>
        </p:txBody>
      </p:sp>
      <p:sp>
        <p:nvSpPr>
          <p:cNvPr id="1049782" name="对角圆角矩形 9"/>
          <p:cNvSpPr/>
          <p:nvPr>
            <p:custDataLst>
              <p:tags r:id="rId13"/>
            </p:custDataLst>
          </p:nvPr>
        </p:nvSpPr>
        <p:spPr>
          <a:xfrm>
            <a:off x="1305000" y="5442847"/>
            <a:ext cx="9575806" cy="807102"/>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84" name="对角圆角矩形 10"/>
          <p:cNvSpPr/>
          <p:nvPr>
            <p:custDataLst>
              <p:tags r:id="rId14"/>
            </p:custDataLst>
          </p:nvPr>
        </p:nvSpPr>
        <p:spPr>
          <a:xfrm>
            <a:off x="1305000" y="5295601"/>
            <a:ext cx="582800" cy="55611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86" name="直角三角形 11"/>
          <p:cNvSpPr/>
          <p:nvPr>
            <p:custDataLst>
              <p:tags r:id="rId15"/>
            </p:custDataLst>
          </p:nvPr>
        </p:nvSpPr>
        <p:spPr>
          <a:xfrm>
            <a:off x="1887930" y="5296274"/>
            <a:ext cx="87808" cy="146346"/>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88" name="文本框 12"/>
          <p:cNvSpPr txBox="1"/>
          <p:nvPr>
            <p:custDataLst>
              <p:tags r:id="rId16"/>
            </p:custDataLst>
          </p:nvPr>
        </p:nvSpPr>
        <p:spPr>
          <a:xfrm>
            <a:off x="1925582" y="5453604"/>
            <a:ext cx="8652018" cy="793200"/>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提升教学效果和实现教育资源的优化配置</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49822" name="标题 2"/>
          <p:cNvSpPr>
            <a:spLocks noGrp="1"/>
          </p:cNvSpPr>
          <p:nvPr>
            <p:ph type="title" idx="2"/>
          </p:nvPr>
        </p:nvSpPr>
        <p:spPr/>
        <p:txBody>
          <a:bodyPr/>
          <a:p>
            <a:r>
              <a:rPr altLang="en-US" lang="zh-CN"/>
              <a:t>融合模式与实践案例</a:t>
            </a:r>
            <a:endParaRPr altLang="en-US" lang="zh-CN"/>
          </a:p>
        </p:txBody>
      </p:sp>
      <p:sp>
        <p:nvSpPr>
          <p:cNvPr id="1049824" name="对角圆角矩形 15"/>
          <p:cNvSpPr/>
          <p:nvPr>
            <p:custDataLst>
              <p:tags r:id="rId1"/>
            </p:custDataLst>
          </p:nvPr>
        </p:nvSpPr>
        <p:spPr>
          <a:xfrm>
            <a:off x="1305000" y="4106881"/>
            <a:ext cx="9575806" cy="807102"/>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26" name="对角圆角矩形 16"/>
          <p:cNvSpPr/>
          <p:nvPr>
            <p:custDataLst>
              <p:tags r:id="rId2"/>
            </p:custDataLst>
          </p:nvPr>
        </p:nvSpPr>
        <p:spPr>
          <a:xfrm>
            <a:off x="1305000" y="3960308"/>
            <a:ext cx="582800" cy="55611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28" name="直角三角形 17"/>
          <p:cNvSpPr/>
          <p:nvPr>
            <p:custDataLst>
              <p:tags r:id="rId3"/>
            </p:custDataLst>
          </p:nvPr>
        </p:nvSpPr>
        <p:spPr>
          <a:xfrm>
            <a:off x="1887930" y="3960981"/>
            <a:ext cx="87808" cy="146346"/>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30" name="文本框 27"/>
          <p:cNvSpPr txBox="1"/>
          <p:nvPr>
            <p:custDataLst>
              <p:tags r:id="rId4"/>
            </p:custDataLst>
          </p:nvPr>
        </p:nvSpPr>
        <p:spPr>
          <a:xfrm>
            <a:off x="1925582" y="4118311"/>
            <a:ext cx="8652018" cy="793200"/>
          </a:xfrm>
          <a:prstGeom prst="rect"/>
          <a:noFill/>
        </p:spPr>
        <p:txBody>
          <a:bodyPr anchor="ctr" anchorCtr="0" bIns="107950" rtlCol="0" tIns="0" wrap="square">
            <a:normAutofit fontScale="78889" lnSpcReduction="10000"/>
          </a:bodyPr>
          <a:p>
            <a:pPr>
              <a:lnSpc>
                <a:spcPct val="150000"/>
              </a:lnSpc>
            </a:pPr>
            <a:r>
              <a:rPr altLang="zh-CN" dirty="0" lang="en-US">
                <a:solidFill>
                  <a:schemeClr val="dk1">
                    <a:lumMod val="80000"/>
                    <a:lumOff val="20000"/>
                  </a:schemeClr>
                </a:solidFill>
                <a:latin typeface="+mn-ea"/>
                <a:sym typeface="+mn-ea"/>
              </a:rPr>
              <a:t>教学效果：分析翻转课堂与个性化学习融合实践对学生学习成绩、学习兴趣和综合素质等方面的提升作用。</a:t>
            </a:r>
            <a:endParaRPr altLang="zh-CN" dirty="0" lang="en-US">
              <a:solidFill>
                <a:schemeClr val="dk1">
                  <a:lumMod val="80000"/>
                  <a:lumOff val="20000"/>
                </a:schemeClr>
              </a:solidFill>
              <a:latin typeface="+mn-ea"/>
              <a:sym typeface="+mn-ea"/>
            </a:endParaRPr>
          </a:p>
        </p:txBody>
      </p:sp>
      <p:sp>
        <p:nvSpPr>
          <p:cNvPr id="1049832" name="对角圆角矩形 52"/>
          <p:cNvSpPr/>
          <p:nvPr>
            <p:custDataLst>
              <p:tags r:id="rId5"/>
            </p:custDataLst>
          </p:nvPr>
        </p:nvSpPr>
        <p:spPr>
          <a:xfrm>
            <a:off x="1305000" y="1436295"/>
            <a:ext cx="9575806" cy="807102"/>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34" name="对角圆角矩形 53"/>
          <p:cNvSpPr/>
          <p:nvPr>
            <p:custDataLst>
              <p:tags r:id="rId6"/>
            </p:custDataLst>
          </p:nvPr>
        </p:nvSpPr>
        <p:spPr>
          <a:xfrm>
            <a:off x="1305000" y="1289050"/>
            <a:ext cx="582800" cy="55611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36" name="直角三角形 54"/>
          <p:cNvSpPr/>
          <p:nvPr>
            <p:custDataLst>
              <p:tags r:id="rId7"/>
            </p:custDataLst>
          </p:nvPr>
        </p:nvSpPr>
        <p:spPr>
          <a:xfrm>
            <a:off x="1887930" y="1289722"/>
            <a:ext cx="87808" cy="146346"/>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38" name="文本框 56"/>
          <p:cNvSpPr txBox="1"/>
          <p:nvPr>
            <p:custDataLst>
              <p:tags r:id="rId8"/>
            </p:custDataLst>
          </p:nvPr>
        </p:nvSpPr>
        <p:spPr>
          <a:xfrm>
            <a:off x="1925582" y="1439657"/>
            <a:ext cx="8652018" cy="793200"/>
          </a:xfrm>
          <a:prstGeom prst="rect"/>
          <a:noFill/>
        </p:spPr>
        <p:txBody>
          <a:bodyPr anchor="ctr" anchorCtr="0" bIns="107950" rtlCol="0" tIns="0" wrap="square">
            <a:normAutofit fontScale="90000"/>
          </a:bodyPr>
          <a:p>
            <a:pPr>
              <a:lnSpc>
                <a:spcPct val="150000"/>
              </a:lnSpc>
            </a:pPr>
            <a:r>
              <a:rPr altLang="en-US" dirty="0" lang="zh-CN">
                <a:solidFill>
                  <a:schemeClr val="dk1">
                    <a:lumMod val="80000"/>
                    <a:lumOff val="20000"/>
                  </a:schemeClr>
                </a:solidFill>
                <a:latin typeface="+mn-ea"/>
                <a:sym typeface="+mn-ea"/>
              </a:rPr>
              <a:t>融合模式：翻转课堂与个性化学习的结合方式，包括课前预习、课中讨论和课后反馈等环节。</a:t>
            </a:r>
            <a:endParaRPr altLang="en-US" dirty="0" lang="zh-CN">
              <a:solidFill>
                <a:schemeClr val="dk1">
                  <a:lumMod val="80000"/>
                  <a:lumOff val="20000"/>
                </a:schemeClr>
              </a:solidFill>
              <a:latin typeface="+mn-ea"/>
              <a:sym typeface="+mn-ea"/>
            </a:endParaRPr>
          </a:p>
        </p:txBody>
      </p:sp>
      <p:sp>
        <p:nvSpPr>
          <p:cNvPr id="1049840" name="对角圆角矩形 5"/>
          <p:cNvSpPr/>
          <p:nvPr>
            <p:custDataLst>
              <p:tags r:id="rId9"/>
            </p:custDataLst>
          </p:nvPr>
        </p:nvSpPr>
        <p:spPr>
          <a:xfrm>
            <a:off x="1305000" y="2771588"/>
            <a:ext cx="9575806" cy="807102"/>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42" name="对角圆角矩形 6"/>
          <p:cNvSpPr/>
          <p:nvPr>
            <p:custDataLst>
              <p:tags r:id="rId10"/>
            </p:custDataLst>
          </p:nvPr>
        </p:nvSpPr>
        <p:spPr>
          <a:xfrm>
            <a:off x="1305000" y="2624343"/>
            <a:ext cx="582800" cy="55611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44" name="直角三角形 7"/>
          <p:cNvSpPr/>
          <p:nvPr>
            <p:custDataLst>
              <p:tags r:id="rId11"/>
            </p:custDataLst>
          </p:nvPr>
        </p:nvSpPr>
        <p:spPr>
          <a:xfrm>
            <a:off x="1887930" y="2625688"/>
            <a:ext cx="87808" cy="146346"/>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46" name="文本框 8"/>
          <p:cNvSpPr txBox="1"/>
          <p:nvPr>
            <p:custDataLst>
              <p:tags r:id="rId12"/>
            </p:custDataLst>
          </p:nvPr>
        </p:nvSpPr>
        <p:spPr>
          <a:xfrm>
            <a:off x="1925582" y="2783018"/>
            <a:ext cx="8652018" cy="793200"/>
          </a:xfrm>
          <a:prstGeom prst="rect"/>
          <a:noFill/>
        </p:spPr>
        <p:txBody>
          <a:bodyPr anchor="ctr" anchorCtr="0" bIns="107950" rtlCol="0" tIns="0" wrap="square">
            <a:normAutofit fontScale="78889" lnSpcReduction="10000"/>
          </a:bodyPr>
          <a:p>
            <a:pPr>
              <a:lnSpc>
                <a:spcPct val="150000"/>
              </a:lnSpc>
            </a:pPr>
            <a:r>
              <a:rPr altLang="en-US" dirty="0" lang="zh-CN">
                <a:solidFill>
                  <a:schemeClr val="dk1">
                    <a:lumMod val="80000"/>
                    <a:lumOff val="20000"/>
                  </a:schemeClr>
                </a:solidFill>
                <a:latin typeface="+mn-ea"/>
                <a:sym typeface="+mn-ea"/>
              </a:rPr>
              <a:t>实践案例：介绍一些成功的翻转课堂与个性化学习融合实践的学校和教师，以及他们的教学经验和成果。</a:t>
            </a:r>
            <a:endParaRPr altLang="en-US" dirty="0" lang="zh-CN">
              <a:solidFill>
                <a:schemeClr val="dk1">
                  <a:lumMod val="80000"/>
                  <a:lumOff val="20000"/>
                </a:schemeClr>
              </a:solidFill>
              <a:latin typeface="+mn-ea"/>
              <a:sym typeface="+mn-ea"/>
            </a:endParaRPr>
          </a:p>
        </p:txBody>
      </p:sp>
      <p:sp>
        <p:nvSpPr>
          <p:cNvPr id="1049848" name="对角圆角矩形 9"/>
          <p:cNvSpPr/>
          <p:nvPr>
            <p:custDataLst>
              <p:tags r:id="rId13"/>
            </p:custDataLst>
          </p:nvPr>
        </p:nvSpPr>
        <p:spPr>
          <a:xfrm>
            <a:off x="1305000" y="5442847"/>
            <a:ext cx="9575806" cy="807102"/>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50" name="对角圆角矩形 10"/>
          <p:cNvSpPr/>
          <p:nvPr>
            <p:custDataLst>
              <p:tags r:id="rId14"/>
            </p:custDataLst>
          </p:nvPr>
        </p:nvSpPr>
        <p:spPr>
          <a:xfrm>
            <a:off x="1305000" y="5295601"/>
            <a:ext cx="582800" cy="55611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52" name="直角三角形 11"/>
          <p:cNvSpPr/>
          <p:nvPr>
            <p:custDataLst>
              <p:tags r:id="rId15"/>
            </p:custDataLst>
          </p:nvPr>
        </p:nvSpPr>
        <p:spPr>
          <a:xfrm>
            <a:off x="1887930" y="5296274"/>
            <a:ext cx="87808" cy="146346"/>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54" name="文本框 12"/>
          <p:cNvSpPr txBox="1"/>
          <p:nvPr>
            <p:custDataLst>
              <p:tags r:id="rId16"/>
            </p:custDataLst>
          </p:nvPr>
        </p:nvSpPr>
        <p:spPr>
          <a:xfrm>
            <a:off x="1925582" y="5453604"/>
            <a:ext cx="8652018" cy="793200"/>
          </a:xfrm>
          <a:prstGeom prst="rect"/>
          <a:noFill/>
        </p:spPr>
        <p:txBody>
          <a:bodyPr anchor="ctr" anchorCtr="0" bIns="107950" rtlCol="0" tIns="0" wrap="square">
            <a:normAutofit fontScale="67778" lnSpcReduction="10000"/>
          </a:bodyPr>
          <a:p>
            <a:pPr>
              <a:lnSpc>
                <a:spcPct val="150000"/>
              </a:lnSpc>
            </a:pPr>
            <a:r>
              <a:rPr altLang="zh-CN" dirty="0" lang="en-US">
                <a:solidFill>
                  <a:schemeClr val="dk1">
                    <a:lumMod val="80000"/>
                    <a:lumOff val="20000"/>
                  </a:schemeClr>
                </a:solidFill>
                <a:latin typeface="+mn-ea"/>
                <a:sym typeface="+mn-ea"/>
              </a:rPr>
              <a:t>未来发展：探讨翻转课堂与个性化学习融合实践未来的发展趋势和挑战，以及如何更好地推进这种教学模式的创新与发展。</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49888" name="标题 2"/>
          <p:cNvSpPr>
            <a:spLocks noGrp="1"/>
          </p:cNvSpPr>
          <p:nvPr>
            <p:ph type="title" idx="2"/>
          </p:nvPr>
        </p:nvSpPr>
        <p:spPr/>
        <p:txBody>
          <a:bodyPr/>
          <a:p>
            <a:r>
              <a:rPr altLang="en-US" lang="zh-CN"/>
              <a:t>融合过程中的挑战与对策</a:t>
            </a:r>
            <a:endParaRPr altLang="en-US" lang="zh-CN"/>
          </a:p>
        </p:txBody>
      </p:sp>
      <p:sp>
        <p:nvSpPr>
          <p:cNvPr id="1049890" name="椭圆 262"/>
          <p:cNvSpPr/>
          <p:nvPr>
            <p:custDataLst>
              <p:tags r:id="rId1"/>
            </p:custDataLst>
          </p:nvPr>
        </p:nvSpPr>
        <p:spPr>
          <a:xfrm>
            <a:off x="2414057" y="4021626"/>
            <a:ext cx="7357027" cy="1924766"/>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892" name="椭圆 263"/>
          <p:cNvSpPr/>
          <p:nvPr>
            <p:custDataLst>
              <p:tags r:id="rId2"/>
            </p:custDataLst>
          </p:nvPr>
        </p:nvSpPr>
        <p:spPr>
          <a:xfrm>
            <a:off x="3266271" y="4102011"/>
            <a:ext cx="5577986" cy="1652921"/>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894" name="椭圆 264"/>
          <p:cNvSpPr/>
          <p:nvPr>
            <p:custDataLst>
              <p:tags r:id="rId3"/>
            </p:custDataLst>
          </p:nvPr>
        </p:nvSpPr>
        <p:spPr>
          <a:xfrm>
            <a:off x="4064242" y="4338592"/>
            <a:ext cx="3981146" cy="1179731"/>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896" name="椭圆 265"/>
          <p:cNvSpPr/>
          <p:nvPr>
            <p:custDataLst>
              <p:tags r:id="rId4"/>
            </p:custDataLst>
          </p:nvPr>
        </p:nvSpPr>
        <p:spPr>
          <a:xfrm>
            <a:off x="4738693" y="4538575"/>
            <a:ext cx="2631992" cy="779937"/>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898" name="椭圆 266"/>
          <p:cNvSpPr/>
          <p:nvPr>
            <p:custDataLst>
              <p:tags r:id="rId5"/>
            </p:custDataLst>
          </p:nvPr>
        </p:nvSpPr>
        <p:spPr>
          <a:xfrm>
            <a:off x="5430137" y="4743132"/>
            <a:ext cx="1513935" cy="448624"/>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975" name="直接连接符 267"/>
          <p:cNvCxnSpPr>
            <a:cxnSpLocks/>
          </p:cNvCxnSpPr>
          <p:nvPr>
            <p:custDataLst>
              <p:tags r:id="rId6"/>
            </p:custDataLst>
          </p:nvPr>
        </p:nvCxnSpPr>
        <p:spPr>
          <a:xfrm>
            <a:off x="2869573" y="4668629"/>
            <a:ext cx="0" cy="847449"/>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900" name="椭圆 268"/>
          <p:cNvSpPr/>
          <p:nvPr>
            <p:custDataLst>
              <p:tags r:id="rId7"/>
            </p:custDataLst>
          </p:nvPr>
        </p:nvSpPr>
        <p:spPr>
          <a:xfrm flipV="1">
            <a:off x="2778078" y="4482371"/>
            <a:ext cx="174872" cy="174865"/>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902" name="椭圆 269"/>
          <p:cNvSpPr/>
          <p:nvPr>
            <p:custDataLst>
              <p:tags r:id="rId8"/>
            </p:custDataLst>
          </p:nvPr>
        </p:nvSpPr>
        <p:spPr>
          <a:xfrm flipV="1">
            <a:off x="2819904" y="4524851"/>
            <a:ext cx="90607" cy="90603"/>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904" name="椭圆 270"/>
          <p:cNvSpPr/>
          <p:nvPr>
            <p:custDataLst>
              <p:tags r:id="rId9"/>
            </p:custDataLst>
          </p:nvPr>
        </p:nvSpPr>
        <p:spPr>
          <a:xfrm flipV="1">
            <a:off x="7786797" y="3668062"/>
            <a:ext cx="105271" cy="105268"/>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977" name="直接连接符 271"/>
          <p:cNvCxnSpPr>
            <a:cxnSpLocks/>
          </p:cNvCxnSpPr>
          <p:nvPr>
            <p:custDataLst>
              <p:tags r:id="rId10"/>
            </p:custDataLst>
          </p:nvPr>
        </p:nvCxnSpPr>
        <p:spPr>
          <a:xfrm>
            <a:off x="7839734" y="3783084"/>
            <a:ext cx="0" cy="1924766"/>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906" name="椭圆 272"/>
          <p:cNvSpPr/>
          <p:nvPr>
            <p:custDataLst>
              <p:tags r:id="rId11"/>
            </p:custDataLst>
          </p:nvPr>
        </p:nvSpPr>
        <p:spPr>
          <a:xfrm flipV="1">
            <a:off x="4009998" y="3542582"/>
            <a:ext cx="387620" cy="387609"/>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979" name="直接连接符 273"/>
          <p:cNvCxnSpPr>
            <a:cxnSpLocks/>
          </p:cNvCxnSpPr>
          <p:nvPr>
            <p:custDataLst>
              <p:tags r:id="rId12"/>
            </p:custDataLst>
          </p:nvPr>
        </p:nvCxnSpPr>
        <p:spPr>
          <a:xfrm>
            <a:off x="4202792" y="3962154"/>
            <a:ext cx="0" cy="101704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981" name="直接连接符 274"/>
          <p:cNvCxnSpPr>
            <a:cxnSpLocks/>
          </p:cNvCxnSpPr>
          <p:nvPr>
            <p:custDataLst>
              <p:tags r:id="rId13"/>
            </p:custDataLst>
          </p:nvPr>
        </p:nvCxnSpPr>
        <p:spPr>
          <a:xfrm>
            <a:off x="7130644" y="3649762"/>
            <a:ext cx="0" cy="847449"/>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908" name="椭圆 275"/>
          <p:cNvSpPr/>
          <p:nvPr>
            <p:custDataLst>
              <p:tags r:id="rId14"/>
            </p:custDataLst>
          </p:nvPr>
        </p:nvSpPr>
        <p:spPr>
          <a:xfrm flipV="1">
            <a:off x="7039149" y="3463504"/>
            <a:ext cx="174872" cy="174865"/>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910" name="椭圆 276"/>
          <p:cNvSpPr/>
          <p:nvPr>
            <p:custDataLst>
              <p:tags r:id="rId15"/>
            </p:custDataLst>
          </p:nvPr>
        </p:nvSpPr>
        <p:spPr>
          <a:xfrm flipV="1">
            <a:off x="7080975" y="3505984"/>
            <a:ext cx="90607" cy="90603"/>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912" name="椭圆 277"/>
          <p:cNvSpPr/>
          <p:nvPr>
            <p:custDataLst>
              <p:tags r:id="rId16"/>
            </p:custDataLst>
          </p:nvPr>
        </p:nvSpPr>
        <p:spPr>
          <a:xfrm flipV="1">
            <a:off x="3758386" y="4324214"/>
            <a:ext cx="105271" cy="105268"/>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983" name="直接连接符 278"/>
          <p:cNvCxnSpPr>
            <a:cxnSpLocks/>
          </p:cNvCxnSpPr>
          <p:nvPr>
            <p:custDataLst>
              <p:tags r:id="rId17"/>
            </p:custDataLst>
          </p:nvPr>
        </p:nvCxnSpPr>
        <p:spPr>
          <a:xfrm>
            <a:off x="3811322" y="4439237"/>
            <a:ext cx="0" cy="111294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914" name="椭圆 279"/>
          <p:cNvSpPr/>
          <p:nvPr>
            <p:custDataLst>
              <p:tags r:id="rId18"/>
            </p:custDataLst>
          </p:nvPr>
        </p:nvSpPr>
        <p:spPr>
          <a:xfrm flipV="1">
            <a:off x="8529217" y="4560142"/>
            <a:ext cx="264035" cy="26402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985" name="直接连接符 280"/>
          <p:cNvCxnSpPr>
            <a:cxnSpLocks/>
          </p:cNvCxnSpPr>
          <p:nvPr>
            <p:custDataLst>
              <p:tags r:id="rId19"/>
            </p:custDataLst>
          </p:nvPr>
        </p:nvCxnSpPr>
        <p:spPr>
          <a:xfrm>
            <a:off x="8659924" y="4852927"/>
            <a:ext cx="0" cy="412894"/>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916" name="椭圆 281"/>
          <p:cNvSpPr/>
          <p:nvPr>
            <p:custDataLst>
              <p:tags r:id="rId20"/>
            </p:custDataLst>
          </p:nvPr>
        </p:nvSpPr>
        <p:spPr>
          <a:xfrm flipV="1">
            <a:off x="4949133" y="4871879"/>
            <a:ext cx="327055" cy="327044"/>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987" name="直接连接符 282"/>
          <p:cNvCxnSpPr>
            <a:cxnSpLocks/>
          </p:cNvCxnSpPr>
          <p:nvPr>
            <p:custDataLst>
              <p:tags r:id="rId21"/>
            </p:custDataLst>
          </p:nvPr>
        </p:nvCxnSpPr>
        <p:spPr>
          <a:xfrm>
            <a:off x="5109903" y="5250932"/>
            <a:ext cx="0" cy="72248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918" name="图形 15"/>
          <p:cNvSpPr/>
          <p:nvPr>
            <p:custDataLst>
              <p:tags r:id="rId22"/>
            </p:custDataLst>
          </p:nvPr>
        </p:nvSpPr>
        <p:spPr>
          <a:xfrm>
            <a:off x="5016447" y="4941808"/>
            <a:ext cx="187011" cy="182223"/>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920" name="图形 19"/>
          <p:cNvSpPr/>
          <p:nvPr>
            <p:custDataLst>
              <p:tags r:id="rId23"/>
            </p:custDataLst>
          </p:nvPr>
        </p:nvSpPr>
        <p:spPr>
          <a:xfrm>
            <a:off x="8597185" y="4633991"/>
            <a:ext cx="128075" cy="115333"/>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922" name="图形 27"/>
          <p:cNvSpPr/>
          <p:nvPr>
            <p:custDataLst>
              <p:tags r:id="rId24"/>
            </p:custDataLst>
          </p:nvPr>
        </p:nvSpPr>
        <p:spPr>
          <a:xfrm>
            <a:off x="4113257" y="3666754"/>
            <a:ext cx="181118" cy="139299"/>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924" name="任意多边形: 形状 286"/>
          <p:cNvSpPr/>
          <p:nvPr>
            <p:custDataLst>
              <p:tags r:id="rId25"/>
            </p:custDataLst>
          </p:nvPr>
        </p:nvSpPr>
        <p:spPr>
          <a:xfrm>
            <a:off x="5420988" y="3615778"/>
            <a:ext cx="1343129" cy="1343135"/>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926" name="正文"/>
          <p:cNvSpPr txBox="1"/>
          <p:nvPr>
            <p:custDataLst>
              <p:tags r:id="rId26"/>
            </p:custDataLst>
          </p:nvPr>
        </p:nvSpPr>
        <p:spPr>
          <a:xfrm>
            <a:off x="608330" y="3688321"/>
            <a:ext cx="2158056" cy="808861"/>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挑战：传统教育观念的束缚</a:t>
            </a:r>
            <a:endParaRPr altLang="en-US" dirty="0" sz="1200" lang="zh-CN" spc="150">
              <a:solidFill>
                <a:schemeClr val="tx1">
                  <a:lumMod val="65000"/>
                  <a:lumOff val="35000"/>
                </a:schemeClr>
              </a:solidFill>
              <a:latin typeface="+mn-ea"/>
              <a:sym typeface="+mn-ea"/>
            </a:endParaRPr>
          </a:p>
        </p:txBody>
      </p:sp>
      <p:sp>
        <p:nvSpPr>
          <p:cNvPr id="1049928" name="正文"/>
          <p:cNvSpPr txBox="1"/>
          <p:nvPr>
            <p:custDataLst>
              <p:tags r:id="rId27"/>
            </p:custDataLst>
          </p:nvPr>
        </p:nvSpPr>
        <p:spPr>
          <a:xfrm>
            <a:off x="9419336" y="3688321"/>
            <a:ext cx="2158056" cy="808861"/>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对策：创新教育理念，打破传统束缚</a:t>
            </a:r>
            <a:endParaRPr altLang="en-US" dirty="0" sz="1200" lang="zh-CN" spc="150">
              <a:solidFill>
                <a:schemeClr val="tx1">
                  <a:lumMod val="65000"/>
                  <a:lumOff val="35000"/>
                </a:schemeClr>
              </a:solidFill>
              <a:latin typeface="+mn-ea"/>
              <a:sym typeface="+mn-ea"/>
            </a:endParaRPr>
          </a:p>
        </p:txBody>
      </p:sp>
      <p:sp>
        <p:nvSpPr>
          <p:cNvPr id="1049930" name="正文"/>
          <p:cNvSpPr txBox="1"/>
          <p:nvPr>
            <p:custDataLst>
              <p:tags r:id="rId28"/>
            </p:custDataLst>
          </p:nvPr>
        </p:nvSpPr>
        <p:spPr>
          <a:xfrm>
            <a:off x="7063330" y="1564975"/>
            <a:ext cx="2158056" cy="808861"/>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对策：加强教师培训，提高信息化素养</a:t>
            </a:r>
            <a:endParaRPr altLang="en-US" dirty="0" sz="1200" lang="zh-CN" spc="150">
              <a:solidFill>
                <a:schemeClr val="tx1">
                  <a:lumMod val="65000"/>
                  <a:lumOff val="35000"/>
                </a:schemeClr>
              </a:solidFill>
              <a:latin typeface="+mn-ea"/>
              <a:sym typeface="+mn-ea"/>
            </a:endParaRPr>
          </a:p>
        </p:txBody>
      </p:sp>
      <p:sp>
        <p:nvSpPr>
          <p:cNvPr id="1049932" name="正文"/>
          <p:cNvSpPr txBox="1"/>
          <p:nvPr>
            <p:custDataLst>
              <p:tags r:id="rId29"/>
            </p:custDataLst>
          </p:nvPr>
        </p:nvSpPr>
        <p:spPr>
          <a:xfrm>
            <a:off x="2964336" y="1564975"/>
            <a:ext cx="2158056" cy="808861"/>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挑战：教师信息化素养不足</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49966" name="标题 2"/>
          <p:cNvSpPr>
            <a:spLocks noGrp="1"/>
          </p:cNvSpPr>
          <p:nvPr>
            <p:ph type="title" idx="2"/>
          </p:nvPr>
        </p:nvSpPr>
        <p:spPr/>
        <p:txBody>
          <a:bodyPr/>
          <a:p>
            <a:r>
              <a:rPr altLang="en-US" lang="zh-CN"/>
              <a:t>融合实践的成效与展望</a:t>
            </a:r>
            <a:endParaRPr altLang="en-US" lang="zh-CN"/>
          </a:p>
        </p:txBody>
      </p:sp>
      <p:sp>
        <p:nvSpPr>
          <p:cNvPr id="1049968" name="任意多边形: 形状 64"/>
          <p:cNvSpPr/>
          <p:nvPr>
            <p:custDataLst>
              <p:tags r:id="rId1"/>
            </p:custDataLst>
          </p:nvPr>
        </p:nvSpPr>
        <p:spPr>
          <a:xfrm rot="10800000">
            <a:off x="1156363" y="1289050"/>
            <a:ext cx="4564660" cy="2325956"/>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970" name="矩形 65"/>
          <p:cNvSpPr/>
          <p:nvPr>
            <p:custDataLst>
              <p:tags r:id="rId2"/>
            </p:custDataLst>
          </p:nvPr>
        </p:nvSpPr>
        <p:spPr>
          <a:xfrm>
            <a:off x="1038552" y="1664323"/>
            <a:ext cx="225136" cy="225136"/>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72" name="文本框 66"/>
          <p:cNvSpPr txBox="1"/>
          <p:nvPr>
            <p:custDataLst>
              <p:tags r:id="rId3"/>
            </p:custDataLst>
          </p:nvPr>
        </p:nvSpPr>
        <p:spPr>
          <a:xfrm>
            <a:off x="1432357" y="1561735"/>
            <a:ext cx="4012681" cy="131536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成效：提高学生的学习参与度和成绩</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974" name="任意多边形: 形状 68"/>
          <p:cNvSpPr/>
          <p:nvPr>
            <p:custDataLst>
              <p:tags r:id="rId4"/>
            </p:custDataLst>
          </p:nvPr>
        </p:nvSpPr>
        <p:spPr>
          <a:xfrm rot="10800000">
            <a:off x="6522701" y="1289050"/>
            <a:ext cx="4564660" cy="2325956"/>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976" name="矩形 69"/>
          <p:cNvSpPr/>
          <p:nvPr>
            <p:custDataLst>
              <p:tags r:id="rId5"/>
            </p:custDataLst>
          </p:nvPr>
        </p:nvSpPr>
        <p:spPr>
          <a:xfrm>
            <a:off x="6404229" y="1664323"/>
            <a:ext cx="225136" cy="225136"/>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78" name="文本框 70"/>
          <p:cNvSpPr txBox="1"/>
          <p:nvPr>
            <p:custDataLst>
              <p:tags r:id="rId6"/>
            </p:custDataLst>
          </p:nvPr>
        </p:nvSpPr>
        <p:spPr>
          <a:xfrm>
            <a:off x="6798696" y="1561735"/>
            <a:ext cx="4012681" cy="131536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展望：未来教育的发展趋势和影响</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49980" name="任意多边形: 形状 72"/>
          <p:cNvSpPr/>
          <p:nvPr>
            <p:custDataLst>
              <p:tags r:id="rId7"/>
            </p:custDataLst>
          </p:nvPr>
        </p:nvSpPr>
        <p:spPr>
          <a:xfrm rot="10800000">
            <a:off x="1156363" y="3923904"/>
            <a:ext cx="4564660" cy="2325956"/>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982" name="文本框 74"/>
          <p:cNvSpPr txBox="1"/>
          <p:nvPr>
            <p:custDataLst>
              <p:tags r:id="rId8"/>
            </p:custDataLst>
          </p:nvPr>
        </p:nvSpPr>
        <p:spPr>
          <a:xfrm>
            <a:off x="1432357" y="4195927"/>
            <a:ext cx="4012681" cy="1315367"/>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实践案例：成功的翻转课堂与个性化学习项目</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984" name="矩形 73"/>
          <p:cNvSpPr/>
          <p:nvPr>
            <p:custDataLst>
              <p:tags r:id="rId9"/>
            </p:custDataLst>
          </p:nvPr>
        </p:nvSpPr>
        <p:spPr>
          <a:xfrm>
            <a:off x="1038552" y="4299177"/>
            <a:ext cx="225136" cy="225136"/>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86" name="任意多边形: 形状 83"/>
          <p:cNvSpPr/>
          <p:nvPr>
            <p:custDataLst>
              <p:tags r:id="rId10"/>
            </p:custDataLst>
          </p:nvPr>
        </p:nvSpPr>
        <p:spPr>
          <a:xfrm rot="10800000">
            <a:off x="6582930" y="3923904"/>
            <a:ext cx="4564660" cy="2325956"/>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988" name="矩形 84"/>
          <p:cNvSpPr/>
          <p:nvPr>
            <p:custDataLst>
              <p:tags r:id="rId11"/>
            </p:custDataLst>
          </p:nvPr>
        </p:nvSpPr>
        <p:spPr>
          <a:xfrm>
            <a:off x="6465120" y="4299177"/>
            <a:ext cx="225136" cy="225136"/>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90" name="文本框 85"/>
          <p:cNvSpPr txBox="1"/>
          <p:nvPr>
            <p:custDataLst>
              <p:tags r:id="rId12"/>
            </p:custDataLst>
          </p:nvPr>
        </p:nvSpPr>
        <p:spPr>
          <a:xfrm>
            <a:off x="6858925" y="4195927"/>
            <a:ext cx="4012681" cy="131536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挑战与应对：如何克服融合实践中的困难和挑战</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50024" name="标题 1"/>
          <p:cNvSpPr>
            <a:spLocks noGrp="1"/>
          </p:cNvSpPr>
          <p:nvPr>
            <p:ph type="title" idx="5"/>
            <p:custDataLst>
              <p:tags r:id="rId1"/>
            </p:custDataLst>
          </p:nvPr>
        </p:nvSpPr>
        <p:spPr/>
        <p:txBody>
          <a:bodyPr/>
          <a:p>
            <a:r>
              <a:rPr altLang="en-US" dirty="0" lang="zh-CN"/>
              <a:t>未来展望与建议</a:t>
            </a:r>
            <a:endParaRPr altLang="en-US" dirty="0" lang="zh-CN"/>
          </a:p>
        </p:txBody>
      </p:sp>
      <p:sp>
        <p:nvSpPr>
          <p:cNvPr id="1050026" name="文本占位符 3"/>
          <p:cNvSpPr>
            <a:spLocks noGrp="1"/>
          </p:cNvSpPr>
          <p:nvPr>
            <p:ph type="body" idx="1"/>
            <p:custDataLst>
              <p:tags r:id="rId2"/>
            </p:custDataLst>
          </p:nvPr>
        </p:nvSpPr>
        <p:spPr/>
        <p:txBody>
          <a:bodyPr/>
          <a:p>
            <a:r>
              <a:rPr altLang="en-US" lang="zh-CN"/>
              <a:t>05</a:t>
            </a:r>
            <a:endParaRPr altLang="en-US" lang="zh-CN"/>
          </a:p>
        </p:txBody>
      </p:sp>
    </p:spTree>
    <p:custDataLst>
      <p:tags r:id="rId3"/>
    </p:custDataLst>
  </p:cSld>
  <p:clrMapOvr>
    <a:overrideClrMapping accent1="accent1" accent2="accent2" accent3="accent3" accent4="accent4" accent5="accent5" accent6="accent6" bg1="lt1" bg2="lt2" tx1="dk1" tx2="dk2" hlink="hlink" folHlink="folHlink"/>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50072" name="标题 2"/>
          <p:cNvSpPr>
            <a:spLocks noGrp="1"/>
          </p:cNvSpPr>
          <p:nvPr>
            <p:ph type="title" idx="2"/>
          </p:nvPr>
        </p:nvSpPr>
        <p:spPr/>
        <p:txBody>
          <a:bodyPr>
            <a:normAutofit fontScale="98333"/>
          </a:bodyPr>
          <a:p>
            <a:r>
              <a:rPr altLang="en-US" lang="zh-CN"/>
              <a:t>未来教育发展趋势对翻转课堂与个性化学习的影响</a:t>
            </a:r>
            <a:endParaRPr altLang="en-US" lang="zh-CN"/>
          </a:p>
        </p:txBody>
      </p:sp>
      <p:sp>
        <p:nvSpPr>
          <p:cNvPr id="1050074" name="矩形 31"/>
          <p:cNvSpPr/>
          <p:nvPr>
            <p:custDataLst>
              <p:tags r:id="rId1"/>
            </p:custDataLst>
          </p:nvPr>
        </p:nvSpPr>
        <p:spPr>
          <a:xfrm>
            <a:off x="2532642" y="1289050"/>
            <a:ext cx="7121413" cy="109817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人工智能技术：提升翻转课堂与个性化学习的效果和效率</a:t>
            </a:r>
            <a:endParaRPr altLang="en-US" dirty="0" sz="1200" lang="zh-CN" spc="150">
              <a:solidFill>
                <a:schemeClr val="tx1">
                  <a:lumMod val="65000"/>
                  <a:lumOff val="35000"/>
                </a:schemeClr>
              </a:solidFill>
              <a:latin typeface="+mn-ea"/>
              <a:sym typeface="+mn-ea"/>
            </a:endParaRPr>
          </a:p>
        </p:txBody>
      </p:sp>
      <p:sp>
        <p:nvSpPr>
          <p:cNvPr id="1050076" name="矩形 4"/>
          <p:cNvSpPr/>
          <p:nvPr>
            <p:custDataLst>
              <p:tags r:id="rId2"/>
            </p:custDataLst>
          </p:nvPr>
        </p:nvSpPr>
        <p:spPr>
          <a:xfrm>
            <a:off x="2532642" y="2576531"/>
            <a:ext cx="7121413" cy="109817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混合式学习：融合线上与线下教学，促进翻转课堂与个性化学习的深度融合</a:t>
            </a:r>
            <a:endParaRPr altLang="en-US" dirty="0" sz="1200" lang="zh-CN" spc="150">
              <a:solidFill>
                <a:schemeClr val="tx1">
                  <a:lumMod val="65000"/>
                  <a:lumOff val="35000"/>
                </a:schemeClr>
              </a:solidFill>
              <a:latin typeface="+mn-ea"/>
              <a:sym typeface="+mn-ea"/>
            </a:endParaRPr>
          </a:p>
        </p:txBody>
      </p:sp>
      <p:sp>
        <p:nvSpPr>
          <p:cNvPr id="1050078" name="矩形 5"/>
          <p:cNvSpPr/>
          <p:nvPr>
            <p:custDataLst>
              <p:tags r:id="rId3"/>
            </p:custDataLst>
          </p:nvPr>
        </p:nvSpPr>
        <p:spPr>
          <a:xfrm>
            <a:off x="2532642" y="3864012"/>
            <a:ext cx="7121413" cy="109817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个性化评估：通过数据分析和智能推荐，实现个性化学习的精准评估和反馈</a:t>
            </a:r>
            <a:endParaRPr altLang="en-US" dirty="0" sz="1200" lang="zh-CN" spc="150">
              <a:solidFill>
                <a:schemeClr val="tx1">
                  <a:lumMod val="65000"/>
                  <a:lumOff val="35000"/>
                </a:schemeClr>
              </a:solidFill>
              <a:latin typeface="+mn-ea"/>
              <a:sym typeface="+mn-ea"/>
            </a:endParaRPr>
          </a:p>
        </p:txBody>
      </p:sp>
      <p:sp>
        <p:nvSpPr>
          <p:cNvPr id="1050080" name="矩形 7"/>
          <p:cNvSpPr/>
          <p:nvPr>
            <p:custDataLst>
              <p:tags r:id="rId4"/>
            </p:custDataLst>
          </p:nvPr>
        </p:nvSpPr>
        <p:spPr>
          <a:xfrm>
            <a:off x="2532642" y="5151494"/>
            <a:ext cx="7121413" cy="109817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终身学习理念：推动翻转课堂与个性化学习的发展，满足不断变化的学习需求</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41" name=""/>
        <p:cNvGrpSpPr/>
        <p:nvPr/>
      </p:nvGrpSpPr>
      <p:grpSpPr>
        <a:xfrm>
          <a:off x="0" y="0"/>
          <a:ext cx="0" cy="0"/>
          <a:chOff x="0" y="0"/>
          <a:chExt cx="0" cy="0"/>
        </a:xfrm>
      </p:grpSpPr>
      <p:sp>
        <p:nvSpPr>
          <p:cNvPr id="1050114" name="标题 2"/>
          <p:cNvSpPr>
            <a:spLocks noGrp="1"/>
          </p:cNvSpPr>
          <p:nvPr>
            <p:ph type="title" idx="2"/>
          </p:nvPr>
        </p:nvSpPr>
        <p:spPr/>
        <p:txBody>
          <a:bodyPr/>
          <a:p>
            <a:r>
              <a:rPr altLang="en-US" lang="zh-CN"/>
              <a:t>政策建议与保障措施</a:t>
            </a:r>
            <a:endParaRPr altLang="en-US" lang="zh-CN"/>
          </a:p>
        </p:txBody>
      </p:sp>
      <p:sp>
        <p:nvSpPr>
          <p:cNvPr id="1050116" name="矩形 3"/>
          <p:cNvSpPr/>
          <p:nvPr>
            <p:custDataLst>
              <p:tags r:id="rId1"/>
            </p:custDataLst>
          </p:nvPr>
        </p:nvSpPr>
        <p:spPr>
          <a:xfrm>
            <a:off x="1422060" y="1289050"/>
            <a:ext cx="9892185" cy="1087618"/>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118" name="矩形 13"/>
          <p:cNvSpPr/>
          <p:nvPr>
            <p:custDataLst>
              <p:tags r:id="rId2"/>
            </p:custDataLst>
          </p:nvPr>
        </p:nvSpPr>
        <p:spPr>
          <a:xfrm>
            <a:off x="871468" y="1289050"/>
            <a:ext cx="268273" cy="1087618"/>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120" name="文本框 4"/>
          <p:cNvSpPr txBox="1"/>
          <p:nvPr>
            <p:custDataLst>
              <p:tags r:id="rId3"/>
            </p:custDataLst>
          </p:nvPr>
        </p:nvSpPr>
        <p:spPr>
          <a:xfrm>
            <a:off x="1705297" y="1383021"/>
            <a:ext cx="9465080" cy="899730"/>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制定相关政策，鼓励学校采用翻转课堂与个性化学习模式</a:t>
            </a:r>
            <a:endParaRPr altLang="en-US" dirty="0" sz="2000" lang="zh-CN" spc="150">
              <a:solidFill>
                <a:schemeClr val="tx1">
                  <a:lumMod val="85000"/>
                  <a:lumOff val="15000"/>
                </a:schemeClr>
              </a:solidFill>
              <a:latin typeface="+mn-ea"/>
              <a:sym typeface="+mn-ea"/>
            </a:endParaRPr>
          </a:p>
        </p:txBody>
      </p:sp>
      <p:sp>
        <p:nvSpPr>
          <p:cNvPr id="1050122" name="矩形 39"/>
          <p:cNvSpPr/>
          <p:nvPr>
            <p:custDataLst>
              <p:tags r:id="rId4"/>
            </p:custDataLst>
          </p:nvPr>
        </p:nvSpPr>
        <p:spPr>
          <a:xfrm>
            <a:off x="1422060" y="2580161"/>
            <a:ext cx="9892185" cy="1087618"/>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124" name="矩形 5"/>
          <p:cNvSpPr/>
          <p:nvPr>
            <p:custDataLst>
              <p:tags r:id="rId5"/>
            </p:custDataLst>
          </p:nvPr>
        </p:nvSpPr>
        <p:spPr>
          <a:xfrm>
            <a:off x="871468" y="2580161"/>
            <a:ext cx="268273" cy="1087618"/>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126" name="文本框 41"/>
          <p:cNvSpPr txBox="1"/>
          <p:nvPr>
            <p:custDataLst>
              <p:tags r:id="rId6"/>
            </p:custDataLst>
          </p:nvPr>
        </p:nvSpPr>
        <p:spPr>
          <a:xfrm>
            <a:off x="1705297" y="2674132"/>
            <a:ext cx="9465080" cy="899730"/>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增加教育投入，为学校提供必要的技术支持和教学资源</a:t>
            </a:r>
            <a:endParaRPr altLang="en-US" dirty="0" sz="2000" lang="zh-CN" spc="150">
              <a:solidFill>
                <a:schemeClr val="tx1">
                  <a:lumMod val="85000"/>
                  <a:lumOff val="15000"/>
                </a:schemeClr>
              </a:solidFill>
              <a:latin typeface="+mn-ea"/>
              <a:sym typeface="+mn-ea"/>
            </a:endParaRPr>
          </a:p>
        </p:txBody>
      </p:sp>
      <p:sp>
        <p:nvSpPr>
          <p:cNvPr id="1050128" name="矩形 12"/>
          <p:cNvSpPr/>
          <p:nvPr>
            <p:custDataLst>
              <p:tags r:id="rId7"/>
            </p:custDataLst>
          </p:nvPr>
        </p:nvSpPr>
        <p:spPr>
          <a:xfrm>
            <a:off x="1422060" y="3871272"/>
            <a:ext cx="9892185" cy="1087618"/>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130" name="矩形 17"/>
          <p:cNvSpPr/>
          <p:nvPr>
            <p:custDataLst>
              <p:tags r:id="rId8"/>
            </p:custDataLst>
          </p:nvPr>
        </p:nvSpPr>
        <p:spPr>
          <a:xfrm>
            <a:off x="871468" y="3871272"/>
            <a:ext cx="268273" cy="1087618"/>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132" name="文本框 19"/>
          <p:cNvSpPr txBox="1"/>
          <p:nvPr>
            <p:custDataLst>
              <p:tags r:id="rId9"/>
            </p:custDataLst>
          </p:nvPr>
        </p:nvSpPr>
        <p:spPr>
          <a:xfrm>
            <a:off x="1705297" y="3965244"/>
            <a:ext cx="9465080" cy="899730"/>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建立评估机制，对翻转课堂与个性化学习的效果进行定期评估</a:t>
            </a:r>
            <a:endParaRPr altLang="en-US" dirty="0" sz="2000" lang="zh-CN" spc="150">
              <a:solidFill>
                <a:schemeClr val="tx1">
                  <a:lumMod val="85000"/>
                  <a:lumOff val="15000"/>
                </a:schemeClr>
              </a:solidFill>
              <a:latin typeface="+mn-ea"/>
              <a:sym typeface="+mn-ea"/>
            </a:endParaRPr>
          </a:p>
        </p:txBody>
      </p:sp>
      <p:sp>
        <p:nvSpPr>
          <p:cNvPr id="1050134" name="矩形 49"/>
          <p:cNvSpPr/>
          <p:nvPr>
            <p:custDataLst>
              <p:tags r:id="rId10"/>
            </p:custDataLst>
          </p:nvPr>
        </p:nvSpPr>
        <p:spPr>
          <a:xfrm>
            <a:off x="1422060" y="5161722"/>
            <a:ext cx="9892185" cy="1087618"/>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136" name="矩形 26"/>
          <p:cNvSpPr/>
          <p:nvPr>
            <p:custDataLst>
              <p:tags r:id="rId11"/>
            </p:custDataLst>
          </p:nvPr>
        </p:nvSpPr>
        <p:spPr>
          <a:xfrm>
            <a:off x="871468" y="5161722"/>
            <a:ext cx="268273" cy="1087618"/>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138" name="文本框 27"/>
          <p:cNvSpPr txBox="1"/>
          <p:nvPr>
            <p:custDataLst>
              <p:tags r:id="rId12"/>
            </p:custDataLst>
          </p:nvPr>
        </p:nvSpPr>
        <p:spPr>
          <a:xfrm>
            <a:off x="1705297" y="5255693"/>
            <a:ext cx="9465080" cy="899730"/>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加强教师培训，提高教师应用新技术和个性化教学方法的能力</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49" name=""/>
        <p:cNvGrpSpPr/>
        <p:nvPr/>
      </p:nvGrpSpPr>
      <p:grpSpPr>
        <a:xfrm>
          <a:off x="0" y="0"/>
          <a:ext cx="0" cy="0"/>
          <a:chOff x="0" y="0"/>
          <a:chExt cx="0" cy="0"/>
        </a:xfrm>
      </p:grpSpPr>
      <p:sp>
        <p:nvSpPr>
          <p:cNvPr id="1050172" name="标题 2"/>
          <p:cNvSpPr>
            <a:spLocks noGrp="1"/>
          </p:cNvSpPr>
          <p:nvPr>
            <p:ph type="title" idx="2"/>
          </p:nvPr>
        </p:nvSpPr>
        <p:spPr/>
        <p:txBody>
          <a:bodyPr/>
          <a:p>
            <a:r>
              <a:rPr altLang="en-US" lang="zh-CN"/>
              <a:t>教师专业发展与能力要求</a:t>
            </a:r>
            <a:endParaRPr altLang="en-US" lang="zh-CN"/>
          </a:p>
        </p:txBody>
      </p:sp>
      <p:sp>
        <p:nvSpPr>
          <p:cNvPr id="1050174" name="椭圆 262"/>
          <p:cNvSpPr/>
          <p:nvPr>
            <p:custDataLst>
              <p:tags r:id="rId1"/>
            </p:custDataLst>
          </p:nvPr>
        </p:nvSpPr>
        <p:spPr>
          <a:xfrm>
            <a:off x="2414057" y="4021626"/>
            <a:ext cx="7357027" cy="1924766"/>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176" name="椭圆 263"/>
          <p:cNvSpPr/>
          <p:nvPr>
            <p:custDataLst>
              <p:tags r:id="rId2"/>
            </p:custDataLst>
          </p:nvPr>
        </p:nvSpPr>
        <p:spPr>
          <a:xfrm>
            <a:off x="3266271" y="4102011"/>
            <a:ext cx="5577986" cy="1652921"/>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178" name="椭圆 264"/>
          <p:cNvSpPr/>
          <p:nvPr>
            <p:custDataLst>
              <p:tags r:id="rId3"/>
            </p:custDataLst>
          </p:nvPr>
        </p:nvSpPr>
        <p:spPr>
          <a:xfrm>
            <a:off x="4064242" y="4338592"/>
            <a:ext cx="3981146" cy="1179731"/>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180" name="椭圆 265"/>
          <p:cNvSpPr/>
          <p:nvPr>
            <p:custDataLst>
              <p:tags r:id="rId4"/>
            </p:custDataLst>
          </p:nvPr>
        </p:nvSpPr>
        <p:spPr>
          <a:xfrm>
            <a:off x="4738693" y="4538575"/>
            <a:ext cx="2631992" cy="779937"/>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182" name="椭圆 266"/>
          <p:cNvSpPr/>
          <p:nvPr>
            <p:custDataLst>
              <p:tags r:id="rId5"/>
            </p:custDataLst>
          </p:nvPr>
        </p:nvSpPr>
        <p:spPr>
          <a:xfrm>
            <a:off x="5430137" y="4743132"/>
            <a:ext cx="1513935" cy="448624"/>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6031" name="直接连接符 267"/>
          <p:cNvCxnSpPr>
            <a:cxnSpLocks/>
          </p:cNvCxnSpPr>
          <p:nvPr>
            <p:custDataLst>
              <p:tags r:id="rId6"/>
            </p:custDataLst>
          </p:nvPr>
        </p:nvCxnSpPr>
        <p:spPr>
          <a:xfrm>
            <a:off x="2869573" y="4668629"/>
            <a:ext cx="0" cy="847449"/>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184" name="椭圆 268"/>
          <p:cNvSpPr/>
          <p:nvPr>
            <p:custDataLst>
              <p:tags r:id="rId7"/>
            </p:custDataLst>
          </p:nvPr>
        </p:nvSpPr>
        <p:spPr>
          <a:xfrm flipV="1">
            <a:off x="2778078" y="4482371"/>
            <a:ext cx="174872" cy="174865"/>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186" name="椭圆 269"/>
          <p:cNvSpPr/>
          <p:nvPr>
            <p:custDataLst>
              <p:tags r:id="rId8"/>
            </p:custDataLst>
          </p:nvPr>
        </p:nvSpPr>
        <p:spPr>
          <a:xfrm flipV="1">
            <a:off x="2819904" y="4524851"/>
            <a:ext cx="90607" cy="90603"/>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188" name="椭圆 270"/>
          <p:cNvSpPr/>
          <p:nvPr>
            <p:custDataLst>
              <p:tags r:id="rId9"/>
            </p:custDataLst>
          </p:nvPr>
        </p:nvSpPr>
        <p:spPr>
          <a:xfrm flipV="1">
            <a:off x="7786797" y="3668062"/>
            <a:ext cx="105271" cy="105268"/>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6033" name="直接连接符 271"/>
          <p:cNvCxnSpPr>
            <a:cxnSpLocks/>
          </p:cNvCxnSpPr>
          <p:nvPr>
            <p:custDataLst>
              <p:tags r:id="rId10"/>
            </p:custDataLst>
          </p:nvPr>
        </p:nvCxnSpPr>
        <p:spPr>
          <a:xfrm>
            <a:off x="7839734" y="3783084"/>
            <a:ext cx="0" cy="1924766"/>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190" name="椭圆 272"/>
          <p:cNvSpPr/>
          <p:nvPr>
            <p:custDataLst>
              <p:tags r:id="rId11"/>
            </p:custDataLst>
          </p:nvPr>
        </p:nvSpPr>
        <p:spPr>
          <a:xfrm flipV="1">
            <a:off x="4009998" y="3542582"/>
            <a:ext cx="387620" cy="387609"/>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6035" name="直接连接符 273"/>
          <p:cNvCxnSpPr>
            <a:cxnSpLocks/>
          </p:cNvCxnSpPr>
          <p:nvPr>
            <p:custDataLst>
              <p:tags r:id="rId12"/>
            </p:custDataLst>
          </p:nvPr>
        </p:nvCxnSpPr>
        <p:spPr>
          <a:xfrm>
            <a:off x="4202792" y="3962154"/>
            <a:ext cx="0" cy="101704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6037" name="直接连接符 274"/>
          <p:cNvCxnSpPr>
            <a:cxnSpLocks/>
          </p:cNvCxnSpPr>
          <p:nvPr>
            <p:custDataLst>
              <p:tags r:id="rId13"/>
            </p:custDataLst>
          </p:nvPr>
        </p:nvCxnSpPr>
        <p:spPr>
          <a:xfrm>
            <a:off x="7130644" y="3649762"/>
            <a:ext cx="0" cy="847449"/>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192" name="椭圆 275"/>
          <p:cNvSpPr/>
          <p:nvPr>
            <p:custDataLst>
              <p:tags r:id="rId14"/>
            </p:custDataLst>
          </p:nvPr>
        </p:nvSpPr>
        <p:spPr>
          <a:xfrm flipV="1">
            <a:off x="7039149" y="3463504"/>
            <a:ext cx="174872" cy="174865"/>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194" name="椭圆 276"/>
          <p:cNvSpPr/>
          <p:nvPr>
            <p:custDataLst>
              <p:tags r:id="rId15"/>
            </p:custDataLst>
          </p:nvPr>
        </p:nvSpPr>
        <p:spPr>
          <a:xfrm flipV="1">
            <a:off x="7080975" y="3505984"/>
            <a:ext cx="90607" cy="90603"/>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196" name="椭圆 277"/>
          <p:cNvSpPr/>
          <p:nvPr>
            <p:custDataLst>
              <p:tags r:id="rId16"/>
            </p:custDataLst>
          </p:nvPr>
        </p:nvSpPr>
        <p:spPr>
          <a:xfrm flipV="1">
            <a:off x="3758386" y="4324214"/>
            <a:ext cx="105271" cy="105268"/>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6039" name="直接连接符 278"/>
          <p:cNvCxnSpPr>
            <a:cxnSpLocks/>
          </p:cNvCxnSpPr>
          <p:nvPr>
            <p:custDataLst>
              <p:tags r:id="rId17"/>
            </p:custDataLst>
          </p:nvPr>
        </p:nvCxnSpPr>
        <p:spPr>
          <a:xfrm>
            <a:off x="3811322" y="4439237"/>
            <a:ext cx="0" cy="111294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198" name="椭圆 279"/>
          <p:cNvSpPr/>
          <p:nvPr>
            <p:custDataLst>
              <p:tags r:id="rId18"/>
            </p:custDataLst>
          </p:nvPr>
        </p:nvSpPr>
        <p:spPr>
          <a:xfrm flipV="1">
            <a:off x="8529217" y="4560142"/>
            <a:ext cx="264035" cy="26402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6041" name="直接连接符 280"/>
          <p:cNvCxnSpPr>
            <a:cxnSpLocks/>
          </p:cNvCxnSpPr>
          <p:nvPr>
            <p:custDataLst>
              <p:tags r:id="rId19"/>
            </p:custDataLst>
          </p:nvPr>
        </p:nvCxnSpPr>
        <p:spPr>
          <a:xfrm>
            <a:off x="8659924" y="4852927"/>
            <a:ext cx="0" cy="412894"/>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200" name="椭圆 281"/>
          <p:cNvSpPr/>
          <p:nvPr>
            <p:custDataLst>
              <p:tags r:id="rId20"/>
            </p:custDataLst>
          </p:nvPr>
        </p:nvSpPr>
        <p:spPr>
          <a:xfrm flipV="1">
            <a:off x="4949133" y="4871879"/>
            <a:ext cx="327055" cy="327044"/>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6043" name="直接连接符 282"/>
          <p:cNvCxnSpPr>
            <a:cxnSpLocks/>
          </p:cNvCxnSpPr>
          <p:nvPr>
            <p:custDataLst>
              <p:tags r:id="rId21"/>
            </p:custDataLst>
          </p:nvPr>
        </p:nvCxnSpPr>
        <p:spPr>
          <a:xfrm>
            <a:off x="5109903" y="5250932"/>
            <a:ext cx="0" cy="72248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202" name="图形 15"/>
          <p:cNvSpPr/>
          <p:nvPr>
            <p:custDataLst>
              <p:tags r:id="rId22"/>
            </p:custDataLst>
          </p:nvPr>
        </p:nvSpPr>
        <p:spPr>
          <a:xfrm>
            <a:off x="5016447" y="4941808"/>
            <a:ext cx="187011" cy="182223"/>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204" name="图形 19"/>
          <p:cNvSpPr/>
          <p:nvPr>
            <p:custDataLst>
              <p:tags r:id="rId23"/>
            </p:custDataLst>
          </p:nvPr>
        </p:nvSpPr>
        <p:spPr>
          <a:xfrm>
            <a:off x="8597185" y="4633991"/>
            <a:ext cx="128075" cy="115333"/>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206" name="图形 27"/>
          <p:cNvSpPr/>
          <p:nvPr>
            <p:custDataLst>
              <p:tags r:id="rId24"/>
            </p:custDataLst>
          </p:nvPr>
        </p:nvSpPr>
        <p:spPr>
          <a:xfrm>
            <a:off x="4113257" y="3666754"/>
            <a:ext cx="181118" cy="139299"/>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208" name="任意多边形: 形状 286"/>
          <p:cNvSpPr/>
          <p:nvPr>
            <p:custDataLst>
              <p:tags r:id="rId25"/>
            </p:custDataLst>
          </p:nvPr>
        </p:nvSpPr>
        <p:spPr>
          <a:xfrm>
            <a:off x="5420988" y="3615778"/>
            <a:ext cx="1343129" cy="1343135"/>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210" name="正文"/>
          <p:cNvSpPr txBox="1"/>
          <p:nvPr>
            <p:custDataLst>
              <p:tags r:id="rId26"/>
            </p:custDataLst>
          </p:nvPr>
        </p:nvSpPr>
        <p:spPr>
          <a:xfrm>
            <a:off x="608330" y="3688321"/>
            <a:ext cx="2158056" cy="808861"/>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掌握翻转课堂的教学模式和特点</a:t>
            </a:r>
            <a:endParaRPr altLang="en-US" dirty="0" sz="1200" lang="zh-CN" spc="150">
              <a:solidFill>
                <a:schemeClr val="tx1">
                  <a:lumMod val="65000"/>
                  <a:lumOff val="35000"/>
                </a:schemeClr>
              </a:solidFill>
              <a:latin typeface="+mn-ea"/>
              <a:sym typeface="+mn-ea"/>
            </a:endParaRPr>
          </a:p>
        </p:txBody>
      </p:sp>
      <p:sp>
        <p:nvSpPr>
          <p:cNvPr id="1050212" name="正文"/>
          <p:cNvSpPr txBox="1"/>
          <p:nvPr>
            <p:custDataLst>
              <p:tags r:id="rId27"/>
            </p:custDataLst>
          </p:nvPr>
        </p:nvSpPr>
        <p:spPr>
          <a:xfrm>
            <a:off x="9419336" y="3688321"/>
            <a:ext cx="2158056" cy="808861"/>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持续学习，提升自身专业素养和教学水平</a:t>
            </a:r>
            <a:endParaRPr altLang="en-US" dirty="0" sz="1200" lang="zh-CN" spc="150">
              <a:solidFill>
                <a:schemeClr val="tx1">
                  <a:lumMod val="65000"/>
                  <a:lumOff val="35000"/>
                </a:schemeClr>
              </a:solidFill>
              <a:latin typeface="+mn-ea"/>
              <a:sym typeface="+mn-ea"/>
            </a:endParaRPr>
          </a:p>
        </p:txBody>
      </p:sp>
      <p:sp>
        <p:nvSpPr>
          <p:cNvPr id="1050214" name="正文"/>
          <p:cNvSpPr txBox="1"/>
          <p:nvPr>
            <p:custDataLst>
              <p:tags r:id="rId28"/>
            </p:custDataLst>
          </p:nvPr>
        </p:nvSpPr>
        <p:spPr>
          <a:xfrm>
            <a:off x="7063330" y="1564975"/>
            <a:ext cx="2158056" cy="808861"/>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关注学生全面发展，注重评价与反馈</a:t>
            </a:r>
            <a:endParaRPr altLang="en-US" dirty="0" sz="1200" lang="zh-CN" spc="150">
              <a:solidFill>
                <a:schemeClr val="tx1">
                  <a:lumMod val="65000"/>
                  <a:lumOff val="35000"/>
                </a:schemeClr>
              </a:solidFill>
              <a:latin typeface="+mn-ea"/>
              <a:sym typeface="+mn-ea"/>
            </a:endParaRPr>
          </a:p>
        </p:txBody>
      </p:sp>
      <p:sp>
        <p:nvSpPr>
          <p:cNvPr id="1050216" name="正文"/>
          <p:cNvSpPr txBox="1"/>
          <p:nvPr>
            <p:custDataLst>
              <p:tags r:id="rId29"/>
            </p:custDataLst>
          </p:nvPr>
        </p:nvSpPr>
        <p:spPr>
          <a:xfrm>
            <a:off x="2964336" y="1564975"/>
            <a:ext cx="2158056" cy="808861"/>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具备个性化教学的设计和实施能力</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257" name=""/>
        <p:cNvGrpSpPr/>
        <p:nvPr/>
      </p:nvGrpSpPr>
      <p:grpSpPr>
        <a:xfrm>
          <a:off x="0" y="0"/>
          <a:ext cx="0" cy="0"/>
          <a:chOff x="0" y="0"/>
          <a:chExt cx="0" cy="0"/>
        </a:xfrm>
      </p:grpSpPr>
      <p:sp>
        <p:nvSpPr>
          <p:cNvPr id="1050250" name="标题 2"/>
          <p:cNvSpPr>
            <a:spLocks noGrp="1"/>
          </p:cNvSpPr>
          <p:nvPr>
            <p:ph type="title" idx="2"/>
          </p:nvPr>
        </p:nvSpPr>
        <p:spPr/>
        <p:txBody>
          <a:bodyPr/>
          <a:p>
            <a:r>
              <a:rPr altLang="en-US" lang="zh-CN"/>
              <a:t>社会各界的支持与参与</a:t>
            </a:r>
            <a:endParaRPr altLang="en-US" lang="zh-CN"/>
          </a:p>
        </p:txBody>
      </p:sp>
      <p:sp>
        <p:nvSpPr>
          <p:cNvPr id="1050252" name="任意多边形 20"/>
          <p:cNvSpPr/>
          <p:nvPr>
            <p:custDataLst>
              <p:tags r:id="rId1"/>
            </p:custDataLst>
          </p:nvPr>
        </p:nvSpPr>
        <p:spPr>
          <a:xfrm rot="2700000">
            <a:off x="1537429" y="1289050"/>
            <a:ext cx="1331163" cy="1333475"/>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254" name="文本框 24"/>
          <p:cNvSpPr txBox="1"/>
          <p:nvPr>
            <p:custDataLst>
              <p:tags r:id="rId2"/>
            </p:custDataLst>
          </p:nvPr>
        </p:nvSpPr>
        <p:spPr bwMode="auto">
          <a:xfrm>
            <a:off x="1168000" y="3091622"/>
            <a:ext cx="2070509" cy="3157945"/>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政府政策支持：制定相关政策，鼓励翻转课堂与个性化学习的推广和应用</a:t>
            </a:r>
            <a:endParaRPr altLang="en-US" dirty="0" sz="2000" lang="zh-CN" spc="150">
              <a:solidFill>
                <a:schemeClr val="tx1">
                  <a:lumMod val="75000"/>
                  <a:lumOff val="25000"/>
                </a:schemeClr>
              </a:solidFill>
              <a:latin typeface="+mn-ea"/>
              <a:sym typeface="+mn-ea"/>
            </a:endParaRPr>
          </a:p>
        </p:txBody>
      </p:sp>
      <p:sp>
        <p:nvSpPr>
          <p:cNvPr id="1050256" name="矩形 42"/>
          <p:cNvSpPr/>
          <p:nvPr>
            <p:custDataLst>
              <p:tags r:id="rId3"/>
            </p:custDataLst>
          </p:nvPr>
        </p:nvSpPr>
        <p:spPr>
          <a:xfrm>
            <a:off x="1305101" y="2699906"/>
            <a:ext cx="1795952" cy="127181"/>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258" name="任意多边形 18"/>
          <p:cNvSpPr/>
          <p:nvPr>
            <p:custDataLst>
              <p:tags r:id="rId4"/>
            </p:custDataLst>
          </p:nvPr>
        </p:nvSpPr>
        <p:spPr>
          <a:xfrm rot="5400000">
            <a:off x="4130864" y="1289050"/>
            <a:ext cx="1331163" cy="1333475"/>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260" name="文本框 27"/>
          <p:cNvSpPr txBox="1"/>
          <p:nvPr>
            <p:custDataLst>
              <p:tags r:id="rId5"/>
            </p:custDataLst>
          </p:nvPr>
        </p:nvSpPr>
        <p:spPr bwMode="auto">
          <a:xfrm>
            <a:off x="3760760" y="3091622"/>
            <a:ext cx="2070509" cy="3157945"/>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学校合作：学校与教师共同参与，提供必要的资源和支持</a:t>
            </a:r>
            <a:endParaRPr altLang="en-US" dirty="0" sz="2000" lang="zh-CN" spc="150">
              <a:solidFill>
                <a:schemeClr val="tx1">
                  <a:lumMod val="75000"/>
                  <a:lumOff val="25000"/>
                </a:schemeClr>
              </a:solidFill>
              <a:latin typeface="+mn-ea"/>
              <a:sym typeface="+mn-ea"/>
            </a:endParaRPr>
          </a:p>
        </p:txBody>
      </p:sp>
      <p:sp>
        <p:nvSpPr>
          <p:cNvPr id="1050262" name="矩形 43"/>
          <p:cNvSpPr/>
          <p:nvPr>
            <p:custDataLst>
              <p:tags r:id="rId6"/>
            </p:custDataLst>
          </p:nvPr>
        </p:nvSpPr>
        <p:spPr>
          <a:xfrm>
            <a:off x="3898536" y="2699906"/>
            <a:ext cx="1795952" cy="127181"/>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264" name="任意多边形 21"/>
          <p:cNvSpPr/>
          <p:nvPr>
            <p:custDataLst>
              <p:tags r:id="rId7"/>
            </p:custDataLst>
          </p:nvPr>
        </p:nvSpPr>
        <p:spPr>
          <a:xfrm rot="18900000" flipH="1">
            <a:off x="6723624" y="1289050"/>
            <a:ext cx="1331163" cy="1333475"/>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266" name="文本框 30"/>
          <p:cNvSpPr txBox="1"/>
          <p:nvPr>
            <p:custDataLst>
              <p:tags r:id="rId8"/>
            </p:custDataLst>
          </p:nvPr>
        </p:nvSpPr>
        <p:spPr bwMode="auto">
          <a:xfrm>
            <a:off x="6354195" y="3091622"/>
            <a:ext cx="2070509" cy="3157945"/>
          </a:xfrm>
          <a:prstGeom prst="rect"/>
          <a:noFill/>
        </p:spPr>
        <p:txBody>
          <a:bodyPr anchor="t" anchorCtr="0" bIns="45720" lIns="91440" rIns="91440" rtlCol="0" tIns="45720" vert="horz" wrap="square">
            <a:normAutofit fontScale="95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企业合作：企业提供技术支持和资源，促进翻转课堂与个性化学习的创新和发展</a:t>
            </a:r>
            <a:endParaRPr altLang="en-US" dirty="0" sz="2000" lang="zh-CN" spc="150">
              <a:solidFill>
                <a:schemeClr val="tx1">
                  <a:lumMod val="75000"/>
                  <a:lumOff val="25000"/>
                </a:schemeClr>
              </a:solidFill>
              <a:latin typeface="+mn-ea"/>
              <a:sym typeface="+mn-ea"/>
            </a:endParaRPr>
          </a:p>
        </p:txBody>
      </p:sp>
      <p:sp>
        <p:nvSpPr>
          <p:cNvPr id="1050268" name="矩形 44"/>
          <p:cNvSpPr/>
          <p:nvPr>
            <p:custDataLst>
              <p:tags r:id="rId9"/>
            </p:custDataLst>
          </p:nvPr>
        </p:nvSpPr>
        <p:spPr>
          <a:xfrm>
            <a:off x="6490620" y="2699906"/>
            <a:ext cx="1795952" cy="127181"/>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270" name="任意多边形 22"/>
          <p:cNvSpPr/>
          <p:nvPr>
            <p:custDataLst>
              <p:tags r:id="rId10"/>
            </p:custDataLst>
          </p:nvPr>
        </p:nvSpPr>
        <p:spPr>
          <a:xfrm rot="2700000" flipH="1" flipV="1">
            <a:off x="9316384" y="1289050"/>
            <a:ext cx="1331163" cy="1333475"/>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272" name="文本框 33"/>
          <p:cNvSpPr txBox="1"/>
          <p:nvPr>
            <p:custDataLst>
              <p:tags r:id="rId11"/>
            </p:custDataLst>
          </p:nvPr>
        </p:nvSpPr>
        <p:spPr bwMode="auto">
          <a:xfrm>
            <a:off x="8946954" y="3091622"/>
            <a:ext cx="2070509" cy="3157945"/>
          </a:xfrm>
          <a:prstGeom prst="rect"/>
          <a:noFill/>
        </p:spPr>
        <p:txBody>
          <a:bodyPr anchor="t" anchorCtr="0" bIns="45720" lIns="91440" rIns="91440" rtlCol="0" tIns="45720" vert="horz" wrap="square">
            <a:normAutofit fontScale="95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家长参与：家长积极参与，支持学校和孩子开展翻转课堂与个性化学习</a:t>
            </a:r>
            <a:endParaRPr altLang="en-US" dirty="0" sz="2000" lang="zh-CN" spc="150">
              <a:solidFill>
                <a:schemeClr val="tx1">
                  <a:lumMod val="75000"/>
                  <a:lumOff val="25000"/>
                </a:schemeClr>
              </a:solidFill>
              <a:latin typeface="+mn-ea"/>
              <a:sym typeface="+mn-ea"/>
            </a:endParaRPr>
          </a:p>
        </p:txBody>
      </p:sp>
      <p:sp>
        <p:nvSpPr>
          <p:cNvPr id="1050274" name="矩形 45"/>
          <p:cNvSpPr/>
          <p:nvPr>
            <p:custDataLst>
              <p:tags r:id="rId12"/>
            </p:custDataLst>
          </p:nvPr>
        </p:nvSpPr>
        <p:spPr>
          <a:xfrm>
            <a:off x="9084055" y="2699906"/>
            <a:ext cx="1795952" cy="127181"/>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265" name=""/>
        <p:cNvGrpSpPr/>
        <p:nvPr/>
      </p:nvGrpSpPr>
      <p:grpSpPr>
        <a:xfrm>
          <a:off x="0" y="0"/>
          <a:ext cx="0" cy="0"/>
          <a:chOff x="0" y="0"/>
          <a:chExt cx="0" cy="0"/>
        </a:xfrm>
      </p:grpSpPr>
      <p:sp>
        <p:nvSpPr>
          <p:cNvPr id="1050308" name="文本占位符 4"/>
          <p:cNvSpPr>
            <a:spLocks noGrp="1"/>
          </p:cNvSpPr>
          <p:nvPr>
            <p:ph type="body" idx="2"/>
            <p:custDataLst>
              <p:tags r:id="rId1"/>
            </p:custDataLst>
          </p:nvPr>
        </p:nvSpPr>
        <p:spPr/>
        <p:txBody>
          <a:bodyPr/>
          <a:p>
            <a:r>
              <a:rPr altLang="en-US" lang="zh-CN"/>
              <a:t>汇报人：</a:t>
            </a:r>
            <a:r>
              <a:rPr altLang="zh-CN" lang="en-US"/>
              <a:t>xxx</a:t>
            </a:r>
            <a:endParaRPr altLang="en-US" dirty="0" lang="zh-CN"/>
          </a:p>
        </p:txBody>
      </p:sp>
      <p:sp>
        <p:nvSpPr>
          <p:cNvPr id="1050310" name="标题 5"/>
          <p:cNvSpPr>
            <a:spLocks noGrp="1"/>
          </p:cNvSpPr>
          <p:nvPr>
            <p:ph type="title" idx="1"/>
            <p:custDataLst>
              <p:tags r:id="rId2"/>
            </p:custDataLst>
          </p:nvPr>
        </p:nvSpPr>
        <p:spPr/>
        <p:txBody>
          <a:bodyPr/>
          <a:p>
            <a:r>
              <a:rPr altLang="en-US" dirty="0" lang="zh-CN"/>
              <a:t>THANKS</a:t>
            </a:r>
            <a:endParaRPr altLang="en-US" dirty="0" lang="zh-CN"/>
          </a:p>
        </p:txBody>
      </p:sp>
    </p:spTree>
    <p:custDataLst>
      <p:tags r:id="rId3"/>
    </p:custDataLst>
  </p:cSld>
  <p:clrMapOvr>
    <a:overrideClrMapping accent1="accent1" accent2="accent2" accent3="accent3" accent4="accent4" accent5="accent5" accent6="accent6" bg1="lt1" bg2="lt2" tx1="dk1" tx2="dk2" hlink="hlink" folHlink="folHlink"/>
  </p:clrMapOvr>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1*i*1"/>
  <p:tag name="KSO_WM_UNIT_LAYERLEVEL" val="1"/>
  <p:tag name="KSO_WM_TAG_VERSION" val="1.0"/>
  <p:tag name="KSO_WM_BEAUTIFY_FLAG" val="#wm#"/>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_1*i*2"/>
  <p:tag name="KSO_WM_UNIT_LAYERLEVEL" val="1"/>
  <p:tag name="KSO_WM_TAG_VERSION" val="1.0"/>
  <p:tag name="KSO_WM_BEAUTIFY_FLAG" val="#wm#"/>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3"/>
  <p:tag name="KSO_WM_UNIT_ID" val="_1*i*3"/>
  <p:tag name="KSO_WM_UNIT_LAYERLEVEL" val="1"/>
  <p:tag name="KSO_WM_TAG_VERSION" val="1.0"/>
  <p:tag name="KSO_WM_BEAUTIFY_FLAG" val="#wm#"/>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4"/>
  <p:tag name="KSO_WM_UNIT_ID" val="_1*i*4"/>
  <p:tag name="KSO_WM_UNIT_LAYERLEVEL" val="1"/>
  <p:tag name="KSO_WM_TAG_VERSION" val="1.0"/>
  <p:tag name="KSO_WM_BEAUTIFY_FLAG" val="#wm#"/>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5"/>
  <p:tag name="KSO_WM_UNIT_ID" val="_1*i*5"/>
  <p:tag name="KSO_WM_UNIT_LAYERLEVEL" val="1"/>
  <p:tag name="KSO_WM_TAG_VERSION" val="1.0"/>
  <p:tag name="KSO_WM_BEAUTIFY_FLAG" val="#wm#"/>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6"/>
  <p:tag name="KSO_WM_UNIT_ID" val="_1*i*6"/>
  <p:tag name="KSO_WM_UNIT_LAYERLEVEL" val="1"/>
  <p:tag name="KSO_WM_TAG_VERSION" val="1.0"/>
  <p:tag name="KSO_WM_BEAUTIFY_FLAG" val="#wm#"/>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7"/>
  <p:tag name="KSO_WM_UNIT_ID" val="_1*i*7"/>
  <p:tag name="KSO_WM_UNIT_LAYERLEVEL" val="1"/>
  <p:tag name="KSO_WM_TAG_VERSION" val="1.0"/>
  <p:tag name="KSO_WM_BEAUTIFY_FLAG" val="#wm#"/>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8"/>
  <p:tag name="KSO_WM_UNIT_ID" val="_1*i*8"/>
  <p:tag name="KSO_WM_UNIT_LAYERLEVEL" val="1"/>
  <p:tag name="KSO_WM_TAG_VERSION" val="1.0"/>
  <p:tag name="KSO_WM_BEAUTIFY_FLAG" val="#wm#"/>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9"/>
  <p:tag name="KSO_WM_UNIT_ID" val="_1*i*9"/>
  <p:tag name="KSO_WM_UNIT_LAYERLEVEL" val="1"/>
  <p:tag name="KSO_WM_TAG_VERSION" val="1.0"/>
  <p:tag name="KSO_WM_BEAUTIFY_FLAG" val="#wm#"/>
</p:tagLst>
</file>

<file path=ppt/tags/tag10.xml><?xml version="1.0" encoding="utf-8"?>
<p:tagLst xmlns:p="http://schemas.openxmlformats.org/presentationml/2006/main">
  <p:tag name="KSO_WM_UNIT_SUBTYPE" val="b"/>
  <p:tag name="KSO_WM_UNIT_PRESET_TEXT" val="汇报人：稻壳儿"/>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f*1"/>
  <p:tag name="KSO_WM_UNIT_LAYERLEVEL" val="1"/>
  <p:tag name="KSO_WM_TAG_VERSION" val="1.0"/>
  <p:tag name="KSO_WM_BEAUTIFY_FLAG" val="#wm#"/>
  <p:tag name="KSO_WM_UNIT_CONTENT_GROUP_TYPE" val="contentchip"/>
</p:tagLst>
</file>

<file path=ppt/tags/tag11.xml><?xml version="1.0" encoding="utf-8"?>
<p:tagLst xmlns:p="http://schemas.openxmlformats.org/presentationml/2006/main">
  <p:tag name="KSO_WM_UNIT_ISCONTENTSTITLE" val="0"/>
  <p:tag name="KSO_WM_UNIT_ISNUMDGMTITLE" val="0"/>
  <p:tag name="KSO_WM_UNIT_PRESET_TEXT" val="单击此处添加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b*1"/>
  <p:tag name="KSO_WM_UNIT_LAYERLEVEL" val="1"/>
  <p:tag name="KSO_WM_TAG_VERSION" val="1.0"/>
  <p:tag name="KSO_WM_BEAUTIFY_FLAG" val="#wm#"/>
  <p:tag name="KSO_WM_UNIT_CONTENT_GROUP_TYPE" val="contentchip"/>
</p:tagLst>
</file>

<file path=ppt/tags/tag12.xml><?xml version="1.0" encoding="utf-8"?>
<p:tagLst xmlns:p="http://schemas.openxmlformats.org/presentationml/2006/main">
  <p:tag name="KSO_WM_UNIT_ISCONTENTSTITLE" val="0"/>
  <p:tag name="KSO_WM_UNIT_ISNUMDGMTITLE" val="0"/>
  <p:tag name="KSO_WM_UNIT_PRESET_TEXT" val="单击此处 添加文档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a*1"/>
  <p:tag name="KSO_WM_UNIT_LAYERLEVEL" val="1"/>
  <p:tag name="KSO_WM_TAG_VERSION" val="1.0"/>
  <p:tag name="KSO_WM_BEAUTIFY_FLAG" val="#wm#"/>
  <p:tag name="KSO_WM_UNIT_CONTENT_GROUP_TYPE" val="contentchip"/>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2*f*1"/>
  <p:tag name="KSO_WM_UNIT_LAYERLEVEL" val="1"/>
  <p:tag name="KSO_WM_TAG_VERSION" val="1.0"/>
  <p:tag name="KSO_WM_BEAUTIFY_FLAG" val="#wm#"/>
  <p:tag name="KSO_WM_UNIT_PRESET_TEXT" val="单击此处添加文本具体内容，简明扼要的阐述您的观点。根据需要可酌情增减文字，以便观者准确的理解您传达的思想。 单击此处添加文本具体内容，简明扼要的阐述您的观点。根据需要可酌情增减文字，以便观者准确的理解您传达的思想。单击此处添加文本具体内容，简明扼要的阐述您的观点。根据需要可酌情增减文字，以便观者准确的理解您传达的思想。单击此处添加文本具体内容，简明扼要的阐述您的观点。根据需要可酌情增减文字，以便观者准确的理解您传达的思想。单击此处添加文本具体内容，简明扼要的阐述您的观点。根据需要可酌情增减文字，以便观者准确的理解您传达的思想。单击此处添加文本具体内容，简明扼要的阐述您的观点。根据需要可酌情增减文字，以便观者准确的理解您传达的思想。单击此处添加文本具体内容，简明扼要的阐述您的观点。根据需要可酌情增减文字，以便观者准确的理解您传达的思想。单击此处添加文本具体内容，简明扼要的阐述您的观点。根据需要可酌情增减文字，以便观者准确的理解您传达的思想。单击此处添加文本具体内容，简明扼要的阐述您的观点。"/>
</p:tagLst>
</file>

<file path=ppt/tags/tag1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2*a*1"/>
  <p:tag name="KSO_WM_UNIT_LAYERLEVEL" val="1"/>
  <p:tag name="KSO_WM_TAG_VERSION" val="1.0"/>
  <p:tag name="KSO_WM_BEAUTIFY_FLAG" val="#wm#"/>
  <p:tag name="KSO_WM_UNIT_CONTENT_GROUP_TYPE" val="titlestyle"/>
  <p:tag name="KSO_WM_UNIT_PRESET_TEXT" val="单击添加文档标题"/>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i*1"/>
  <p:tag name="KSO_WM_UNIT_LAYERLEVEL" val="1"/>
  <p:tag name="KSO_WM_TAG_VERSION" val="1.0"/>
  <p:tag name="KSO_WM_BEAUTIFY_FLAG" val="#wm#"/>
  <p:tag name="KSO_WM_UNIT_CONTENT_GROUP_TYPE" val="titlestyle"/>
  <p:tag name="KSO_WM_UNIT_TYPE" val="i"/>
  <p:tag name="KSO_WM_UNIT_INDEX" val="1"/>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BEAUTIFY_FLAG" val="#wm#"/>
  <p:tag name="KSO_WM_UNIT_TYPE" val="i"/>
  <p:tag name="KSO_WM_UNIT_INDEX" val="1"/>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2"/>
  <p:tag name="KSO_WM_UNIT_LAYERLEVEL" val="1"/>
  <p:tag name="KSO_WM_TAG_VERSION" val="1.0"/>
  <p:tag name="KSO_WM_BEAUTIFY_FLAG" val="#wm#"/>
  <p:tag name="KSO_WM_UNIT_TYPE" val="i"/>
  <p:tag name="KSO_WM_UNIT_INDEX" val="2"/>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3"/>
  <p:tag name="KSO_WM_UNIT_LAYERLEVEL" val="1"/>
  <p:tag name="KSO_WM_TAG_VERSION" val="1.0"/>
  <p:tag name="KSO_WM_BEAUTIFY_FLAG" val="#wm#"/>
  <p:tag name="KSO_WM_UNIT_TYPE" val="i"/>
  <p:tag name="KSO_WM_UNIT_INDEX" val="3"/>
</p:tagLst>
</file>

<file path=ppt/tags/tag25.xml><?xml version="1.0" encoding="utf-8"?>
<p:tagLst xmlns:p="http://schemas.openxmlformats.org/presentationml/2006/main">
  <p:tag name="KSO_WM_UNIT_ISCONTENTSTITLE" val="1"/>
  <p:tag name="KSO_WM_UNIT_ISNUMDGMTITLE" val="0"/>
  <p:tag name="KSO_WM_UNIT_PRESET_TEXT" val="目录"/>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3*a*1"/>
  <p:tag name="KSO_WM_UNIT_LAYERLEVEL" val="1"/>
  <p:tag name="KSO_WM_TAG_VERSION" val="1.0"/>
  <p:tag name="KSO_WM_BEAUTIFY_FLAG" val="#wm#"/>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4"/>
  <p:tag name="KSO_WM_UNIT_LAYERLEVEL" val="1"/>
  <p:tag name="KSO_WM_TAG_VERSION" val="1.0"/>
  <p:tag name="KSO_WM_BEAUTIFY_FLAG" val="#wm#"/>
  <p:tag name="KSO_WM_UNIT_TYPE" val="i"/>
  <p:tag name="KSO_WM_UNIT_INDEX" val="4"/>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5"/>
  <p:tag name="KSO_WM_UNIT_LAYERLEVEL" val="1"/>
  <p:tag name="KSO_WM_TAG_VERSION" val="1.0"/>
  <p:tag name="KSO_WM_BEAUTIFY_FLAG" val="#wm#"/>
  <p:tag name="KSO_WM_UNIT_TYPE" val="i"/>
  <p:tag name="KSO_WM_UNIT_INDEX" val="5"/>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BEAUTIFY_FLAG" val="#wm#"/>
  <p:tag name="KSO_WM_UNIT_TYPE" val="i"/>
  <p:tag name="KSO_WM_UNIT_INDEX" val="1"/>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2"/>
  <p:tag name="KSO_WM_UNIT_LAYERLEVEL" val="1"/>
  <p:tag name="KSO_WM_TAG_VERSION" val="1.0"/>
  <p:tag name="KSO_WM_BEAUTIFY_FLAG" val="#wm#"/>
  <p:tag name="KSO_WM_UNIT_TYPE" val="i"/>
  <p:tag name="KSO_WM_UNIT_INDEX" val="2"/>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3"/>
  <p:tag name="KSO_WM_UNIT_LAYERLEVEL" val="1"/>
  <p:tag name="KSO_WM_TAG_VERSION" val="1.0"/>
  <p:tag name="KSO_WM_BEAUTIFY_FLAG" val="#wm#"/>
  <p:tag name="KSO_WM_UNIT_TYPE" val="i"/>
  <p:tag name="KSO_WM_UNIT_INDEX" val="3"/>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4"/>
  <p:tag name="KSO_WM_UNIT_LAYERLEVEL" val="1"/>
  <p:tag name="KSO_WM_TAG_VERSION" val="1.0"/>
  <p:tag name="KSO_WM_BEAUTIFY_FLAG" val="#wm#"/>
  <p:tag name="KSO_WM_UNIT_TYPE" val="i"/>
  <p:tag name="KSO_WM_UNIT_INDEX" val="4"/>
</p:tagLst>
</file>

<file path=ppt/tags/tag35.xml><?xml version="1.0" encoding="utf-8"?>
<p:tagLst xmlns:p="http://schemas.openxmlformats.org/presentationml/2006/main">
  <p:tag name="KSO_WM_UNIT_ISCONTENTSTITLE" val="0"/>
  <p:tag name="KSO_WM_UNIT_ISNUMDGMTITLE" val="0"/>
  <p:tag name="KSO_WM_UNIT_PRESET_TEXT" val="单击添加文档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4*a*1"/>
  <p:tag name="KSO_WM_UNIT_LAYERLEVEL" val="1"/>
  <p:tag name="KSO_WM_TAG_VERSION" val="1.0"/>
  <p:tag name="KSO_WM_BEAUTIFY_FLAG" val="#wm#"/>
  <p:tag name="KSO_WM_UNIT_CONTENT_GROUP_TYPE" val="contentchip"/>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5"/>
  <p:tag name="KSO_WM_UNIT_LAYERLEVEL" val="1"/>
  <p:tag name="KSO_WM_TAG_VERSION" val="1.0"/>
  <p:tag name="KSO_WM_BEAUTIFY_FLAG" val="#wm#"/>
  <p:tag name="KSO_WM_UNIT_CONTENT_GROUP_TYPE" val="contentchip"/>
  <p:tag name="KSO_WM_UNIT_TYPE" val="i"/>
  <p:tag name="KSO_WM_UNIT_INDEX" val="5"/>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6"/>
  <p:tag name="KSO_WM_UNIT_LAYERLEVEL" val="1"/>
  <p:tag name="KSO_WM_TAG_VERSION" val="1.0"/>
  <p:tag name="KSO_WM_BEAUTIFY_FLAG" val="#wm#"/>
  <p:tag name="KSO_WM_UNIT_CONTENT_GROUP_TYPE" val="contentchip"/>
  <p:tag name="KSO_WM_UNIT_TYPE" val="i"/>
  <p:tag name="KSO_WM_UNIT_INDEX" val="6"/>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7"/>
  <p:tag name="KSO_WM_UNIT_LAYERLEVEL" val="1"/>
  <p:tag name="KSO_WM_TAG_VERSION" val="1.0"/>
  <p:tag name="KSO_WM_BEAUTIFY_FLAG" val="#wm#"/>
  <p:tag name="KSO_WM_UNIT_CONTENT_GROUP_TYPE" val="contentchip"/>
  <p:tag name="KSO_WM_UNIT_TYPE" val="i"/>
  <p:tag name="KSO_WM_UNIT_INDEX" val="7"/>
</p:tagLst>
</file>

<file path=ppt/tags/tag39.xml><?xml version="1.0" encoding="utf-8"?>
<p:tagLst xmlns:p="http://schemas.openxmlformats.org/presentationml/2006/main">
  <p:tag name="KSO_WM_UNIT_PRESET_TEXT" val="01"/>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_4*e*1"/>
  <p:tag name="KSO_WM_UNIT_LAYERLEVEL" val="1"/>
  <p:tag name="KSO_WM_TAG_VERSION" val="1.0"/>
  <p:tag name="KSO_WM_BEAUTIFY_FLAG" val="#wm#"/>
  <p:tag name="KSO_WM_UNIT_CONTENT_GROUP_TYPE" val="contentchip"/>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i*1"/>
  <p:tag name="KSO_WM_UNIT_LAYERLEVEL" val="1"/>
  <p:tag name="KSO_WM_TAG_VERSION" val="1.0"/>
  <p:tag name="KSO_WM_BEAUTIFY_FLAG" val="#wm#"/>
  <p:tag name="KSO_WM_UNIT_CONTENT_GROUP_TYPE" val="titlestyle"/>
  <p:tag name="KSO_WM_UNIT_TYPE" val="i"/>
  <p:tag name="KSO_WM_UNIT_INDEX" val="1"/>
</p:tagLst>
</file>

<file path=ppt/tags/tag4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5*f*1"/>
  <p:tag name="KSO_WM_UNIT_LAYERLEVEL" val="1"/>
  <p:tag name="KSO_WM_TAG_VERSION" val="1.0"/>
  <p:tag name="KSO_WM_BEAUTIFY_FLAG" val="#wm#"/>
  <p:tag name="KSO_WM_UNIT_PRESET_TEXT" val="单击此处编辑母版文本样式 第二级 第三级 第四级 第五级"/>
</p:tagLst>
</file>

<file path=ppt/tags/tag4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2"/>
  <p:tag name="KSO_WM_UNIT_ID" val="_5*f*2"/>
  <p:tag name="KSO_WM_UNIT_LAYERLEVEL" val="1"/>
  <p:tag name="KSO_WM_TAG_VERSION" val="1.0"/>
  <p:tag name="KSO_WM_BEAUTIFY_FLAG" val="#wm#"/>
  <p:tag name="KSO_WM_UNIT_PRESET_TEXT" val="单击此处编辑母版文本样式 第二级 第三级 第四级 第五级"/>
</p:tagLst>
</file>

<file path=ppt/tags/tag4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5*a*1"/>
  <p:tag name="KSO_WM_UNIT_LAYERLEVEL" val="1"/>
  <p:tag name="KSO_WM_TAG_VERSION" val="1.0"/>
  <p:tag name="KSO_WM_BEAUTIFY_FLAG" val="#wm#"/>
  <p:tag name="KSO_WM_UNIT_CONTENT_GROUP_TYPE" val="titlestyle"/>
  <p:tag name="KSO_WM_UNIT_PRESET_TEXT" val="单击添加文档标题"/>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i*1"/>
  <p:tag name="KSO_WM_UNIT_LAYERLEVEL" val="1"/>
  <p:tag name="KSO_WM_TAG_VERSION" val="1.0"/>
  <p:tag name="KSO_WM_BEAUTIFY_FLAG" val="#wm#"/>
  <p:tag name="KSO_WM_UNIT_CONTENT_GROUP_TYPE" val="titlestyle"/>
  <p:tag name="KSO_WM_UNIT_TYPE" val="i"/>
  <p:tag name="KSO_WM_UNIT_INDEX" val="1"/>
</p:tagLst>
</file>

<file path=ppt/tags/tag5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2_1"/>
  <p:tag name="KSO_WM_UNIT_ID" val="_6*h_f*2_1"/>
  <p:tag name="KSO_WM_UNIT_LAYERLEVEL" val="1_1"/>
  <p:tag name="KSO_WM_TAG_VERSION" val="1.0"/>
  <p:tag name="KSO_WM_BEAUTIFY_FLAG" val="#wm#"/>
  <p:tag name="KSO_WM_UNIT_PRESET_TEXT" val="单击此处编辑母版文本样式 第二级 第三级 第四级 第五级"/>
</p:tagLst>
</file>

<file path=ppt/tags/tag52.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2_1"/>
  <p:tag name="KSO_WM_UNIT_ID" val="_6*h_a*2_1"/>
  <p:tag name="KSO_WM_UNIT_LAYERLEVEL" val="1_1"/>
  <p:tag name="KSO_WM_TAG_VERSION" val="1.0"/>
  <p:tag name="KSO_WM_BEAUTIFY_FLAG" val="#wm#"/>
</p:tagLst>
</file>

<file path=ppt/tags/tag5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1_1"/>
  <p:tag name="KSO_WM_UNIT_ID" val="_6*h_f*1_1"/>
  <p:tag name="KSO_WM_UNIT_LAYERLEVEL" val="1_1"/>
  <p:tag name="KSO_WM_TAG_VERSION" val="1.0"/>
  <p:tag name="KSO_WM_BEAUTIFY_FLAG" val="#wm#"/>
  <p:tag name="KSO_WM_UNIT_PRESET_TEXT" val="单击此处编辑母版文本样式 第二级 第三级 第四级 第五级"/>
</p:tagLst>
</file>

<file path=ppt/tags/tag54.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1_1"/>
  <p:tag name="KSO_WM_UNIT_ID" val="_6*h_a*1_1"/>
  <p:tag name="KSO_WM_UNIT_LAYERLEVEL" val="1_1"/>
  <p:tag name="KSO_WM_TAG_VERSION" val="1.0"/>
  <p:tag name="KSO_WM_BEAUTIFY_FLAG" val="#wm#"/>
</p:tagLst>
</file>

<file path=ppt/tags/tag5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6*a*1"/>
  <p:tag name="KSO_WM_UNIT_LAYERLEVEL" val="1"/>
  <p:tag name="KSO_WM_TAG_VERSION" val="1.0"/>
  <p:tag name="KSO_WM_BEAUTIFY_FLAG" val="#wm#"/>
  <p:tag name="KSO_WM_UNIT_CONTENT_GROUP_TYPE" val="titlestyle"/>
  <p:tag name="KSO_WM_UNIT_PRESET_TEXT" val="单击添加文档标题"/>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i*1"/>
  <p:tag name="KSO_WM_UNIT_LAYERLEVEL" val="1"/>
  <p:tag name="KSO_WM_TAG_VERSION" val="1.0"/>
  <p:tag name="KSO_WM_BEAUTIFY_FLAG" val="#wm#"/>
  <p:tag name="KSO_WM_UNIT_CONTENT_GROUP_TYPE" val="titlestyle"/>
  <p:tag name="KSO_WM_UNIT_TYPE" val="i"/>
  <p:tag name="KSO_WM_UNIT_INDEX" val="1"/>
</p:tagLst>
</file>

<file path=ppt/tags/tag6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7*a*1"/>
  <p:tag name="KSO_WM_UNIT_LAYERLEVEL" val="1"/>
  <p:tag name="KSO_WM_TAG_VERSION" val="1.0"/>
  <p:tag name="KSO_WM_BEAUTIFY_FLAG" val="#wm#"/>
  <p:tag name="KSO_WM_UNIT_CONTENT_GROUP_TYPE" val="titlestyle"/>
  <p:tag name="KSO_WM_UNIT_PRESET_TEXT" val="单击添加文档标题"/>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9*f*1"/>
  <p:tag name="KSO_WM_UNIT_LAYERLEVEL" val="1"/>
  <p:tag name="KSO_WM_TAG_VERSION" val="1.0"/>
  <p:tag name="KSO_WM_BEAUTIFY_FLAG" val="#wm#"/>
  <p:tag name="KSO_WM_UNIT_PRESET_TEXT" val="单击此处编辑母版文本样式 第二级 第三级 第四级 第五级"/>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i*1"/>
  <p:tag name="KSO_WM_UNIT_LAYERLEVEL" val="1"/>
  <p:tag name="KSO_WM_TAG_VERSION" val="1.0"/>
  <p:tag name="KSO_WM_BEAUTIFY_FLAG" val="#wm#"/>
  <p:tag name="KSO_WM_UNIT_CONTENT_GROUP_TYPE" val="titlestyle"/>
  <p:tag name="KSO_WM_UNIT_TYPE" val="i"/>
  <p:tag name="KSO_WM_UNIT_INDEX" val="1"/>
</p:tagLst>
</file>

<file path=ppt/tags/tag72.xml><?xml version="1.0" encoding="utf-8"?>
<p:tagLst xmlns:p="http://schemas.openxmlformats.org/presentationml/2006/main">
  <p:tag name="KSO_WM_UNIT_ISCONTENTSTITLE" val="0"/>
  <p:tag name="KSO_WM_UNIT_ISNUMDGMTITLE" val="0"/>
  <p:tag name="KSO_WM_UNIT_PRESET_TEXT" val="单击此处添加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0*b*1"/>
  <p:tag name="KSO_WM_UNIT_LAYERLEVEL" val="1"/>
  <p:tag name="KSO_WM_TAG_VERSION" val="1.0"/>
  <p:tag name="KSO_WM_BEAUTIFY_FLAG" val="#wm#"/>
  <p:tag name="KSO_WM_UNIT_CONTENT_GROUP_TYPE" val="titlestyle"/>
</p:tagLst>
</file>

<file path=ppt/tags/tag7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0*a*1"/>
  <p:tag name="KSO_WM_UNIT_LAYERLEVEL" val="1"/>
  <p:tag name="KSO_WM_TAG_VERSION" val="1.0"/>
  <p:tag name="KSO_WM_BEAUTIFY_FLAG" val="#wm#"/>
  <p:tag name="KSO_WM_UNIT_CONTENT_GROUP_TYPE" val="titlestyle"/>
  <p:tag name="KSO_WM_UNIT_PRESET_TEXT" val="单击添加文档标题"/>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BEAUTIFY_FLAG" val="#wm#"/>
  <p:tag name="KSO_WM_UNIT_TYPE" val="i"/>
  <p:tag name="KSO_WM_UNIT_INDEX" val="1"/>
</p:tagLst>
</file>

<file path=ppt/tags/tag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2"/>
  <p:tag name="KSO_WM_UNIT_LAYERLEVEL" val="1"/>
  <p:tag name="KSO_WM_TAG_VERSION" val="1.0"/>
  <p:tag name="KSO_WM_BEAUTIFY_FLAG" val="#wm#"/>
  <p:tag name="KSO_WM_UNIT_TYPE" val="i"/>
  <p:tag name="KSO_WM_UNIT_INDEX" val="2"/>
</p:tagLst>
</file>

<file path=ppt/tags/tag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3"/>
  <p:tag name="KSO_WM_UNIT_LAYERLEVEL" val="1"/>
  <p:tag name="KSO_WM_TAG_VERSION" val="1.0"/>
  <p:tag name="KSO_WM_BEAUTIFY_FLAG" val="#wm#"/>
  <p:tag name="KSO_WM_UNIT_TYPE" val="i"/>
  <p:tag name="KSO_WM_UNIT_INDEX" val="3"/>
</p:tagLst>
</file>

<file path=ppt/tags/tag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4"/>
  <p:tag name="KSO_WM_UNIT_LAYERLEVEL" val="1"/>
  <p:tag name="KSO_WM_TAG_VERSION" val="1.0"/>
  <p:tag name="KSO_WM_BEAUTIFY_FLAG" val="#wm#"/>
  <p:tag name="KSO_WM_UNIT_TYPE" val="i"/>
  <p:tag name="KSO_WM_UNIT_INDEX" val="4"/>
</p:tagLst>
</file>

<file path=ppt/tags/tag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5"/>
  <p:tag name="KSO_WM_UNIT_LAYERLEVEL" val="1"/>
  <p:tag name="KSO_WM_TAG_VERSION" val="1.0"/>
  <p:tag name="KSO_WM_BEAUTIFY_FLAG" val="#wm#"/>
  <p:tag name="KSO_WM_UNIT_TYPE" val="i"/>
  <p:tag name="KSO_WM_UNIT_INDEX" val="5"/>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6"/>
  <p:tag name="KSO_WM_UNIT_LAYERLEVEL" val="1"/>
  <p:tag name="KSO_WM_TAG_VERSION" val="1.0"/>
  <p:tag name="KSO_WM_BEAUTIFY_FLAG" val="#wm#"/>
  <p:tag name="KSO_WM_UNIT_TYPE" val="i"/>
  <p:tag name="KSO_WM_UNIT_INDEX" val="6"/>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7"/>
  <p:tag name="KSO_WM_UNIT_LAYERLEVEL" val="1"/>
  <p:tag name="KSO_WM_TAG_VERSION" val="1.0"/>
  <p:tag name="KSO_WM_BEAUTIFY_FLAG" val="#wm#"/>
  <p:tag name="KSO_WM_UNIT_TYPE" val="i"/>
  <p:tag name="KSO_WM_UNIT_INDEX" val="7"/>
</p:tagLst>
</file>

<file path=ppt/tags/tag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8"/>
  <p:tag name="KSO_WM_UNIT_LAYERLEVEL" val="1"/>
  <p:tag name="KSO_WM_TAG_VERSION" val="1.0"/>
  <p:tag name="KSO_WM_BEAUTIFY_FLAG" val="#wm#"/>
  <p:tag name="KSO_WM_UNIT_TYPE" val="i"/>
  <p:tag name="KSO_WM_UNIT_INDEX" val="8"/>
</p:tagLst>
</file>

<file path=ppt/tags/tag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9"/>
  <p:tag name="KSO_WM_UNIT_LAYERLEVEL" val="1"/>
  <p:tag name="KSO_WM_TAG_VERSION" val="1.0"/>
  <p:tag name="KSO_WM_BEAUTIFY_FLAG" val="#wm#"/>
  <p:tag name="KSO_WM_UNIT_TYPE" val="i"/>
  <p:tag name="KSO_WM_UNIT_INDEX" val="9"/>
</p:tagLst>
</file>

<file path=ppt/tags/tag86.xml><?xml version="1.0" encoding="utf-8"?>
<p:tagLst xmlns:p="http://schemas.openxmlformats.org/presentationml/2006/main">
  <p:tag name="KSO_WM_UNIT_SUBTYPE" val="b"/>
  <p:tag name="KSO_WM_UNIT_PRESET_TEXT" val="汇报人：稻壳儿"/>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1*f*1"/>
  <p:tag name="KSO_WM_UNIT_LAYERLEVEL" val="1"/>
  <p:tag name="KSO_WM_TAG_VERSION" val="1.0"/>
  <p:tag name="KSO_WM_BEAUTIFY_FLAG" val="#wm#"/>
  <p:tag name="KSO_WM_UNIT_CONTENT_GROUP_TYPE" val="contentchip"/>
</p:tagLst>
</file>

<file path=ppt/tags/tag87.xml><?xml version="1.0" encoding="utf-8"?>
<p:tagLst xmlns:p="http://schemas.openxmlformats.org/presentationml/2006/main">
  <p:tag name="KSO_WM_UNIT_ISCONTENTSTITLE" val="0"/>
  <p:tag name="KSO_WM_UNIT_ISNUMDGMTITLE" val="0"/>
  <p:tag name="KSO_WM_UNIT_PRESET_TEXT" val="THANKS"/>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1*a*1"/>
  <p:tag name="KSO_WM_UNIT_LAYERLEVEL" val="1"/>
  <p:tag name="KSO_WM_TAG_VERSION" val="1.0"/>
  <p:tag name="KSO_WM_BEAUTIFY_FLAG" val="#wm#"/>
  <p:tag name="KSO_WM_UNIT_CONTENT_GROUP_TYPE" val="contentchip"/>
</p:tagLst>
</file>

<file path=ppt/tags/tag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BEAUTIFY_FLAG" val="#wm#"/>
  <p:tag name="KSO_WM_UNIT_CONTENT_GROUP_TYPE" val="titlestyle"/>
  <p:tag name="KSO_WM_UNIT_TYPE" val="i"/>
  <p:tag name="KSO_WM_UNIT_INDEX" val="1"/>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280"/>
</p:tagLst>
</file>

<file path=ppt/tags/tag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280"/>
</p:tagLst>
</file>

<file path=ppt/tags/tag97.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280"/>
  <p:tag name="KSO_WM_SPECIAL_SOURCE" val="bdnull"/>
  <p:tag name="KSO_WM_TEMPLATE_THUMBS_INDEX" val="1、9"/>
</p:tagLst>
</file>

<file path=ppt/tags/tag98.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280_1*f*1"/>
  <p:tag name="KSO_WM_TEMPLATE_CATEGORY" val="custom"/>
  <p:tag name="KSO_WM_TEMPLATE_INDEX" val="20230280"/>
  <p:tag name="KSO_WM_UNIT_LAYERLEVEL" val="1"/>
  <p:tag name="KSO_WM_TAG_VERSION" val="1.0"/>
  <p:tag name="KSO_WM_BEAUTIFY_FLAG" val="#wm#"/>
  <p:tag name="KSO_WM_UNIT_CONTENT_GROUP_TYPE" val="contentchip"/>
  <p:tag name="KSO_WM_UNIT_PRESET_TEXT" val="汇报人：WPS"/>
</p:tagLst>
</file>

<file path=ppt/tags/tag99.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280_1*b*1"/>
  <p:tag name="KSO_WM_TEMPLATE_CATEGORY" val="custom"/>
  <p:tag name="KSO_WM_TEMPLATE_INDEX" val="20230280"/>
  <p:tag name="KSO_WM_UNIT_LAYERLEVEL" val="1"/>
  <p:tag name="KSO_WM_TAG_VERSION" val="1.0"/>
  <p:tag name="KSO_WM_BEAUTIFY_FLAG" val="#wm#"/>
  <p:tag name="KSO_WM_UNIT_CONTENT_GROUP_TYPE" val="contentchip"/>
  <p:tag name="KSO_WM_UNIT_PRESET_TEXT" val="单击此处添加副标题"/>
</p:tagLst>
</file>

<file path=ppt/tags/tag10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80_1*a*1"/>
  <p:tag name="KSO_WM_TEMPLATE_CATEGORY" val="custom"/>
  <p:tag name="KSO_WM_TEMPLATE_INDEX" val="20230280"/>
  <p:tag name="KSO_WM_UNIT_LAYERLEVEL" val="1"/>
  <p:tag name="KSO_WM_TAG_VERSION" val="1.0"/>
  <p:tag name="KSO_WM_BEAUTIFY_FLAG" val="#wm#"/>
  <p:tag name="KSO_WM_UNIT_CONTENT_GROUP_TYPE" val="contentchip"/>
  <p:tag name="KSO_WM_UNIT_PRESET_TEXT" val="单击此处 添加文档标题"/>
</p:tagLst>
</file>

<file path=ppt/tags/tag101.xml><?xml version="1.0" encoding="utf-8"?>
<p:tagLst xmlns:p="http://schemas.openxmlformats.org/presentationml/2006/main">
  <p:tag name="KSO_WM_SLIDE_ID" val="custom20230280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280"/>
  <p:tag name="KSO_WM_SLIDE_TYPE" val="title"/>
  <p:tag name="KSO_WM_SLIDE_SUBTYPE" val="pureTxt"/>
  <p:tag name="KSO_WM_SLIDE_LAYOUT" val="a_b_f"/>
  <p:tag name="KSO_WM_SLIDE_LAYOUT_CNT" val="1_1_1"/>
  <p:tag name="KSO_WM_SPECIAL_SOURCE" val="bdnull"/>
  <p:tag name="KSO_WM_TEMPLATE_THUMBS_INDEX" val="1、9"/>
  <p:tag name="KSO_WM_SLIDE_CONTENT_AREA" val="{&quot;left&quot;:&quot;413.45&quot;,&quot;top&quot;:&quot;89.95&quot;,&quot;width&quot;:&quot;493.5&quot;,&quot;height&quot;:&quot;323.95&quot;}"/>
</p:tagLst>
</file>

<file path=ppt/tags/tag102.xml><?xml version="1.0" encoding="utf-8"?>
<p:tagLst xmlns:p="http://schemas.openxmlformats.org/presentationml/2006/main">
  <p:tag name="KSO_WM_UNIT_ISCONTENTSTITLE" val="1"/>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80_5*a*1"/>
  <p:tag name="KSO_WM_TEMPLATE_CATEGORY" val="custom"/>
  <p:tag name="KSO_WM_TEMPLATE_INDEX" val="20230280"/>
  <p:tag name="KSO_WM_UNIT_LAYERLEVEL" val="1"/>
  <p:tag name="KSO_WM_TAG_VERSION" val="1.0"/>
  <p:tag name="KSO_WM_BEAUTIFY_FLAG" val="#wm#"/>
  <p:tag name="KSO_WM_DIAGRAM_GROUP_CODE" val="l1-1"/>
  <p:tag name="KSO_WM_UNIT_PRESET_TEXT" val="目录"/>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1"/>
  <p:tag name="KSO_WM_UNIT_ID" val="custom20230280_5*l_h_i*1_1_1"/>
  <p:tag name="KSO_WM_TEMPLATE_CATEGORY" val="custom"/>
  <p:tag name="KSO_WM_TEMPLATE_INDEX" val="20230280"/>
  <p:tag name="KSO_WM_UNIT_LAYERLEVEL" val="1_1_1"/>
  <p:tag name="KSO_WM_TAG_VERSION" val="1.0"/>
  <p:tag name="KSO_WM_BEAUTIFY_FLAG" val="#wm#"/>
  <p:tag name="KSO_WM_DIAGRAM_GROUP_CODE" val="l1-1"/>
  <p:tag name="KSO_WM_DIAGRAM_VERSION" val="3"/>
  <p:tag name="KSO_WM_UNIT_PRESET_TEXT" val="01"/>
  <p:tag name="KSO_WM_DIAGRAM_MAX_ITEMCNT" val="6"/>
  <p:tag name="KSO_WM_DIAGRAM_MIN_ITEMCNT" val="2"/>
  <p:tag name="KSO_WM_DIAGRAM_VIRTUALLY_FRAME" val="{&quot;height&quot;:360.1,&quot;width&quot;:645.050000000000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4.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1_1"/>
  <p:tag name="KSO_WM_TEMPLATE_CATEGORY" val="custom"/>
  <p:tag name="KSO_WM_TEMPLATE_INDEX" val="20230280"/>
  <p:tag name="KSO_WM_UNIT_LAYERLEVEL" val="1_1_1"/>
  <p:tag name="KSO_WM_TAG_VERSION" val="1.0"/>
  <p:tag name="KSO_WM_BEAUTIFY_FLAG" val="#wm#"/>
  <p:tag name="KSO_WM_DIAGRAM_GROUP_CODE" val="l1-1"/>
  <p:tag name="KSO_WM_UNIT_VALUE" val="27"/>
  <p:tag name="KSO_WM_UNIT_TYPE" val="l_h_a"/>
  <p:tag name="KSO_WM_UNIT_ID" val="custom20230280_5*l_h_a*1_1_1"/>
  <p:tag name="KSO_WM_DIAGRAM_VERSION" val="3"/>
  <p:tag name="KSO_WM_UNIT_PRESET_TEXT" val="添加目录文本"/>
  <p:tag name="KSO_WM_DIAGRAM_MAX_ITEMCNT" val="6"/>
  <p:tag name="KSO_WM_DIAGRAM_MIN_ITEMCNT" val="2"/>
  <p:tag name="KSO_WM_DIAGRAM_VIRTUALLY_FRAME" val="{&quot;height&quot;:360.1,&quot;width&quot;:645.05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1"/>
  <p:tag name="KSO_WM_UNIT_ID" val="custom20230280_5*l_h_i*1_2_1"/>
  <p:tag name="KSO_WM_TEMPLATE_CATEGORY" val="custom"/>
  <p:tag name="KSO_WM_TEMPLATE_INDEX" val="20230280"/>
  <p:tag name="KSO_WM_UNIT_LAYERLEVEL" val="1_1_1"/>
  <p:tag name="KSO_WM_TAG_VERSION" val="1.0"/>
  <p:tag name="KSO_WM_BEAUTIFY_FLAG" val="#wm#"/>
  <p:tag name="KSO_WM_DIAGRAM_GROUP_CODE" val="l1-1"/>
  <p:tag name="KSO_WM_DIAGRAM_VERSION" val="3"/>
  <p:tag name="KSO_WM_UNIT_PRESET_TEXT" val="02"/>
  <p:tag name="KSO_WM_DIAGRAM_MAX_ITEMCNT" val="6"/>
  <p:tag name="KSO_WM_DIAGRAM_MIN_ITEMCNT" val="2"/>
  <p:tag name="KSO_WM_DIAGRAM_VIRTUALLY_FRAME" val="{&quot;height&quot;:360.1,&quot;width&quot;:645.050000000000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6.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2_1"/>
  <p:tag name="KSO_WM_TEMPLATE_CATEGORY" val="custom"/>
  <p:tag name="KSO_WM_TEMPLATE_INDEX" val="20230280"/>
  <p:tag name="KSO_WM_UNIT_LAYERLEVEL" val="1_1_1"/>
  <p:tag name="KSO_WM_TAG_VERSION" val="1.0"/>
  <p:tag name="KSO_WM_BEAUTIFY_FLAG" val="#wm#"/>
  <p:tag name="KSO_WM_DIAGRAM_GROUP_CODE" val="l1-1"/>
  <p:tag name="KSO_WM_UNIT_VALUE" val="27"/>
  <p:tag name="KSO_WM_UNIT_TYPE" val="l_h_a"/>
  <p:tag name="KSO_WM_UNIT_ID" val="custom20230280_5*l_h_a*1_2_1"/>
  <p:tag name="KSO_WM_DIAGRAM_VERSION" val="3"/>
  <p:tag name="KSO_WM_UNIT_PRESET_TEXT" val="添加目录文本"/>
  <p:tag name="KSO_WM_DIAGRAM_MAX_ITEMCNT" val="6"/>
  <p:tag name="KSO_WM_DIAGRAM_MIN_ITEMCNT" val="2"/>
  <p:tag name="KSO_WM_DIAGRAM_VIRTUALLY_FRAME" val="{&quot;height&quot;:360.1,&quot;width&quot;:645.05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1"/>
  <p:tag name="KSO_WM_UNIT_ID" val="custom20230280_5*l_h_i*1_3_1"/>
  <p:tag name="KSO_WM_TEMPLATE_CATEGORY" val="custom"/>
  <p:tag name="KSO_WM_TEMPLATE_INDEX" val="20230280"/>
  <p:tag name="KSO_WM_UNIT_LAYERLEVEL" val="1_1_1"/>
  <p:tag name="KSO_WM_TAG_VERSION" val="1.0"/>
  <p:tag name="KSO_WM_BEAUTIFY_FLAG" val="#wm#"/>
  <p:tag name="KSO_WM_DIAGRAM_GROUP_CODE" val="l1-1"/>
  <p:tag name="KSO_WM_DIAGRAM_VERSION" val="3"/>
  <p:tag name="KSO_WM_UNIT_PRESET_TEXT" val="03"/>
  <p:tag name="KSO_WM_DIAGRAM_MAX_ITEMCNT" val="6"/>
  <p:tag name="KSO_WM_DIAGRAM_MIN_ITEMCNT" val="2"/>
  <p:tag name="KSO_WM_DIAGRAM_VIRTUALLY_FRAME" val="{&quot;height&quot;:360.1,&quot;width&quot;:645.050000000000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8.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3_1"/>
  <p:tag name="KSO_WM_TEMPLATE_CATEGORY" val="custom"/>
  <p:tag name="KSO_WM_TEMPLATE_INDEX" val="20230280"/>
  <p:tag name="KSO_WM_UNIT_LAYERLEVEL" val="1_1_1"/>
  <p:tag name="KSO_WM_TAG_VERSION" val="1.0"/>
  <p:tag name="KSO_WM_BEAUTIFY_FLAG" val="#wm#"/>
  <p:tag name="KSO_WM_DIAGRAM_GROUP_CODE" val="l1-1"/>
  <p:tag name="KSO_WM_UNIT_VALUE" val="27"/>
  <p:tag name="KSO_WM_UNIT_TYPE" val="l_h_a"/>
  <p:tag name="KSO_WM_UNIT_ID" val="custom20230280_5*l_h_a*1_3_1"/>
  <p:tag name="KSO_WM_DIAGRAM_VERSION" val="3"/>
  <p:tag name="KSO_WM_UNIT_PRESET_TEXT" val="添加目录文本"/>
  <p:tag name="KSO_WM_DIAGRAM_MAX_ITEMCNT" val="6"/>
  <p:tag name="KSO_WM_DIAGRAM_MIN_ITEMCNT" val="2"/>
  <p:tag name="KSO_WM_DIAGRAM_VIRTUALLY_FRAME" val="{&quot;height&quot;:360.1,&quot;width&quot;:645.05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1"/>
  <p:tag name="KSO_WM_UNIT_ID" val="custom20230280_5*l_h_i*1_4_1"/>
  <p:tag name="KSO_WM_TEMPLATE_CATEGORY" val="custom"/>
  <p:tag name="KSO_WM_TEMPLATE_INDEX" val="20230280"/>
  <p:tag name="KSO_WM_UNIT_LAYERLEVEL" val="1_1_1"/>
  <p:tag name="KSO_WM_TAG_VERSION" val="1.0"/>
  <p:tag name="KSO_WM_BEAUTIFY_FLAG" val="#wm#"/>
  <p:tag name="KSO_WM_DIAGRAM_GROUP_CODE" val="l1-1"/>
  <p:tag name="KSO_WM_DIAGRAM_VERSION" val="3"/>
  <p:tag name="KSO_WM_UNIT_PRESET_TEXT" val="04"/>
  <p:tag name="KSO_WM_DIAGRAM_MAX_ITEMCNT" val="6"/>
  <p:tag name="KSO_WM_DIAGRAM_MIN_ITEMCNT" val="2"/>
  <p:tag name="KSO_WM_DIAGRAM_VIRTUALLY_FRAME" val="{&quot;height&quot;:360.1,&quot;width&quot;:645.050000000000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0.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4_1"/>
  <p:tag name="KSO_WM_TEMPLATE_CATEGORY" val="custom"/>
  <p:tag name="KSO_WM_TEMPLATE_INDEX" val="20230280"/>
  <p:tag name="KSO_WM_UNIT_LAYERLEVEL" val="1_1_1"/>
  <p:tag name="KSO_WM_TAG_VERSION" val="1.0"/>
  <p:tag name="KSO_WM_BEAUTIFY_FLAG" val="#wm#"/>
  <p:tag name="KSO_WM_DIAGRAM_GROUP_CODE" val="l1-1"/>
  <p:tag name="KSO_WM_UNIT_VALUE" val="27"/>
  <p:tag name="KSO_WM_UNIT_TYPE" val="l_h_a"/>
  <p:tag name="KSO_WM_UNIT_ID" val="custom20230280_5*l_h_a*1_4_1"/>
  <p:tag name="KSO_WM_DIAGRAM_VERSION" val="3"/>
  <p:tag name="KSO_WM_UNIT_PRESET_TEXT" val="添加目录文本"/>
  <p:tag name="KSO_WM_DIAGRAM_MAX_ITEMCNT" val="6"/>
  <p:tag name="KSO_WM_DIAGRAM_MIN_ITEMCNT" val="2"/>
  <p:tag name="KSO_WM_DIAGRAM_VIRTUALLY_FRAME" val="{&quot;height&quot;:360.1,&quot;width&quot;:645.05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1"/>
  <p:tag name="KSO_WM_UNIT_ID" val="custom20230280_5*l_h_i*1_5_1"/>
  <p:tag name="KSO_WM_TEMPLATE_CATEGORY" val="custom"/>
  <p:tag name="KSO_WM_TEMPLATE_INDEX" val="20230280"/>
  <p:tag name="KSO_WM_UNIT_LAYERLEVEL" val="1_1_1"/>
  <p:tag name="KSO_WM_TAG_VERSION" val="1.0"/>
  <p:tag name="KSO_WM_BEAUTIFY_FLAG" val="#wm#"/>
  <p:tag name="KSO_WM_DIAGRAM_GROUP_CODE" val="l1-1"/>
  <p:tag name="KSO_WM_DIAGRAM_VERSION" val="3"/>
  <p:tag name="KSO_WM_UNIT_PRESET_TEXT" val="05"/>
  <p:tag name="KSO_WM_DIAGRAM_MAX_ITEMCNT" val="6"/>
  <p:tag name="KSO_WM_DIAGRAM_MIN_ITEMCNT" val="2"/>
  <p:tag name="KSO_WM_DIAGRAM_VIRTUALLY_FRAME" val="{&quot;height&quot;:360.1,&quot;width&quot;:645.050000000000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2.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5_1"/>
  <p:tag name="KSO_WM_TEMPLATE_CATEGORY" val="custom"/>
  <p:tag name="KSO_WM_TEMPLATE_INDEX" val="20230280"/>
  <p:tag name="KSO_WM_UNIT_LAYERLEVEL" val="1_1_1"/>
  <p:tag name="KSO_WM_TAG_VERSION" val="1.0"/>
  <p:tag name="KSO_WM_BEAUTIFY_FLAG" val="#wm#"/>
  <p:tag name="KSO_WM_DIAGRAM_GROUP_CODE" val="l1-1"/>
  <p:tag name="KSO_WM_UNIT_VALUE" val="27"/>
  <p:tag name="KSO_WM_UNIT_TYPE" val="l_h_a"/>
  <p:tag name="KSO_WM_UNIT_ID" val="custom20230280_5*l_h_a*1_5_1"/>
  <p:tag name="KSO_WM_DIAGRAM_VERSION" val="3"/>
  <p:tag name="KSO_WM_UNIT_PRESET_TEXT" val="添加目录文本"/>
  <p:tag name="KSO_WM_DIAGRAM_MAX_ITEMCNT" val="6"/>
  <p:tag name="KSO_WM_DIAGRAM_MIN_ITEMCNT" val="2"/>
  <p:tag name="KSO_WM_DIAGRAM_VIRTUALLY_FRAME" val="{&quot;height&quot;:360.1,&quot;width&quot;:645.05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3.xml><?xml version="1.0" encoding="utf-8"?>
<p:tagLst xmlns:p="http://schemas.openxmlformats.org/presentationml/2006/main">
  <p:tag name="KSO_WM_SLIDE_ID" val="custom20230280_5"/>
  <p:tag name="KSO_WM_TEMPLATE_SUBCATEGORY" val="29"/>
  <p:tag name="KSO_WM_TEMPLATE_MASTER_TYPE" val="0"/>
  <p:tag name="KSO_WM_TEMPLATE_COLOR_TYPE" val="0"/>
  <p:tag name="KSO_WM_SLIDE_ITEM_CNT" val="5"/>
  <p:tag name="KSO_WM_SLIDE_INDEX" val="5"/>
  <p:tag name="KSO_WM_TAG_VERSION" val="1.0"/>
  <p:tag name="KSO_WM_BEAUTIFY_FLAG" val="#wm#"/>
  <p:tag name="KSO_WM_TEMPLATE_CATEGORY" val="custom"/>
  <p:tag name="KSO_WM_TEMPLATE_INDEX" val="20230280"/>
  <p:tag name="KSO_WM_SLIDE_TYPE" val="contents"/>
  <p:tag name="KSO_WM_SLIDE_SUBTYPE" val="diag"/>
  <p:tag name="KSO_WM_SLIDE_LAYOUT" val="a_l"/>
  <p:tag name="KSO_WM_SLIDE_LAYOUT_CNT" val="1_1"/>
  <p:tag name="KSO_WM_SPECIAL_SOURCE" val="bdnull"/>
  <p:tag name="KSO_WM_DIAGRAM_GROUP_CODE" val="l1-1"/>
  <p:tag name="KSO_WM_SLIDE_DIAGTYPE" val="l"/>
</p:tagLst>
</file>

<file path=ppt/tags/tag11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80_7*a*1"/>
  <p:tag name="KSO_WM_TEMPLATE_CATEGORY" val="custom"/>
  <p:tag name="KSO_WM_TEMPLATE_INDEX" val="20230280"/>
  <p:tag name="KSO_WM_UNIT_LAYERLEVEL" val="1"/>
  <p:tag name="KSO_WM_TAG_VERSION" val="1.0"/>
  <p:tag name="KSO_WM_BEAUTIFY_FLAG" val="#wm#"/>
  <p:tag name="KSO_WM_UNIT_CONTENT_GROUP_TYPE" val="contentchip"/>
  <p:tag name="KSO_WM_UNIT_PRESET_TEXT" val="单击添加文档标题"/>
</p:tagLst>
</file>

<file path=ppt/tags/tag115.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80_7*e*1"/>
  <p:tag name="KSO_WM_TEMPLATE_CATEGORY" val="custom"/>
  <p:tag name="KSO_WM_TEMPLATE_INDEX" val="20230280"/>
  <p:tag name="KSO_WM_UNIT_LAYERLEVEL" val="1"/>
  <p:tag name="KSO_WM_TAG_VERSION" val="1.0"/>
  <p:tag name="KSO_WM_BEAUTIFY_FLAG" val="#wm#"/>
  <p:tag name="KSO_WM_UNIT_CONTENT_GROUP_TYPE" val="contentchip"/>
  <p:tag name="KSO_WM_UNIT_PRESET_TEXT" val="01"/>
</p:tagLst>
</file>

<file path=ppt/tags/tag116.xml><?xml version="1.0" encoding="utf-8"?>
<p:tagLst xmlns:p="http://schemas.openxmlformats.org/presentationml/2006/main">
  <p:tag name="KSO_WM_SLIDE_ID" val="custom2023028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80"/>
  <p:tag name="KSO_WM_SLIDE_TYPE" val="sectionTitle"/>
  <p:tag name="KSO_WM_SLIDE_SUBTYPE" val="pureTxt"/>
  <p:tag name="KSO_WM_SLIDE_LAYOUT" val="a_e"/>
  <p:tag name="KSO_WM_SLIDE_LAYOUT_CNT" val="1_1"/>
  <p:tag name="KSO_WM_SPECIAL_SOURCE" val="bdnull"/>
  <p:tag name="KSO_WM_SLIDE_CONTENT_AREA" val="{&quot;left&quot;:&quot;139.5&quot;,&quot;top&quot;:&quot;66.4&quot;,&quot;width&quot;:&quot;693&quot;,&quot;height&quot;:&quot;392.25&quot;}"/>
</p:tagLst>
</file>

<file path=ppt/tags/tag1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1.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2.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4.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0.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1.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2.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80_7*a*1"/>
  <p:tag name="KSO_WM_TEMPLATE_CATEGORY" val="custom"/>
  <p:tag name="KSO_WM_TEMPLATE_INDEX" val="20230280"/>
  <p:tag name="KSO_WM_UNIT_LAYERLEVEL" val="1"/>
  <p:tag name="KSO_WM_TAG_VERSION" val="1.0"/>
  <p:tag name="KSO_WM_BEAUTIFY_FLAG" val="#wm#"/>
  <p:tag name="KSO_WM_UNIT_CONTENT_GROUP_TYPE" val="contentchip"/>
  <p:tag name="KSO_WM_UNIT_PRESET_TEXT" val="单击添加文档标题"/>
</p:tagLst>
</file>

<file path=ppt/tags/tag162.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80_7*e*1"/>
  <p:tag name="KSO_WM_TEMPLATE_CATEGORY" val="custom"/>
  <p:tag name="KSO_WM_TEMPLATE_INDEX" val="20230280"/>
  <p:tag name="KSO_WM_UNIT_LAYERLEVEL" val="1"/>
  <p:tag name="KSO_WM_TAG_VERSION" val="1.0"/>
  <p:tag name="KSO_WM_BEAUTIFY_FLAG" val="#wm#"/>
  <p:tag name="KSO_WM_UNIT_CONTENT_GROUP_TYPE" val="contentchip"/>
  <p:tag name="KSO_WM_UNIT_PRESET_TEXT" val="02"/>
</p:tagLst>
</file>

<file path=ppt/tags/tag163.xml><?xml version="1.0" encoding="utf-8"?>
<p:tagLst xmlns:p="http://schemas.openxmlformats.org/presentationml/2006/main">
  <p:tag name="KSO_WM_SLIDE_ID" val="custom2023028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80"/>
  <p:tag name="KSO_WM_SLIDE_TYPE" val="sectionTitle"/>
  <p:tag name="KSO_WM_SLIDE_SUBTYPE" val="pureTxt"/>
  <p:tag name="KSO_WM_SLIDE_LAYOUT" val="a_e"/>
  <p:tag name="KSO_WM_SLIDE_LAYOUT_CNT" val="1_1"/>
  <p:tag name="KSO_WM_SPECIAL_SOURCE" val="bdnull"/>
  <p:tag name="KSO_WM_SLIDE_CONTENT_AREA" val="{&quot;left&quot;:&quot;139.5&quot;,&quot;top&quot;:&quot;66.4&quot;,&quot;width&quot;:&quot;693&quot;,&quot;height&quot;:&quot;392.25&quot;}"/>
</p:tagLst>
</file>

<file path=ppt/tags/tag1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DIAGRAM_VERSION" val="3"/>
  <p:tag name="KSO_WM_DIAGRAM_COLOR_TRICK" val="1"/>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099_1*l_h_f*1_1_1"/>
  <p:tag name="KSO_WM_TEMPLATE_CATEGORY" val="diagram"/>
  <p:tag name="KSO_WM_TEMPLATE_INDEX" val="20231099"/>
  <p:tag name="KSO_WM_UNIT_LAYERLEVEL" val="1_1_1"/>
  <p:tag name="KSO_WM_TAG_VERSION" val="3.0"/>
  <p:tag name="KSO_WM_BEAUTIFY_FLAG" val="#wm#"/>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099_1*l_h_i*1_1_1"/>
  <p:tag name="KSO_WM_TEMPLATE_CATEGORY" val="diagram"/>
  <p:tag name="KSO_WM_TEMPLATE_INDEX" val="20231099"/>
  <p:tag name="KSO_WM_UNIT_LAYERLEVEL" val="1_1_1"/>
  <p:tag name="KSO_WM_TAG_VERSION" val="3.0"/>
  <p:tag name="KSO_WM_BEAUTIFY_FLAG" val="#wm#"/>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BEAUTIFY_FLAG" val="#wm#"/>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099_1*l_h_i*1_1_2"/>
  <p:tag name="KSO_WM_TEMPLATE_CATEGORY" val="diagram"/>
  <p:tag name="KSO_WM_TEMPLATE_INDEX" val="20231099"/>
  <p:tag name="KSO_WM_UNIT_LAYERLEVEL" val="1_1_1"/>
  <p:tag name="KSO_WM_TAG_VERSION" val="3.0"/>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DIAGRAM_VERSION" val="3"/>
  <p:tag name="KSO_WM_DIAGRAM_COLOR_TRICK" val="1"/>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099_1*l_h_f*1_2_1"/>
  <p:tag name="KSO_WM_TEMPLATE_CATEGORY" val="diagram"/>
  <p:tag name="KSO_WM_TEMPLATE_INDEX" val="20231099"/>
  <p:tag name="KSO_WM_UNIT_LAYERLEVEL" val="1_1_1"/>
  <p:tag name="KSO_WM_TAG_VERSION" val="3.0"/>
  <p:tag name="KSO_WM_BEAUTIFY_FLAG" val="#wm#"/>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099_1*l_h_i*1_2_1"/>
  <p:tag name="KSO_WM_TEMPLATE_CATEGORY" val="diagram"/>
  <p:tag name="KSO_WM_TEMPLATE_INDEX" val="20231099"/>
  <p:tag name="KSO_WM_UNIT_LAYERLEVEL" val="1_1_1"/>
  <p:tag name="KSO_WM_TAG_VERSION" val="3.0"/>
  <p:tag name="KSO_WM_BEAUTIFY_FLAG" val="#wm#"/>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BEAUTIFY_FLAG" val="#wm#"/>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099_1*l_h_i*1_2_2"/>
  <p:tag name="KSO_WM_TEMPLATE_CATEGORY" val="diagram"/>
  <p:tag name="KSO_WM_TEMPLATE_INDEX" val="20231099"/>
  <p:tag name="KSO_WM_UNIT_LAYERLEVEL" val="1_1_1"/>
  <p:tag name="KSO_WM_TAG_VERSION" val="3.0"/>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80_7*a*1"/>
  <p:tag name="KSO_WM_TEMPLATE_CATEGORY" val="custom"/>
  <p:tag name="KSO_WM_TEMPLATE_INDEX" val="20230280"/>
  <p:tag name="KSO_WM_UNIT_LAYERLEVEL" val="1"/>
  <p:tag name="KSO_WM_TAG_VERSION" val="1.0"/>
  <p:tag name="KSO_WM_BEAUTIFY_FLAG" val="#wm#"/>
  <p:tag name="KSO_WM_UNIT_CONTENT_GROUP_TYPE" val="contentchip"/>
  <p:tag name="KSO_WM_UNIT_PRESET_TEXT" val="单击添加文档标题"/>
</p:tagLst>
</file>

<file path=ppt/tags/tag207.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80_7*e*1"/>
  <p:tag name="KSO_WM_TEMPLATE_CATEGORY" val="custom"/>
  <p:tag name="KSO_WM_TEMPLATE_INDEX" val="20230280"/>
  <p:tag name="KSO_WM_UNIT_LAYERLEVEL" val="1"/>
  <p:tag name="KSO_WM_TAG_VERSION" val="1.0"/>
  <p:tag name="KSO_WM_BEAUTIFY_FLAG" val="#wm#"/>
  <p:tag name="KSO_WM_UNIT_CONTENT_GROUP_TYPE" val="contentchip"/>
  <p:tag name="KSO_WM_UNIT_PRESET_TEXT" val="03"/>
</p:tagLst>
</file>

<file path=ppt/tags/tag208.xml><?xml version="1.0" encoding="utf-8"?>
<p:tagLst xmlns:p="http://schemas.openxmlformats.org/presentationml/2006/main">
  <p:tag name="KSO_WM_SLIDE_ID" val="custom2023028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80"/>
  <p:tag name="KSO_WM_SLIDE_TYPE" val="sectionTitle"/>
  <p:tag name="KSO_WM_SLIDE_SUBTYPE" val="pureTxt"/>
  <p:tag name="KSO_WM_SLIDE_LAYOUT" val="a_e"/>
  <p:tag name="KSO_WM_SLIDE_LAYOUT_CNT" val="1_1"/>
  <p:tag name="KSO_WM_SPECIAL_SOURCE" val="bdnull"/>
  <p:tag name="KSO_WM_SLIDE_CONTENT_AREA" val="{&quot;left&quot;:&quot;139.5&quot;,&quot;top&quot;:&quot;66.4&quot;,&quot;width&quot;:&quot;693&quot;,&quot;height&quot;:&quot;392.25&quot;}"/>
</p:tagLst>
</file>

<file path=ppt/tags/tag2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80_7*a*1"/>
  <p:tag name="KSO_WM_TEMPLATE_CATEGORY" val="custom"/>
  <p:tag name="KSO_WM_TEMPLATE_INDEX" val="20230280"/>
  <p:tag name="KSO_WM_UNIT_LAYERLEVEL" val="1"/>
  <p:tag name="KSO_WM_TAG_VERSION" val="1.0"/>
  <p:tag name="KSO_WM_BEAUTIFY_FLAG" val="#wm#"/>
  <p:tag name="KSO_WM_UNIT_CONTENT_GROUP_TYPE" val="contentchip"/>
  <p:tag name="KSO_WM_UNIT_PRESET_TEXT" val="单击添加文档标题"/>
</p:tagLst>
</file>

<file path=ppt/tags/tag275.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80_7*e*1"/>
  <p:tag name="KSO_WM_TEMPLATE_CATEGORY" val="custom"/>
  <p:tag name="KSO_WM_TEMPLATE_INDEX" val="20230280"/>
  <p:tag name="KSO_WM_UNIT_LAYERLEVEL" val="1"/>
  <p:tag name="KSO_WM_TAG_VERSION" val="1.0"/>
  <p:tag name="KSO_WM_BEAUTIFY_FLAG" val="#wm#"/>
  <p:tag name="KSO_WM_UNIT_CONTENT_GROUP_TYPE" val="contentchip"/>
  <p:tag name="KSO_WM_UNIT_PRESET_TEXT" val="04"/>
</p:tagLst>
</file>

<file path=ppt/tags/tag276.xml><?xml version="1.0" encoding="utf-8"?>
<p:tagLst xmlns:p="http://schemas.openxmlformats.org/presentationml/2006/main">
  <p:tag name="KSO_WM_SLIDE_ID" val="custom2023028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80"/>
  <p:tag name="KSO_WM_SLIDE_TYPE" val="sectionTitle"/>
  <p:tag name="KSO_WM_SLIDE_SUBTYPE" val="pureTxt"/>
  <p:tag name="KSO_WM_SLIDE_LAYOUT" val="a_e"/>
  <p:tag name="KSO_WM_SLIDE_LAYOUT_CNT" val="1_1"/>
  <p:tag name="KSO_WM_SPECIAL_SOURCE" val="bdnull"/>
  <p:tag name="KSO_WM_SLIDE_CONTENT_AREA" val="{&quot;left&quot;:&quot;139.5&quot;,&quot;top&quot;:&quot;66.4&quot;,&quot;width&quot;:&quot;693&quot;,&quot;height&quot;:&quot;392.25&quot;}"/>
</p:tagLst>
</file>

<file path=ppt/tags/tag27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0.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3.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5.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9.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80_7*a*1"/>
  <p:tag name="KSO_WM_TEMPLATE_CATEGORY" val="custom"/>
  <p:tag name="KSO_WM_TEMPLATE_INDEX" val="20230280"/>
  <p:tag name="KSO_WM_UNIT_LAYERLEVEL" val="1"/>
  <p:tag name="KSO_WM_TAG_VERSION" val="1.0"/>
  <p:tag name="KSO_WM_BEAUTIFY_FLAG" val="#wm#"/>
  <p:tag name="KSO_WM_UNIT_CONTENT_GROUP_TYPE" val="contentchip"/>
  <p:tag name="KSO_WM_UNIT_PRESET_TEXT" val="单击添加文档标题"/>
</p:tagLst>
</file>

<file path=ppt/tags/tag351.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80_7*e*1"/>
  <p:tag name="KSO_WM_TEMPLATE_CATEGORY" val="custom"/>
  <p:tag name="KSO_WM_TEMPLATE_INDEX" val="20230280"/>
  <p:tag name="KSO_WM_UNIT_LAYERLEVEL" val="1"/>
  <p:tag name="KSO_WM_TAG_VERSION" val="1.0"/>
  <p:tag name="KSO_WM_BEAUTIFY_FLAG" val="#wm#"/>
  <p:tag name="KSO_WM_UNIT_CONTENT_GROUP_TYPE" val="contentchip"/>
  <p:tag name="KSO_WM_UNIT_PRESET_TEXT" val="05"/>
</p:tagLst>
</file>

<file path=ppt/tags/tag352.xml><?xml version="1.0" encoding="utf-8"?>
<p:tagLst xmlns:p="http://schemas.openxmlformats.org/presentationml/2006/main">
  <p:tag name="KSO_WM_SLIDE_ID" val="custom2023028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80"/>
  <p:tag name="KSO_WM_SLIDE_TYPE" val="sectionTitle"/>
  <p:tag name="KSO_WM_SLIDE_SUBTYPE" val="pureTxt"/>
  <p:tag name="KSO_WM_SLIDE_LAYOUT" val="a_e"/>
  <p:tag name="KSO_WM_SLIDE_LAYOUT_CNT" val="1_1"/>
  <p:tag name="KSO_WM_SPECIAL_SOURCE" val="bdnull"/>
  <p:tag name="KSO_WM_SLIDE_CONTENT_AREA" val="{&quot;left&quot;:&quot;139.5&quot;,&quot;top&quot;:&quot;66.4&quot;,&quot;width&quot;:&quot;693&quot;,&quot;height&quot;:&quot;392.25&quot;}"/>
</p:tagLst>
</file>

<file path=ppt/tags/tag353.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4.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5.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6.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0.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280_9*f*1"/>
  <p:tag name="KSO_WM_TEMPLATE_CATEGORY" val="custom"/>
  <p:tag name="KSO_WM_TEMPLATE_INDEX" val="20230280"/>
  <p:tag name="KSO_WM_UNIT_LAYERLEVEL" val="1"/>
  <p:tag name="KSO_WM_TAG_VERSION" val="1.0"/>
  <p:tag name="KSO_WM_BEAUTIFY_FLAG" val="#wm#"/>
  <p:tag name="KSO_WM_UNIT_CONTENT_GROUP_TYPE" val="contentchip"/>
  <p:tag name="KSO_WM_UNIT_PRESET_TEXT" val="汇报人：WPS"/>
</p:tagLst>
</file>

<file path=ppt/tags/tag41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80_9*a*1"/>
  <p:tag name="KSO_WM_TEMPLATE_CATEGORY" val="custom"/>
  <p:tag name="KSO_WM_TEMPLATE_INDEX" val="20230280"/>
  <p:tag name="KSO_WM_UNIT_LAYERLEVEL" val="1"/>
  <p:tag name="KSO_WM_TAG_VERSION" val="1.0"/>
  <p:tag name="KSO_WM_BEAUTIFY_FLAG" val="#wm#"/>
  <p:tag name="KSO_WM_UNIT_CONTENT_GROUP_TYPE" val="contentchip"/>
  <p:tag name="KSO_WM_UNIT_PRESET_TEXT" val="THANKS"/>
</p:tagLst>
</file>

<file path=ppt/tags/tag412.xml><?xml version="1.0" encoding="utf-8"?>
<p:tagLst xmlns:p="http://schemas.openxmlformats.org/presentationml/2006/main">
  <p:tag name="KSO_WM_SLIDE_ID" val="custom20230280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280"/>
  <p:tag name="KSO_WM_SLIDE_TYPE" val="endPage"/>
  <p:tag name="KSO_WM_SLIDE_SUBTYPE" val="pureTxt"/>
  <p:tag name="KSO_WM_SLIDE_LAYOUT" val="a_f"/>
  <p:tag name="KSO_WM_SLIDE_LAYOUT_CNT" val="1_1"/>
  <p:tag name="KSO_WM_SPECIAL_SOURCE" val="bdnull"/>
  <p:tag name="KSO_WM_SLIDE_CONTENT_AREA" val="{&quot;left&quot;:&quot;425.85&quot;,&quot;top&quot;:&quot;88.35&quot;,&quot;width&quot;:&quot;476.05&quot;,&quot;height&quot;:&quot;323.95&quot;}"/>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116">
      <a:dk1>
        <a:srgbClr val="000000"/>
      </a:dk1>
      <a:lt1>
        <a:srgbClr val="FFFFFF"/>
      </a:lt1>
      <a:dk2>
        <a:srgbClr val="1F4A2C"/>
      </a:dk2>
      <a:lt2>
        <a:srgbClr val="F1F9F3"/>
      </a:lt2>
      <a:accent1>
        <a:srgbClr val="80B0B2"/>
      </a:accent1>
      <a:accent2>
        <a:srgbClr val="789FB8"/>
      </a:accent2>
      <a:accent3>
        <a:srgbClr val="6F8EBE"/>
      </a:accent3>
      <a:accent4>
        <a:srgbClr val="9FC597"/>
      </a:accent4>
      <a:accent5>
        <a:srgbClr val="94B77F"/>
      </a:accent5>
      <a:accent6>
        <a:srgbClr val="7EA560"/>
      </a:accent6>
      <a:hlink>
        <a:srgbClr val="0563C1"/>
      </a:hlink>
      <a:folHlink>
        <a:srgbClr val="954D72"/>
      </a:folHlink>
    </a:clrScheme>
    <a:fontScheme name="自定义 47">
      <a:majorFont>
        <a:latin typeface="汉仪书宋二简"/>
        <a:ea typeface="汉仪书宋二简"/>
        <a:cs typeface=""/>
      </a:majorFont>
      <a:minorFont>
        <a:latin typeface="MiSans Normal"/>
        <a:ea typeface="MiSans Normal"/>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NX627J</dc:creator>
  <dcterms:created xsi:type="dcterms:W3CDTF">2024-01-01T07:30:48Z</dcterms:created>
  <dcterms:modified xsi:type="dcterms:W3CDTF">2024-01-01T07:30:48Z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4473a9437e21431ba88855c7c4752d6c_21</vt:lpwstr>
  </property>
</Properties>
</file>