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45" r:id="rId1"/>
    <p:sldMasterId id="2147489482" r:id="rId2"/>
  </p:sldMasterIdLst>
  <p:notesMasterIdLst>
    <p:notesMasterId r:id="rId3"/>
  </p:notesMasterIdLst>
  <p:sldIdLst>
    <p:sldId id="2796" r:id="rId4"/>
    <p:sldId id="2799" r:id="rId5"/>
    <p:sldId id="2802" r:id="rId6"/>
    <p:sldId id="2805" r:id="rId7"/>
    <p:sldId id="2808" r:id="rId8"/>
    <p:sldId id="2811" r:id="rId9"/>
    <p:sldId id="2814" r:id="rId10"/>
    <p:sldId id="2817" r:id="rId11"/>
    <p:sldId id="2820" r:id="rId12"/>
    <p:sldId id="2823" r:id="rId13"/>
    <p:sldId id="2826" r:id="rId14"/>
    <p:sldId id="2829" r:id="rId15"/>
    <p:sldId id="2832" r:id="rId16"/>
    <p:sldId id="2835" r:id="rId17"/>
    <p:sldId id="2838" r:id="rId18"/>
    <p:sldId id="2841" r:id="rId19"/>
    <p:sldId id="2844" r:id="rId20"/>
    <p:sldId id="2847" r:id="rId21"/>
    <p:sldId id="2850" r:id="rId22"/>
    <p:sldId id="2853" r:id="rId23"/>
    <p:sldId id="2856" r:id="rId24"/>
    <p:sldId id="2859" r:id="rId25"/>
    <p:sldId id="2862" r:id="rId26"/>
    <p:sldId id="2865" r:id="rId27"/>
    <p:sldId id="2868" r:id="rId28"/>
    <p:sldId id="2871" r:id="rId29"/>
    <p:sldId id="2874" r:id="rId30"/>
    <p:sldId id="287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46" r:id="rId1"/>
    <p:sldLayoutId id="2147489447" r:id="rId2"/>
    <p:sldLayoutId id="2147489448" r:id="rId3"/>
    <p:sldLayoutId id="2147489449" r:id="rId4"/>
    <p:sldLayoutId id="2147489450" r:id="rId5"/>
    <p:sldLayoutId id="2147489451" r:id="rId6"/>
    <p:sldLayoutId id="2147489452" r:id="rId7"/>
    <p:sldLayoutId id="2147489453" r:id="rId8"/>
    <p:sldLayoutId id="2147489454" r:id="rId9"/>
    <p:sldLayoutId id="2147489455" r:id="rId10"/>
    <p:sldLayoutId id="21474894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83" r:id="rId1"/>
    <p:sldLayoutId id="2147489484" r:id="rId2"/>
    <p:sldLayoutId id="2147489485" r:id="rId3"/>
    <p:sldLayoutId id="2147489486" r:id="rId4"/>
    <p:sldLayoutId id="2147489487" r:id="rId5"/>
    <p:sldLayoutId id="2147489488" r:id="rId6"/>
    <p:sldLayoutId id="2147489489" r:id="rId7"/>
    <p:sldLayoutId id="2147489490" r:id="rId8"/>
    <p:sldLayoutId id="2147489491" r:id="rId9"/>
    <p:sldLayoutId id="2147489492" r:id="rId10"/>
    <p:sldLayoutId id="214748949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tags" Target="../tags/tag111.xml"/><Relationship Id="rId28" Type="http://schemas.openxmlformats.org/officeDocument/2006/relationships/tags" Target="../tags/tag112.xml"/><Relationship Id="rId29" Type="http://schemas.openxmlformats.org/officeDocument/2006/relationships/tags" Target="../tags/tag113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发展初中生信息写作能力的策略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了解初中生信息写作能力现状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初中生信息写作能力水平分析</a:t>
            </a:r>
            <a:endParaRPr altLang="en-US" lang="zh-CN"/>
          </a:p>
        </p:txBody>
      </p:sp>
      <p:sp>
        <p:nvSpPr>
          <p:cNvPr id="104885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初中生信息写作能力整体水平较低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缺乏有效的指导和训练，教师对信息写作重视不够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学生在信息筛选、整合和表达方面存在困难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存在不同年级、班级之间的差异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初中生信息写作能力存在的问题</a:t>
            </a:r>
            <a:endParaRPr altLang="en-US" lang="zh-CN"/>
          </a:p>
        </p:txBody>
      </p:sp>
      <p:sp>
        <p:nvSpPr>
          <p:cNvPr id="104893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信息获取能力不足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信息筛选能力较弱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信息表达能力有限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信息整合能力不强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初中生信息写作能力不足的原因</a:t>
            </a:r>
            <a:endParaRPr altLang="en-US" lang="zh-CN"/>
          </a:p>
        </p:txBody>
      </p:sp>
      <p:sp>
        <p:nvSpPr>
          <p:cNvPr id="104897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信息素养较低：初中生在信息获取、筛选、处理和表达等方面的能力有限。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写作基础薄弱：部分初中生在语言表达、语法规范、标点使用等方面存在明显不足。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缺乏写作兴趣：部分初中生对写作缺乏兴趣，缺乏写作的积极性和主动性。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缺乏写作训练：部分初中生在写作方面训练不足，缺乏足够的写作经验和技巧。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制定初中生信息写作能力培养目标</a:t>
            </a:r>
            <a:endParaRPr altLang="en-US" dirty="0" lang="zh-CN"/>
          </a:p>
        </p:txBody>
      </p:sp>
      <p:sp>
        <p:nvSpPr>
          <p:cNvPr id="1049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培养初中生信息写作能力的重要性</a:t>
            </a:r>
            <a:endParaRPr altLang="en-US" lang="zh-CN"/>
          </a:p>
        </p:txBody>
      </p:sp>
      <p:sp>
        <p:nvSpPr>
          <p:cNvPr id="104905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适应信息时代的需求，提高信息素养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促进思维发展和表达能力提升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培养批判性思维和创新精神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增强沟通交流和合作能力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制定具体培养目标</a:t>
            </a:r>
            <a:endParaRPr altLang="en-US" lang="zh-CN"/>
          </a:p>
        </p:txBody>
      </p:sp>
      <p:sp>
        <p:nvSpPr>
          <p:cNvPr id="104911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掌握信息写作的基本知识和技能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提高信息筛选、整理和加工的能力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培养批判性思维和创新意识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强化信息素养和跨学科应用能力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确定培养目标的可行性</a:t>
            </a:r>
            <a:endParaRPr altLang="en-US" lang="zh-CN"/>
          </a:p>
        </p:txBody>
      </p:sp>
      <p:sp>
        <p:nvSpPr>
          <p:cNvPr id="104915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符合国家教育政策：培养学生全面发展，提高信息素养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适应时代需求：信息时代需要具备信息素养的人才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已有成功案例：国内外已有成功培养信息素养的案例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可行性分析：从师资、课程、资源等方面分析可行性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实施初中生信息写作能力培养策略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提升初中生信息素养</a:t>
            </a:r>
            <a:endParaRPr altLang="en-US" lang="zh-CN"/>
          </a:p>
        </p:txBody>
      </p:sp>
      <p:sp>
        <p:nvSpPr>
          <p:cNvPr id="104922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培养信息写作意识：引导学生认识到信息写作的重要性，提高其信息写作的自觉性和主动性。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强化信息写作技能：通过课堂教学、课外实践等多种途径，提高学生的信息收集、整理、分析和表达能力。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拓展信息写作视野：鼓励学生多读书、多看报、多了解时事，扩大知识面和信息源，提高信息写作的广度和深度。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完善信息写作评价：建立科学的信息写作评价体系，对学生的信息写作进行客观、公正的评价，促进学生信息素养的提高。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强化信息写作训练</a:t>
            </a:r>
            <a:endParaRPr altLang="en-US" lang="zh-CN"/>
          </a:p>
        </p:txBody>
      </p:sp>
      <p:sp>
        <p:nvSpPr>
          <p:cNvPr id="104928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定期布置信息写作任务，提高学生的写作频率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增加信息写作的练习题目，让学生熟悉不同类型的信息写作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开展信息写作比赛，激发学生的写作兴趣和动力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加强信息写作的指导和反馈，帮助学生改进和提高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开展信息写作实践活动</a:t>
            </a:r>
            <a:endParaRPr altLang="en-US" lang="zh-CN"/>
          </a:p>
        </p:txBody>
      </p:sp>
      <p:sp>
        <p:nvSpPr>
          <p:cNvPr id="104934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定期举办信息写作讲座，邀请专家学者为学生传授写作经验和技巧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组织学生参与信息写作比赛，提高其写作兴趣和自信心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开展信息写作社团活动，鼓励学生自发组织写作小组，共同探讨写作技巧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鼓励学生参与社会实践活动，搜集信息并撰写实践报告，培养其信息处理和表达能力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建立信息写作评价体系</a:t>
            </a:r>
            <a:endParaRPr altLang="en-US" lang="zh-CN"/>
          </a:p>
        </p:txBody>
      </p:sp>
      <p:sp>
        <p:nvSpPr>
          <p:cNvPr id="104941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评价标准：依据信息写作能力要求制定评价标准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评价方式：采用多种评价方式，如教师评价、学生自评、同学互评等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评价过程：定期进行信息写作能力评价，及时发现问题并改进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评价反馈：提供具体的评价反馈，帮助学生了解自己的不足之处并加以改进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加强初中生信息写作能力培养的师资培训</a:t>
            </a:r>
            <a:endParaRPr altLang="en-US" dirty="0" lang="zh-CN"/>
          </a:p>
        </p:txBody>
      </p:sp>
      <p:sp>
        <p:nvSpPr>
          <p:cNvPr id="10494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提高教师信息素养</a:t>
            </a:r>
            <a:endParaRPr altLang="en-US" lang="zh-CN"/>
          </a:p>
        </p:txBody>
      </p:sp>
      <p:sp>
        <p:nvSpPr>
          <p:cNvPr id="104948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培养教师的信息意识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提高教师的信息获取能力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强化教师的信息处理能力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提升教师的信息表达能力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加强教师信息写作教学能力培训</a:t>
            </a:r>
            <a:endParaRPr altLang="en-US" lang="zh-CN"/>
          </a:p>
        </p:txBody>
      </p:sp>
      <p:sp>
        <p:nvSpPr>
          <p:cNvPr id="104953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培训目标：提高教师的信息写作教学理念和技能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培训效果：提升教师的信息素养和教学能力，促进初中生信息写作能力的提高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培训方式：线上培训、线下实践、教学观摩等多样化形式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培训内容：信息检索、信息筛选、信息组织与表达等方面的知识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建立教师信息写作教学交流平台</a:t>
            </a:r>
            <a:endParaRPr altLang="en-US" lang="zh-CN"/>
          </a:p>
        </p:txBody>
      </p:sp>
      <p:sp>
        <p:nvSpPr>
          <p:cNvPr id="104961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定期组织教师交流会，分享教学经验和教学方法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邀请专家进行信息写作培训，提高教师教学水平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建立教师信息写作教学资源库，方便教师获取优质教学资源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鼓励教师参加信息写作相关的学术研讨会，拓宽教学视野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完善初中生信息写作能力培养的资源建设</a:t>
            </a:r>
            <a:endParaRPr altLang="en-US" dirty="0" lang="zh-CN"/>
          </a:p>
        </p:txBody>
      </p:sp>
      <p:sp>
        <p:nvSpPr>
          <p:cNvPr id="1049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建设信息写作教学资源库</a:t>
            </a:r>
            <a:endParaRPr altLang="en-US" lang="zh-CN"/>
          </a:p>
        </p:txBody>
      </p:sp>
      <p:sp>
        <p:nvSpPr>
          <p:cNvPr id="104970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0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资源库的建立：整合各类写作教学资源，包括范文、写作技巧、教学视频等。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资源库的更新：定期更新教学资源，确保内容时效性和准确性。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资源库的使用：教师和学生可随时访问资源库，方便教学和学习。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资源库的管理：建立完善的管理制度，确保资源库的正常运行和维护。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开发信息写作教学软件和工具</a:t>
            </a:r>
            <a:endParaRPr altLang="en-US" lang="zh-CN"/>
          </a:p>
        </p:txBody>
      </p:sp>
      <p:sp>
        <p:nvSpPr>
          <p:cNvPr id="10497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提供丰富的写作资源，包括范文、素材、语法规则等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具备智能批改和点评功能，帮助学生快速提高写作水平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适应不同层次学生的需求，可进行个性化定制和教学计划安排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实时更新和优化软件功能，确保与最新教学理念和要求同步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建立信息写作教学平台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提供在线写作工具和资源，方便学生进行信息写作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建立写作社区，鼓励学生互相交流写作经验和技巧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定期发布写作任务和活动，激发学生的写作兴趣和动力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提供写作指导和反馈，帮助学生提高信息写作能力和水平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加强初中生信息写作能力培养的宣传与推广</a:t>
            </a:r>
            <a:endParaRPr altLang="en-US" dirty="0" lang="zh-CN"/>
          </a:p>
        </p:txBody>
      </p:sp>
      <p:sp>
        <p:nvSpPr>
          <p:cNvPr id="1049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加强宣传力度，提高社会认知度</a:t>
            </a:r>
            <a:endParaRPr altLang="en-US" lang="zh-CN"/>
          </a:p>
        </p:txBody>
      </p:sp>
      <p:sp>
        <p:nvSpPr>
          <p:cNvPr id="10499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利用媒体资源：通过电视、广播、报纸等传统媒体以及社交媒体等新媒体平台进行宣传推广，提高社会对初中生信息写作能力的关注度。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开展宣传活动：组织开展相关主题的宣传活动，如知识竞赛、讲座、展览等，吸引社会各界的关注和参与。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加强学校与家庭合作：通过家长会、家校联系等方式，向家长宣传信息写作能力的重要性，引导家长支持并参与相关活动。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发挥政府和社会组织的作用：政府和社会组织可以出台相关政策、提供资金支持，鼓励学校加强信息写作能力的培养，提高整体水平。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开展信息写作能力竞赛活动</a:t>
            </a:r>
            <a:endParaRPr altLang="en-US" lang="zh-CN"/>
          </a:p>
        </p:txBody>
      </p:sp>
      <p:sp>
        <p:nvSpPr>
          <p:cNvPr id="104996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目的：通过竞赛活动，激发初中生对信息写作的兴趣和热情，提高其信息写作能力。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形式：组织各类信息写作竞赛，如征文比赛、信息设计比赛等，鼓励学生积极参加。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实施：在学校、班级等不同层面开展竞赛活动，制定竞赛规则和奖励机制，确保活动的有效实施。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推广：通过校园广播、宣传栏、微信公众号等多种渠道宣传竞赛活动，扩大影响力，吸引更多学生参与。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推广成功经验，促进交流合作</a:t>
            </a:r>
            <a:endParaRPr altLang="en-US" lang="zh-CN"/>
          </a:p>
        </p:txBody>
      </p:sp>
      <p:sp>
        <p:nvSpPr>
          <p:cNvPr id="105002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分享优秀的信息写作案例，激发学生的学习热情和创造力。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组织信息写作交流活动，鼓励学生之间互相学习、共同进步。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加强与相关领域的专家、学者合作，共同探讨初中生信息写作能力的培养。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利用网络平台和社交媒体等渠道，扩大宣传范围，提高信息写作能力培养的知名度和影响力。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6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2023-12-31T16:01:01Z</dcterms:created>
  <dcterms:modified xsi:type="dcterms:W3CDTF">2023-12-31T16:01:01Z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2c13b5e387c2479d877bf5b5e2a855da_21</vt:lpwstr>
  </property>
</Properties>
</file>