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56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7" r:id="rId6"/>
    <p:sldId id="385" r:id="rId7"/>
    <p:sldId id="374" r:id="rId8"/>
    <p:sldId id="415" r:id="rId9"/>
    <p:sldId id="401" r:id="rId10"/>
    <p:sldId id="416" r:id="rId11"/>
    <p:sldId id="417" r:id="rId12"/>
    <p:sldId id="402" r:id="rId13"/>
    <p:sldId id="403" r:id="rId14"/>
    <p:sldId id="418" r:id="rId15"/>
    <p:sldId id="260" r:id="rId16"/>
    <p:sldId id="419" r:id="rId17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1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04" autoAdjust="0"/>
    <p:restoredTop sz="94660" autoAdjust="0"/>
  </p:normalViewPr>
  <p:slideViewPr>
    <p:cSldViewPr snapToGrid="0" showGuides="1">
      <p:cViewPr varScale="1">
        <p:scale>
          <a:sx n="146" d="100"/>
          <a:sy n="146" d="100"/>
        </p:scale>
        <p:origin x="660" y="108"/>
      </p:cViewPr>
      <p:guideLst>
        <p:guide orient="horz" pos="1571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3" Type="http://schemas.openxmlformats.org/officeDocument/2006/relationships/tags" Target="tags/tag9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95476"/>
            <a:ext cx="9144000" cy="15906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9D53E-69DD-4D3E-989E-2B195E3D808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EBDAA-42A0-4493-9E6F-FD7CF2280A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1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wmf"/><Relationship Id="rId7" Type="http://schemas.openxmlformats.org/officeDocument/2006/relationships/oleObject" Target="../embeddings/oleObject2.bin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png"/><Relationship Id="rId3" Type="http://schemas.openxmlformats.org/officeDocument/2006/relationships/tags" Target="../tags/tag2.xml"/><Relationship Id="rId24" Type="http://schemas.openxmlformats.org/officeDocument/2006/relationships/vmlDrawing" Target="../drawings/vmlDrawing1.vml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25.png"/><Relationship Id="rId21" Type="http://schemas.openxmlformats.org/officeDocument/2006/relationships/image" Target="../media/image24.png"/><Relationship Id="rId20" Type="http://schemas.openxmlformats.org/officeDocument/2006/relationships/image" Target="../media/image23.png"/><Relationship Id="rId2" Type="http://schemas.openxmlformats.org/officeDocument/2006/relationships/image" Target="../media/image9.png"/><Relationship Id="rId19" Type="http://schemas.openxmlformats.org/officeDocument/2006/relationships/image" Target="../media/image22.png"/><Relationship Id="rId18" Type="http://schemas.openxmlformats.org/officeDocument/2006/relationships/image" Target="../media/image21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8.png"/><Relationship Id="rId2" Type="http://schemas.openxmlformats.org/officeDocument/2006/relationships/tags" Target="../tags/tag4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9.png"/><Relationship Id="rId4" Type="http://schemas.openxmlformats.org/officeDocument/2006/relationships/image" Target="../media/image33.png"/><Relationship Id="rId3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8.png"/><Relationship Id="rId2" Type="http://schemas.openxmlformats.org/officeDocument/2006/relationships/tags" Target="../tags/tag6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7.png"/><Relationship Id="rId3" Type="http://schemas.openxmlformats.org/officeDocument/2006/relationships/image" Target="../media/image8.png"/><Relationship Id="rId2" Type="http://schemas.openxmlformats.org/officeDocument/2006/relationships/tags" Target="../tags/tag7.xml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8.xml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 bwMode="auto">
          <a:xfrm>
            <a:off x="0" y="1824646"/>
            <a:ext cx="9144000" cy="159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>
              <a:lnSpc>
                <a:spcPct val="120000"/>
              </a:lnSpc>
            </a:pPr>
            <a:r>
              <a:rPr lang="zh-CN" altLang="en-US" noProof="1"/>
              <a:t>习题 </a:t>
            </a:r>
            <a:r>
              <a:rPr lang="zh-CN" altLang="zh-CN" noProof="1"/>
              <a:t>2</a:t>
            </a:r>
            <a:r>
              <a:rPr lang="en-US" altLang="zh-CN" noProof="1"/>
              <a:t>4.3</a:t>
            </a:r>
            <a:endParaRPr lang="zh-CN" altLang="en-US" sz="2800" noProof="1"/>
          </a:p>
        </p:txBody>
      </p:sp>
      <p:sp>
        <p:nvSpPr>
          <p:cNvPr id="4099" name="副标题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3188" y="3302000"/>
            <a:ext cx="640080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/>
            <a:r>
              <a:rPr lang="en-US" altLang="zh-CN" sz="2000" dirty="0">
                <a:latin typeface="Times New Roman" panose="02020603050405020304" pitchFamily="18" charset="0"/>
              </a:rPr>
              <a:t>R·</a:t>
            </a:r>
            <a:r>
              <a:rPr lang="zh-CN" altLang="en-US" sz="2000" dirty="0">
                <a:latin typeface="Times New Roman" panose="02020603050405020304" pitchFamily="18" charset="0"/>
              </a:rPr>
              <a:t>九年级上册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4103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9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复习巩固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36562" y="917785"/>
            <a:ext cx="7599363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完成下表中有关正多边形的计算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12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590551" y="1705409"/>
          <a:ext cx="802243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355"/>
                <a:gridCol w="978694"/>
                <a:gridCol w="878681"/>
                <a:gridCol w="814388"/>
                <a:gridCol w="850106"/>
                <a:gridCol w="971550"/>
                <a:gridCol w="699710"/>
                <a:gridCol w="7409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正多边形边数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内角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中心角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半径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边长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边心距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周长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面积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    60°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5515227" y="2102389"/>
          <a:ext cx="530225" cy="38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7620000" imgH="5486400" progId="Equation.DSMT4">
                  <p:embed/>
                </p:oleObj>
              </mc:Choice>
              <mc:Fallback>
                <p:oleObj name="Equation" r:id="rId5" imgW="7620000" imgH="5486400" progId="Equation.DSMT4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15227" y="2102389"/>
                        <a:ext cx="530225" cy="381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452839" y="2896806"/>
          <a:ext cx="388616" cy="36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5791200" imgH="5486400" progId="Equation.DSMT4">
                  <p:embed/>
                </p:oleObj>
              </mc:Choice>
              <mc:Fallback>
                <p:oleObj name="Equation" r:id="rId7" imgW="5791200" imgH="5486400" progId="Equation.DSMT4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52839" y="2896806"/>
                        <a:ext cx="388616" cy="36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5540" y="2099585"/>
            <a:ext cx="596931" cy="33021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07071" y="2151975"/>
            <a:ext cx="349268" cy="2921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26203" y="2152484"/>
            <a:ext cx="349268" cy="25401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50875" y="2131845"/>
            <a:ext cx="577880" cy="31751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63117" y="2138107"/>
            <a:ext cx="565179" cy="3048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0036" y="2536031"/>
            <a:ext cx="520727" cy="28576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5540" y="2543546"/>
            <a:ext cx="520727" cy="28576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3076" y="2528887"/>
            <a:ext cx="488975" cy="3048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57204" y="2551032"/>
            <a:ext cx="438173" cy="26671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23904" y="2515311"/>
            <a:ext cx="431822" cy="32386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66411" y="2543886"/>
            <a:ext cx="400071" cy="26671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0036" y="2923373"/>
            <a:ext cx="552478" cy="32386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1415" y="2923373"/>
            <a:ext cx="488975" cy="29846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5112" y="2953536"/>
            <a:ext cx="361969" cy="266714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4688" y="2947980"/>
            <a:ext cx="361969" cy="266714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4126" y="2910671"/>
            <a:ext cx="444523" cy="323867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67821" y="2918610"/>
            <a:ext cx="577880" cy="317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029180" y="1183493"/>
            <a:ext cx="7228518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要用圆形铁片截出边长为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的正方形铁片，选用的圆形铁片的半径至少是多少？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476" y="2536035"/>
            <a:ext cx="5353325" cy="908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242219" y="1611363"/>
            <a:ext cx="6773862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正多边形都是轴对称图形吗？如果是，它的对称轴在哪里？正多边形都是中心对称图形吗？如果是，它的对称中心在哪里？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87939" y="497286"/>
            <a:ext cx="5010985" cy="42489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974725" y="436638"/>
            <a:ext cx="7449245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如图，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J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分别是正五边形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ABCDE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各边的中点，求证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五边形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HIJKL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是正五边形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2795" y="1645468"/>
            <a:ext cx="4676149" cy="31405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9305" y="2160626"/>
            <a:ext cx="2332012" cy="2268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7197" y="569593"/>
            <a:ext cx="5137991" cy="40757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12" y="1472977"/>
            <a:ext cx="2332012" cy="22689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342" y="805862"/>
            <a:ext cx="5016758" cy="311743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062" y="4123376"/>
            <a:ext cx="4098847" cy="42143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912" y="1472977"/>
            <a:ext cx="2332012" cy="22689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08832" y="936708"/>
            <a:ext cx="7635081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如下页图，要拧开一个边长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12 mm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的六角形螺帽，扳手张开的开口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至少要多少？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774" y="2266140"/>
            <a:ext cx="4210266" cy="501676"/>
          </a:xfrm>
          <a:prstGeom prst="rect">
            <a:avLst/>
          </a:prstGeom>
        </p:spPr>
      </p:pic>
      <p:pic>
        <p:nvPicPr>
          <p:cNvPr id="11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综合运用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641" y="2251010"/>
            <a:ext cx="2794084" cy="21296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30264" y="419188"/>
            <a:ext cx="7569200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如图，正方形的边长为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 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，剪去四个角后成为一个正八边形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求这个正八边形的边长和面积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4677" y="3582930"/>
            <a:ext cx="5448580" cy="11240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54" y="1600021"/>
            <a:ext cx="1862474" cy="1867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966277" y="612065"/>
            <a:ext cx="7337424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用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48 m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长的篱笆在空地上围成一个绿化场地，现有四种设计方案：正三角形、正方形、正六边形、圆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哪种场地的面积最大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可以利用计算器计算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？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29" y="2530074"/>
            <a:ext cx="5372376" cy="1720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0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985840" y="800097"/>
            <a:ext cx="7389020" cy="2238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把圆分成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</a:t>
            </a:r>
            <a:r>
              <a:rPr lang="zh-CN" altLang="en-US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≥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3)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等份，经过各分点作圆的切线，以相邻切线的交点为顶点的多边形叫做这个圆的外切正  </a:t>
            </a:r>
            <a:endParaRPr lang="en-US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n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边形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○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的半径是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，分别求它的外切正三角形、外切正方形、外切正六边形的边长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拓广探索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087" y="3089549"/>
            <a:ext cx="4943236" cy="159471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164681" y="1976367"/>
            <a:ext cx="82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765" y="626212"/>
            <a:ext cx="5467631" cy="22480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88"/>
          <a:stretch>
            <a:fillRect/>
          </a:stretch>
        </p:blipFill>
        <p:spPr>
          <a:xfrm>
            <a:off x="2044953" y="2960197"/>
            <a:ext cx="5211253" cy="1692827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WYI2giG0mw"/>
</p:tagLst>
</file>

<file path=ppt/tags/tag2.xml><?xml version="1.0" encoding="utf-8"?>
<p:tagLst xmlns:p="http://schemas.openxmlformats.org/presentationml/2006/main">
  <p:tag name="ISLIDE.ADDREMOVEWATERMARK" val="WYI2giG0mw"/>
</p:tagLst>
</file>

<file path=ppt/tags/tag3.xml><?xml version="1.0" encoding="utf-8"?>
<p:tagLst xmlns:p="http://schemas.openxmlformats.org/presentationml/2006/main">
  <p:tag name="ISLIDE.ADDREMOVEWATERMARK" val="WYI2giG0mw"/>
</p:tagLst>
</file>

<file path=ppt/tags/tag4.xml><?xml version="1.0" encoding="utf-8"?>
<p:tagLst xmlns:p="http://schemas.openxmlformats.org/presentationml/2006/main">
  <p:tag name="ISLIDE.ADDREMOVEWATERMARK" val="WYI2giG0mw"/>
</p:tagLst>
</file>

<file path=ppt/tags/tag5.xml><?xml version="1.0" encoding="utf-8"?>
<p:tagLst xmlns:p="http://schemas.openxmlformats.org/presentationml/2006/main">
  <p:tag name="ISLIDE.ADDREMOVEWATERMARK" val="WYI2giG0mw"/>
</p:tagLst>
</file>

<file path=ppt/tags/tag6.xml><?xml version="1.0" encoding="utf-8"?>
<p:tagLst xmlns:p="http://schemas.openxmlformats.org/presentationml/2006/main">
  <p:tag name="ISLIDE.ADDREMOVEWATERMARK" val="WYI2giG0mw"/>
</p:tagLst>
</file>

<file path=ppt/tags/tag7.xml><?xml version="1.0" encoding="utf-8"?>
<p:tagLst xmlns:p="http://schemas.openxmlformats.org/presentationml/2006/main">
  <p:tag name="ISLIDE.ADDREMOVEWATERMARK" val="WYI2giG0mw"/>
</p:tagLst>
</file>

<file path=ppt/tags/tag8.xml><?xml version="1.0" encoding="utf-8"?>
<p:tagLst xmlns:p="http://schemas.openxmlformats.org/presentationml/2006/main">
  <p:tag name="ISLIDE.ADDREMOVEWATERMARK" val="WYI2giG0mw"/>
</p:tagLst>
</file>

<file path=ppt/tags/tag9.xml><?xml version="1.0" encoding="utf-8"?>
<p:tagLst xmlns:p="http://schemas.openxmlformats.org/presentationml/2006/main">
  <p:tag name="COMMONDATA" val="eyJoZGlkIjoiODkyMGJhN2I2M2JmY2ZmMzM2MDgxN2M4Y2FlNGJjMDk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494</Words>
  <Application>WPS 演示</Application>
  <PresentationFormat>全屏显示(16:9)</PresentationFormat>
  <Paragraphs>55</Paragraphs>
  <Slides>13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黑体</vt:lpstr>
      <vt:lpstr>楷体</vt:lpstr>
      <vt:lpstr>楷体_GB2312</vt:lpstr>
      <vt:lpstr>微软雅黑</vt:lpstr>
      <vt:lpstr>Arial Unicode MS</vt:lpstr>
      <vt:lpstr>Calibri</vt:lpstr>
      <vt:lpstr>1_Office 主题​​</vt:lpstr>
      <vt:lpstr>2_Office 主题​​</vt:lpstr>
      <vt:lpstr>3_Office 主题​​</vt:lpstr>
      <vt:lpstr>Equation.DSMT4</vt:lpstr>
      <vt:lpstr>Equation.DSMT4</vt:lpstr>
      <vt:lpstr>习题 24.3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晴空蓝兮</cp:lastModifiedBy>
  <cp:revision>204</cp:revision>
  <dcterms:created xsi:type="dcterms:W3CDTF">2016-01-14T07:05:00Z</dcterms:created>
  <dcterms:modified xsi:type="dcterms:W3CDTF">2023-08-18T02:19:02Z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3FD805C930FC4F568B64394AA7441716_12</vt:lpwstr>
  </property>
</Properties>
</file>