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12" r:id="rId1"/>
    <p:sldMasterId id="2147498849" r:id="rId2"/>
  </p:sldMasterIdLst>
  <p:notesMasterIdLst>
    <p:notesMasterId r:id="rId3"/>
  </p:notesMasterIdLst>
  <p:sldIdLst>
    <p:sldId id="7500" r:id="rId4"/>
    <p:sldId id="7504" r:id="rId5"/>
    <p:sldId id="7507" r:id="rId6"/>
    <p:sldId id="7510" r:id="rId7"/>
    <p:sldId id="7516" r:id="rId9"/>
    <p:sldId id="7519" r:id="rId10"/>
    <p:sldId id="7522" r:id="rId11"/>
    <p:sldId id="7525" r:id="rId12"/>
    <p:sldId id="7528" r:id="rId13"/>
    <p:sldId id="7534" r:id="rId15"/>
    <p:sldId id="7537" r:id="rId16"/>
    <p:sldId id="7540" r:id="rId17"/>
    <p:sldId id="7543" r:id="rId18"/>
    <p:sldId id="7546" r:id="rId19"/>
    <p:sldId id="7552" r:id="rId21"/>
    <p:sldId id="7555" r:id="rId22"/>
    <p:sldId id="7558" r:id="rId23"/>
    <p:sldId id="7561" r:id="rId24"/>
    <p:sldId id="7564" r:id="rId25"/>
    <p:sldId id="7570" r:id="rId27"/>
    <p:sldId id="7573" r:id="rId28"/>
    <p:sldId id="7576" r:id="rId29"/>
    <p:sldId id="7579" r:id="rId30"/>
    <p:sldId id="7582" r:id="rId31"/>
    <p:sldId id="7588" r:id="rId33"/>
    <p:sldId id="7591" r:id="rId34"/>
    <p:sldId id="759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13" r:id="rId1"/>
    <p:sldLayoutId id="2147498814" r:id="rId2"/>
    <p:sldLayoutId id="2147498815" r:id="rId3"/>
    <p:sldLayoutId id="2147498816" r:id="rId4"/>
    <p:sldLayoutId id="2147498817" r:id="rId5"/>
    <p:sldLayoutId id="2147498818" r:id="rId6"/>
    <p:sldLayoutId id="2147498819" r:id="rId7"/>
    <p:sldLayoutId id="2147498820" r:id="rId8"/>
    <p:sldLayoutId id="2147498821" r:id="rId9"/>
    <p:sldLayoutId id="2147498822" r:id="rId10"/>
    <p:sldLayoutId id="21474988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50" r:id="rId1"/>
    <p:sldLayoutId id="2147498851" r:id="rId2"/>
    <p:sldLayoutId id="2147498852" r:id="rId3"/>
    <p:sldLayoutId id="2147498853" r:id="rId4"/>
    <p:sldLayoutId id="2147498854" r:id="rId5"/>
    <p:sldLayoutId id="2147498855" r:id="rId6"/>
    <p:sldLayoutId id="2147498856" r:id="rId7"/>
    <p:sldLayoutId id="2147498857" r:id="rId8"/>
    <p:sldLayoutId id="2147498858" r:id="rId9"/>
    <p:sldLayoutId id="2147498859" r:id="rId10"/>
    <p:sldLayoutId id="21474988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2024年建筑工作总结与展望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2024年建筑工作总结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2024年建筑工作亮点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2024年建筑工作挑战与对策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2025年建筑工作展望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2024年建筑工作总结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完成项目情况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已完成项目数量及名称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已完成项目的时间、预算和质量情况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已完成项目的客户满意度及反馈情况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已完成项目的经济效益及社会效益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工程质量与安全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工程质量：严格把控材料质量，确保施工工艺符合规范要求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安全措施：加强施工现场安全管理，提高员工安全意识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质量与安全监管：建立完善的质量与安全监管体系，确保工程质量和安全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质量与安全培训：加强员工质量与安全培训，提高员工素质和技能水平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2024年建筑行业技术创新成果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数字化、智能化技术在建筑行业的应用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绿色建筑、节能减排技术的推广与实践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新型建筑材料与结构体系的研究与应用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团队协作：共同完成项目目标，提高工作效率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团队建设活动：增强团队凝聚力和合作精神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跨部门合作：与其他部门协同工作，促进项目进展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沟通技巧：有效沟通，避免误解和冲突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2024年建筑工作亮点</a:t>
            </a:r>
            <a:endParaRPr altLang="en-US" lang="zh-CN"/>
          </a:p>
        </p:txBody>
      </p:sp>
      <p:sp>
        <p:nvSpPr>
          <p:cNvPr id="10491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绿色建筑与可持续发展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绿色建筑材料在建筑中的应用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建筑行业在推动可持续发展方面所做的努力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绿色建筑理念在2024年得到了广泛应用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可持续发展成为建筑行业的重要目标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智能化与数字化应用</a:t>
            </a:r>
            <a:endParaRPr altLang="en-US" lang="zh-CN"/>
          </a:p>
        </p:txBody>
      </p:sp>
      <p:sp>
        <p:nvSpPr>
          <p:cNvPr id="10492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智能化技术应用：介绍在建筑工作中所使用的智能化技术，如BIM技术、智能家居等，以及它们在提高建筑质量、效率等方面的作用。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数字化技术应用：介绍在建筑工作中所使用的数字化技术，如3D打印、虚拟现实等，以及它们在建筑设计、施工等方面的创新应用。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智能化与数字化结合：分析智能化与数字化技术在建筑工作中的结合点，以及它们在提高建筑行业整体水平方面的作用。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未来发展趋势：探讨智能化与数字化技术在建筑行业未来的发展趋势，以及它们在推动建筑行业转型升级方面的作用。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建筑设计与文化传承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建筑设计理念：注重文化传承与现代设计的融合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建筑风格：体现地域特色和历史文化底蕴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文化元素运用：巧妙运用传统元素，提升建筑文化内涵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创新实践：探索新的建筑技术和设计手法，传承和发扬中华优秀传统文化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客户满意度与口碑传播</a:t>
            </a:r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客户满意度：通过提供优质的服务和产品，提高客户满意度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口碑传播：通过客户推荐和口碑传播，扩大业务范围和市场份额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品牌形象：通过良好的品牌形象和口碑传播，提高公司的知名度和美誉度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社会责任：通过履行社会责任和关注社会公益事业，提高公司的社会形象和影响力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2024年建筑工作挑战与对策</a:t>
            </a:r>
            <a:endParaRPr altLang="en-US" lang="zh-CN"/>
          </a:p>
        </p:txBody>
      </p:sp>
      <p:sp>
        <p:nvSpPr>
          <p:cNvPr id="10494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市场变化与竞争压力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市场需求变化：分析市场需求变化趋势，了解客户需求和偏好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竞争压力：分析竞争对手的优势和劣势，制定相应的竞争策略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应对措施：提出应对市场变化和竞争压力的具体措施，如加强品牌建设、提高产品质量、降低成本等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未来展望：预测未来市场变化趋势，为建筑工作提供参考和指导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政策法规与监管要求</a:t>
            </a:r>
            <a:endParaRPr altLang="en-US" lang="zh-CN"/>
          </a:p>
        </p:txBody>
      </p:sp>
      <p:sp>
        <p:nvSpPr>
          <p:cNvPr id="10495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政策法规：了解并遵守相关建筑法规和政策，确保建筑工作的合规性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监管要求：加强与监管部门的沟通与合作，确保建筑工作的顺利进行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应对策略：针对政策法规和监管要求的变化，及时调整建筑工作策略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持续改进：不断关注政策法规和监管要求的变化，持续改进建筑工作流程和质量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技术更新与人才培养</a:t>
            </a:r>
            <a:endParaRPr altLang="en-US" lang="zh-CN"/>
          </a:p>
        </p:txBody>
      </p:sp>
      <p:sp>
        <p:nvSpPr>
          <p:cNvPr id="10495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技术更新：关注行业发展趋势，及时引进新技术、新工艺，提高建筑工作效率和质量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人才培养：加强员工培训，提高员工技能水平，建立一支高素质、专业化的建筑团队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创新管理：鼓励员工提出创新性想法和建议，不断完善管理制度，提高企业管理水平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绿色建筑：推广绿色建筑理念和技术，减少对环境的影响，提高建筑可持续性发展能力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成本控制与优化管理</a:t>
            </a:r>
            <a:endParaRPr altLang="en-US" lang="zh-CN"/>
          </a:p>
        </p:txBody>
      </p:sp>
      <p:sp>
        <p:nvSpPr>
          <p:cNvPr id="10496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成本控制：通过精细化管理、技术创新等手段降低建筑成本，提高项目效益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优化管理：采用先进的项目管理方法，提高项目管理的效率和准确性，确保项目按时、按质完成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应对策略：针对可能出现的风险和问题，制定相应的应对策略，确保项目的顺利进行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未来展望：展望未来建筑行业的发展趋势，提出相应的对策和建议，为未来的建筑工作提供参考和借鉴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2025年建筑工作展望</a:t>
            </a:r>
            <a:endParaRPr altLang="en-US" lang="zh-CN"/>
          </a:p>
        </p:txBody>
      </p:sp>
      <p:sp>
        <p:nvSpPr>
          <p:cNvPr id="104968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绿色建筑：随着环保意识的提高，绿色建筑将成为主流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智能化建筑：随着科技的发展，智能化建筑将更加普及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可持续建筑：注重环保和可持续性，推动建筑行业的可持续发展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数字化建筑：利用数字技术提高建筑设计和施工的效率和质量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公司战略规划与发展目标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确定公司未来重点发展的业务领域和方向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明确公司未来发展方向和目标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制定具体的发展计划和实施方案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明确公司未来需要加强和改进的方面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技术创新方向与重点任务</a:t>
            </a:r>
            <a:endParaRPr altLang="en-US" lang="zh-CN"/>
          </a:p>
        </p:txBody>
      </p:sp>
      <p:sp>
        <p:nvSpPr>
          <p:cNvPr id="10498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绿色建筑与可持续发展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新型建筑材料与结构体系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建筑设计与施工的融合与创新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数字化与智能化建筑技术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团队建设与人才培养计划</a:t>
            </a:r>
            <a:endParaRPr altLang="en-US" lang="zh-CN"/>
          </a:p>
        </p:txBody>
      </p:sp>
      <p:sp>
        <p:nvSpPr>
          <p:cNvPr id="10499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人才培养：加强内部培训，提升员工技能和素质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建立高效团队：通过优化组织结构，提高团队协作效率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团队文化：营造积极向上、团结协作的团队氛围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激励机制：建立合理的奖惩机制，激发员工工作热情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8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对2024年工作的总结评价</a:t>
            </a:r>
            <a:endParaRPr altLang="en-US" lang="zh-CN"/>
          </a:p>
        </p:txBody>
      </p:sp>
      <p:sp>
        <p:nvSpPr>
          <p:cNvPr id="10500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完成情况：对2024年建筑工作的整体完成情况进行总结和评价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成果亮点：总结2024年建筑工作的成果和亮点，提出表扬和肯定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问题与不足：指出2024年建筑工作中存在的问题和不足，提出改进措施和建议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未来展望：对2025年及以后的建筑工作进行展望和规划，提出发展目标和方向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对未来发展的建议与期望</a:t>
            </a:r>
            <a:endParaRPr altLang="en-US" lang="zh-CN"/>
          </a:p>
        </p:txBody>
      </p:sp>
      <p:sp>
        <p:nvSpPr>
          <p:cNvPr id="10500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加强技术创新，提高建筑行业的技术水平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推动绿色建筑发展，促进可持续发展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加强人才培养，提高建筑行业的人才素质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加强国际合作，推动建筑行业的国际化发展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4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2023-12-17T10:21:20Z</dcterms:created>
  <dcterms:modified xsi:type="dcterms:W3CDTF">2023-12-17T10:21:20Z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04238cb8b3ee43e687cf92a27a62d22d_21</vt:lpwstr>
  </property>
</Properties>
</file>