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7090" r:id="rId1"/>
    <p:sldMasterId id="2147487127" r:id="rId2"/>
  </p:sldMasterIdLst>
  <p:notesMasterIdLst>
    <p:notesMasterId r:id="rId3"/>
  </p:notesMasterIdLst>
  <p:sldIdLst>
    <p:sldId id="1737" r:id="rId4"/>
    <p:sldId id="1740" r:id="rId5"/>
    <p:sldId id="1743" r:id="rId6"/>
    <p:sldId id="1746" r:id="rId7"/>
    <p:sldId id="1749" r:id="rId8"/>
    <p:sldId id="1752" r:id="rId9"/>
    <p:sldId id="1755" r:id="rId10"/>
    <p:sldId id="1758" r:id="rId11"/>
    <p:sldId id="1761" r:id="rId12"/>
    <p:sldId id="1764" r:id="rId13"/>
    <p:sldId id="1767" r:id="rId14"/>
    <p:sldId id="1770" r:id="rId15"/>
    <p:sldId id="1773" r:id="rId16"/>
    <p:sldId id="1776" r:id="rId17"/>
    <p:sldId id="1779" r:id="rId18"/>
    <p:sldId id="1782" r:id="rId19"/>
    <p:sldId id="1785" r:id="rId20"/>
    <p:sldId id="1788" r:id="rId21"/>
    <p:sldId id="1791" r:id="rId22"/>
    <p:sldId id="1794" r:id="rId23"/>
    <p:sldId id="1797" r:id="rId24"/>
    <p:sldId id="1800" r:id="rId25"/>
    <p:sldId id="1803" r:id="rId26"/>
    <p:sldId id="1806" r:id="rId27"/>
    <p:sldId id="1809" r:id="rId28"/>
    <p:sldId id="1812" r:id="rId29"/>
    <p:sldId id="1815" r:id="rId30"/>
    <p:sldId id="1818" r:id="rId31"/>
    <p:sldId id="1821" r:id="rId32"/>
    <p:sldId id="1824" r:id="rId33"/>
    <p:sldId id="1827" r:id="rId34"/>
    <p:sldId id="1830" r:id="rId35"/>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tableStyles" Target="tableStyles.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tags" Target="../tags/tag6.xml"/><Relationship Id="rId3" Type="http://schemas.openxmlformats.org/officeDocument/2006/relationships/tags" Target="../tags/tag7.xml"/><Relationship Id="rId4" Type="http://schemas.openxmlformats.org/officeDocument/2006/relationships/tags" Target="../tags/tag8.xml"/><Relationship Id="rId5" Type="http://schemas.openxmlformats.org/officeDocument/2006/relationships/tags" Target="../tags/tag9.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image" Target="../media/image2.jpeg"/><Relationship Id="rId3" Type="http://schemas.openxmlformats.org/officeDocument/2006/relationships/tags" Target="../tags/tag11.xml"/><Relationship Id="rId4" Type="http://schemas.openxmlformats.org/officeDocument/2006/relationships/tags" Target="../tags/tag12.xml"/><Relationship Id="rId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image" Target="../media/image1.jpeg"/><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tags" Target="../tags/tag18.xml"/><Relationship Id="rId3" Type="http://schemas.openxmlformats.org/officeDocument/2006/relationships/tags" Target="../tags/tag19.xml"/><Relationship Id="rId4" Type="http://schemas.openxmlformats.org/officeDocument/2006/relationships/tags" Target="../tags/tag20.xml"/><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tags" Target="../tags/tag29.xml"/><Relationship Id="rId8" Type="http://schemas.openxmlformats.org/officeDocument/2006/relationships/tags" Target="../tags/tag30.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5.xml"/><Relationship Id="rId2" Type="http://schemas.openxmlformats.org/officeDocument/2006/relationships/tags" Target="../tags/tag36.xml"/><Relationship Id="rId3" Type="http://schemas.openxmlformats.org/officeDocument/2006/relationships/tags" Target="../tags/tag37.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8.xml"/><Relationship Id="rId2" Type="http://schemas.openxmlformats.org/officeDocument/2006/relationships/tags" Target="../tags/tag39.xml"/><Relationship Id="rId3" Type="http://schemas.openxmlformats.org/officeDocument/2006/relationships/tags" Target="../tags/tag40.xml"/><Relationship Id="rId4" Type="http://schemas.openxmlformats.org/officeDocument/2006/relationships/tags" Target="../tags/tag41.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3.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33" name=""/>
        <p:cNvGrpSpPr/>
        <p:nvPr/>
      </p:nvGrpSpPr>
      <p:grpSpPr>
        <a:xfrm>
          <a:off x="0" y="0"/>
          <a:ext cx="0" cy="0"/>
          <a:chOff x="0" y="0"/>
          <a:chExt cx="0" cy="0"/>
        </a:xfrm>
      </p:grpSpPr>
      <p:pic>
        <p:nvPicPr>
          <p:cNvPr id="2097155" name="图片 10"/>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66" name="标题 1"/>
          <p:cNvSpPr>
            <a:spLocks noGrp="1"/>
          </p:cNvSpPr>
          <p:nvPr>
            <p:ph type="ctrTitle" hasCustomPrompt="1"/>
            <p:custDataLst>
              <p:tags r:id="rId3"/>
            </p:custDataLst>
          </p:nvPr>
        </p:nvSpPr>
        <p:spPr>
          <a:xfrm>
            <a:off x="2292545" y="1840534"/>
            <a:ext cx="7601258" cy="1987554"/>
          </a:xfrm>
        </p:spPr>
        <p:txBody>
          <a:bodyPr anchor="t">
            <a:noAutofit/>
          </a:bodyPr>
          <a:lstStyle>
            <a:lvl1pPr algn="ctr">
              <a:lnSpc>
                <a:spcPct val="100000"/>
              </a:lnSpc>
              <a:defRPr sz="6600">
                <a:solidFill>
                  <a:schemeClr val="lt1">
                    <a:lumMod val="100000"/>
                  </a:schemeClr>
                </a:solidFill>
              </a:defRPr>
            </a:lvl1pPr>
          </a:lstStyle>
          <a:p>
            <a:r>
              <a:rPr altLang="en-US" dirty="0" lang="zh-CN"/>
              <a:t>单击此处</a:t>
            </a:r>
            <a:br>
              <a:rPr altLang="zh-CN" dirty="0" lang="en-US"/>
            </a:br>
            <a:r>
              <a:rPr altLang="en-US" dirty="0" lang="zh-CN"/>
              <a:t>编辑标题样式</a:t>
            </a:r>
            <a:endParaRPr altLang="en-US" dirty="0" lang="zh-CN"/>
          </a:p>
        </p:txBody>
      </p:sp>
      <p:sp>
        <p:nvSpPr>
          <p:cNvPr id="1048668" name="副标题 2"/>
          <p:cNvSpPr>
            <a:spLocks noGrp="1"/>
          </p:cNvSpPr>
          <p:nvPr>
            <p:ph type="subTitle" idx="1"/>
            <p:custDataLst>
              <p:tags r:id="rId4"/>
            </p:custDataLst>
          </p:nvPr>
        </p:nvSpPr>
        <p:spPr>
          <a:xfrm>
            <a:off x="2292545" y="4102538"/>
            <a:ext cx="7601258" cy="711200"/>
          </a:xfrm>
        </p:spPr>
        <p:txBody>
          <a:bodyPr>
            <a:normAutofit/>
          </a:bodyPr>
          <a:lstStyle>
            <a:lvl1pPr algn="ctr" indent="0" marL="0">
              <a:lnSpc>
                <a:spcPct val="100000"/>
              </a:lnSpc>
              <a:buNone/>
              <a:defRPr sz="2400">
                <a:solidFill>
                  <a:schemeClr val="lt1">
                    <a:lumMod val="100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0" name="文本占位符 23"/>
          <p:cNvSpPr>
            <a:spLocks noGrp="1"/>
          </p:cNvSpPr>
          <p:nvPr>
            <p:ph type="body" sz="quarter" idx="17" hasCustomPrompt="1"/>
            <p:custDataLst>
              <p:tags r:id="rId5"/>
            </p:custDataLst>
          </p:nvPr>
        </p:nvSpPr>
        <p:spPr>
          <a:xfrm>
            <a:off x="4721574" y="4834209"/>
            <a:ext cx="2743199" cy="50400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72" name="标题 1"/>
          <p:cNvSpPr>
            <a:spLocks noGrp="1"/>
          </p:cNvSpPr>
          <p:nvPr>
            <p:ph type="title"/>
            <p:custDataLst>
              <p:tags r:id="rId1"/>
            </p:custDataLst>
          </p:nvPr>
        </p:nvSpPr>
        <p:spPr>
          <a:xfrm>
            <a:off x="1524000" y="360000"/>
            <a:ext cx="9829800" cy="864000"/>
          </a:xfrm>
        </p:spPr>
        <p:txBody>
          <a:bodyPr>
            <a:normAutofit/>
          </a:bodyPr>
          <a:lstStyle>
            <a:lvl1pPr>
              <a:defRPr sz="3200">
                <a:solidFill>
                  <a:schemeClr val="accent1"/>
                </a:solidFill>
              </a:defRPr>
            </a:lvl1pPr>
          </a:lstStyle>
          <a:p>
            <a:r>
              <a:rPr altLang="en-US" dirty="0" lang="zh-CN"/>
              <a:t>单击此处编辑母版标题样式</a:t>
            </a:r>
            <a:endParaRPr altLang="en-US" dirty="0" lang="zh-CN"/>
          </a:p>
        </p:txBody>
      </p:sp>
      <p:sp>
        <p:nvSpPr>
          <p:cNvPr id="1048674" name="内容占位符 2"/>
          <p:cNvSpPr>
            <a:spLocks noGrp="1"/>
          </p:cNvSpPr>
          <p:nvPr>
            <p:ph idx="1"/>
            <p:custDataLst>
              <p:tags r:id="rId2"/>
            </p:custDataLst>
          </p:nvPr>
        </p:nvSpPr>
        <p:spPr>
          <a:xfrm>
            <a:off x="1524000" y="1364400"/>
            <a:ext cx="98298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7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78" name="页脚占位符 4"/>
          <p:cNvSpPr>
            <a:spLocks noGrp="1"/>
          </p:cNvSpPr>
          <p:nvPr>
            <p:ph type="ftr" sz="quarter" idx="11"/>
            <p:custDataLst>
              <p:tags r:id="rId4"/>
            </p:custDataLst>
          </p:nvPr>
        </p:nvSpPr>
        <p:spPr/>
        <p:txBody>
          <a:bodyPr/>
          <a:p>
            <a:endParaRPr altLang="en-US" lang="zh-CN"/>
          </a:p>
        </p:txBody>
      </p:sp>
      <p:sp>
        <p:nvSpPr>
          <p:cNvPr id="104868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37" name=""/>
        <p:cNvGrpSpPr/>
        <p:nvPr/>
      </p:nvGrpSpPr>
      <p:grpSpPr>
        <a:xfrm>
          <a:off x="0" y="0"/>
          <a:ext cx="0" cy="0"/>
          <a:chOff x="0" y="0"/>
          <a:chExt cx="0" cy="0"/>
        </a:xfrm>
      </p:grpSpPr>
      <p:pic>
        <p:nvPicPr>
          <p:cNvPr id="2097157" name="图片 5"/>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82" name="标题 1"/>
          <p:cNvSpPr>
            <a:spLocks noGrp="1"/>
          </p:cNvSpPr>
          <p:nvPr>
            <p:ph type="title" hasCustomPrompt="1"/>
            <p:custDataLst>
              <p:tags r:id="rId3"/>
            </p:custDataLst>
          </p:nvPr>
        </p:nvSpPr>
        <p:spPr>
          <a:xfrm>
            <a:off x="4655999" y="919175"/>
            <a:ext cx="2880000" cy="1081088"/>
          </a:xfrm>
        </p:spPr>
        <p:txBody>
          <a:bodyPr anchor="b">
            <a:normAutofit/>
          </a:bodyPr>
          <a:lstStyle>
            <a:lvl1pPr algn="ctr">
              <a:defRPr sz="6600">
                <a:solidFill>
                  <a:schemeClr val="bg1"/>
                </a:solidFill>
              </a:defRPr>
            </a:lvl1pPr>
          </a:lstStyle>
          <a:p>
            <a:r>
              <a:rPr altLang="en-US" dirty="0" lang="zh-CN"/>
              <a:t>标题</a:t>
            </a:r>
            <a:endParaRPr altLang="en-US" dirty="0" lang="zh-CN"/>
          </a:p>
        </p:txBody>
      </p:sp>
      <p:sp>
        <p:nvSpPr>
          <p:cNvPr id="1048684" name="文本占位符 2"/>
          <p:cNvSpPr>
            <a:spLocks noGrp="1"/>
          </p:cNvSpPr>
          <p:nvPr>
            <p:ph type="body" idx="1" hasCustomPrompt="1"/>
            <p:custDataLst>
              <p:tags r:id="rId4"/>
            </p:custDataLst>
          </p:nvPr>
        </p:nvSpPr>
        <p:spPr>
          <a:xfrm>
            <a:off x="4656000" y="2089175"/>
            <a:ext cx="2880000" cy="504000"/>
          </a:xfrm>
        </p:spPr>
        <p:txBody>
          <a:bodyPr anchor="t">
            <a:normAutofit/>
          </a:bodyPr>
          <a:lstStyle>
            <a:lvl1pPr algn="ctr" indent="0" marL="0">
              <a:buNone/>
              <a:defRPr b="0" sz="1800">
                <a:solidFill>
                  <a:schemeClr val="bg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39" name=""/>
        <p:cNvGrpSpPr/>
        <p:nvPr/>
      </p:nvGrpSpPr>
      <p:grpSpPr>
        <a:xfrm>
          <a:off x="0" y="0"/>
          <a:ext cx="0" cy="0"/>
          <a:chOff x="0" y="0"/>
          <a:chExt cx="0" cy="0"/>
        </a:xfrm>
      </p:grpSpPr>
      <p:pic>
        <p:nvPicPr>
          <p:cNvPr id="2097159"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86" name="标题 1"/>
          <p:cNvSpPr>
            <a:spLocks noGrp="1"/>
          </p:cNvSpPr>
          <p:nvPr>
            <p:ph type="title" hasCustomPrompt="1"/>
            <p:custDataLst>
              <p:tags r:id="rId3"/>
            </p:custDataLst>
          </p:nvPr>
        </p:nvSpPr>
        <p:spPr>
          <a:xfrm>
            <a:off x="1526400" y="3381109"/>
            <a:ext cx="9144000" cy="1152000"/>
          </a:xfrm>
        </p:spPr>
        <p:txBody>
          <a:bodyPr anchor="b">
            <a:noAutofit/>
          </a:bodyPr>
          <a:lstStyle>
            <a:lvl1pPr algn="ctr">
              <a:defRPr sz="6600">
                <a:solidFill>
                  <a:schemeClr val="lt1">
                    <a:lumMod val="100000"/>
                  </a:schemeClr>
                </a:solidFill>
              </a:defRPr>
            </a:lvl1pPr>
          </a:lstStyle>
          <a:p>
            <a:r>
              <a:rPr altLang="en-US" dirty="0" lang="zh-CN"/>
              <a:t>单击此处编辑标题</a:t>
            </a:r>
            <a:endParaRPr altLang="en-US" dirty="0" lang="zh-CN"/>
          </a:p>
        </p:txBody>
      </p:sp>
      <p:sp>
        <p:nvSpPr>
          <p:cNvPr id="104868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
        <p:nvSpPr>
          <p:cNvPr id="1048690" name="文本占位符 7"/>
          <p:cNvSpPr>
            <a:spLocks noGrp="1"/>
          </p:cNvSpPr>
          <p:nvPr>
            <p:ph type="body" sz="quarter" idx="13" hasCustomPrompt="1"/>
            <p:custDataLst>
              <p:tags r:id="rId5"/>
            </p:custDataLst>
          </p:nvPr>
        </p:nvSpPr>
        <p:spPr>
          <a:xfrm>
            <a:off x="1524000" y="2189693"/>
            <a:ext cx="9144000" cy="1148675"/>
          </a:xfrm>
        </p:spPr>
        <p:txBody>
          <a:bodyPr anchor="b">
            <a:noAutofit/>
          </a:bodyPr>
          <a:lstStyle>
            <a:lvl1pPr algn="ctr" indent="0" marL="0">
              <a:buNone/>
              <a:defRPr sz="8000">
                <a:solidFill>
                  <a:schemeClr val="lt1">
                    <a:lumMod val="100000"/>
                  </a:schemeClr>
                </a:solidFill>
                <a:latin typeface="Montserrat ExtraBold" panose="00000900000000000000" pitchFamily="2" charset="0"/>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92" name="标题 1"/>
          <p:cNvSpPr>
            <a:spLocks noGrp="1"/>
          </p:cNvSpPr>
          <p:nvPr>
            <p:ph type="title"/>
            <p:custDataLst>
              <p:tags r:id="rId1"/>
            </p:custDataLst>
          </p:nvPr>
        </p:nvSpPr>
        <p:spPr/>
        <p:txBody>
          <a:bodyPr anchor="ctr" bIns="0" lIns="0" rIns="0" rtlCol="0" tIns="0" vert="horz">
            <a:normAutofit/>
          </a:bodyPr>
          <a:lstStyle>
            <a:lvl1pPr>
              <a:defRPr altLang="en-US" dirty="0" lang="zh-CN">
                <a:solidFill>
                  <a:schemeClr val="accent1"/>
                </a:solidFill>
              </a:defRPr>
            </a:lvl1pPr>
          </a:lstStyle>
          <a:p>
            <a:pPr lvl="0"/>
            <a:r>
              <a:rPr altLang="en-US" dirty="0" lang="zh-CN"/>
              <a:t>单击此处编辑母版标题样式</a:t>
            </a:r>
            <a:endParaRPr altLang="en-US" dirty="0" lang="zh-CN"/>
          </a:p>
        </p:txBody>
      </p:sp>
      <p:sp>
        <p:nvSpPr>
          <p:cNvPr id="1048694" name="内容占位符 2"/>
          <p:cNvSpPr>
            <a:spLocks noGrp="1"/>
          </p:cNvSpPr>
          <p:nvPr>
            <p:ph sz="half" idx="1"/>
            <p:custDataLst>
              <p:tags r:id="rId2"/>
            </p:custDataLst>
          </p:nvPr>
        </p:nvSpPr>
        <p:spPr>
          <a:xfrm>
            <a:off x="838200" y="1364400"/>
            <a:ext cx="5181600" cy="48132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6" name="内容占位符 3"/>
          <p:cNvSpPr>
            <a:spLocks noGrp="1"/>
          </p:cNvSpPr>
          <p:nvPr>
            <p:ph sz="half" idx="2"/>
            <p:custDataLst>
              <p:tags r:id="rId3"/>
            </p:custDataLst>
          </p:nvPr>
        </p:nvSpPr>
        <p:spPr>
          <a:xfrm>
            <a:off x="6172200" y="1364400"/>
            <a:ext cx="5181600" cy="48132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8"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0" name="页脚占位符 5"/>
          <p:cNvSpPr>
            <a:spLocks noGrp="1"/>
          </p:cNvSpPr>
          <p:nvPr>
            <p:ph type="ftr" sz="quarter" idx="11"/>
            <p:custDataLst>
              <p:tags r:id="rId5"/>
            </p:custDataLst>
          </p:nvPr>
        </p:nvSpPr>
        <p:spPr/>
        <p:txBody>
          <a:bodyPr/>
          <a:p>
            <a:endParaRPr altLang="en-US" lang="zh-CN"/>
          </a:p>
        </p:txBody>
      </p:sp>
      <p:sp>
        <p:nvSpPr>
          <p:cNvPr id="1048702"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04"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solidFill>
                  <a:schemeClr val="accent1"/>
                </a:solidFill>
              </a:defRPr>
            </a:lvl1pPr>
          </a:lstStyle>
          <a:p>
            <a:pPr lvl="0"/>
            <a:r>
              <a:rPr altLang="en-US" dirty="0" lang="zh-CN"/>
              <a:t>单击此处编辑母版标题样式</a:t>
            </a:r>
            <a:endParaRPr altLang="en-US" dirty="0" lang="zh-CN"/>
          </a:p>
        </p:txBody>
      </p:sp>
      <p:sp>
        <p:nvSpPr>
          <p:cNvPr id="1048706"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8" name="内容占位符 3"/>
          <p:cNvSpPr>
            <a:spLocks noGrp="1"/>
          </p:cNvSpPr>
          <p:nvPr>
            <p:ph sz="half" idx="2"/>
            <p:custDataLst>
              <p:tags r:id="rId3"/>
            </p:custDataLst>
          </p:nvPr>
        </p:nvSpPr>
        <p:spPr>
          <a:xfrm>
            <a:off x="839788" y="2061275"/>
            <a:ext cx="5157787" cy="412838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2" name="内容占位符 5"/>
          <p:cNvSpPr>
            <a:spLocks noGrp="1"/>
          </p:cNvSpPr>
          <p:nvPr>
            <p:ph sz="quarter" idx="4"/>
            <p:custDataLst>
              <p:tags r:id="rId5"/>
            </p:custDataLst>
          </p:nvPr>
        </p:nvSpPr>
        <p:spPr>
          <a:xfrm>
            <a:off x="6172200" y="2061275"/>
            <a:ext cx="5183188" cy="412838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4"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16" name="页脚占位符 7"/>
          <p:cNvSpPr>
            <a:spLocks noGrp="1"/>
          </p:cNvSpPr>
          <p:nvPr>
            <p:ph type="ftr" sz="quarter" idx="11"/>
            <p:custDataLst>
              <p:tags r:id="rId7"/>
            </p:custDataLst>
          </p:nvPr>
        </p:nvSpPr>
        <p:spPr/>
        <p:txBody>
          <a:bodyPr/>
          <a:p>
            <a:endParaRPr altLang="en-US" lang="zh-CN"/>
          </a:p>
        </p:txBody>
      </p:sp>
      <p:sp>
        <p:nvSpPr>
          <p:cNvPr id="1048718"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20" name="标题 1"/>
          <p:cNvSpPr>
            <a:spLocks noGrp="1"/>
          </p:cNvSpPr>
          <p:nvPr>
            <p:ph type="title"/>
            <p:custDataLst>
              <p:tags r:id="rId1"/>
            </p:custDataLst>
          </p:nvPr>
        </p:nvSpPr>
        <p:spPr>
          <a:xfrm>
            <a:off x="1992922" y="360000"/>
            <a:ext cx="9360877" cy="864000"/>
          </a:xfrm>
          <a:noFill/>
        </p:spPr>
        <p:txBody>
          <a:bodyPr>
            <a:normAutofit/>
          </a:bodyPr>
          <a:lstStyle>
            <a:lvl1pPr>
              <a:defRPr sz="3200">
                <a:solidFill>
                  <a:schemeClr val="accent1"/>
                </a:solidFill>
              </a:defRPr>
            </a:lvl1pPr>
          </a:lstStyle>
          <a:p>
            <a:r>
              <a:rPr altLang="en-US" dirty="0" lang="zh-CN"/>
              <a:t>单击此处编辑母版标题样式</a:t>
            </a:r>
            <a:endParaRPr altLang="en-US" dirty="0" lang="zh-CN"/>
          </a:p>
        </p:txBody>
      </p:sp>
      <p:sp>
        <p:nvSpPr>
          <p:cNvPr id="104872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24" name="页脚占位符 3"/>
          <p:cNvSpPr>
            <a:spLocks noGrp="1"/>
          </p:cNvSpPr>
          <p:nvPr>
            <p:ph type="ftr" sz="quarter" idx="11"/>
            <p:custDataLst>
              <p:tags r:id="rId3"/>
            </p:custDataLst>
          </p:nvPr>
        </p:nvSpPr>
        <p:spPr/>
        <p:txBody>
          <a:bodyPr/>
          <a:p>
            <a:endParaRPr altLang="en-US" lang="zh-CN"/>
          </a:p>
        </p:txBody>
      </p:sp>
      <p:sp>
        <p:nvSpPr>
          <p:cNvPr id="104872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28"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30" name="页脚占位符 2"/>
          <p:cNvSpPr>
            <a:spLocks noGrp="1"/>
          </p:cNvSpPr>
          <p:nvPr>
            <p:ph type="ftr" sz="quarter" idx="11"/>
            <p:custDataLst>
              <p:tags r:id="rId2"/>
            </p:custDataLst>
          </p:nvPr>
        </p:nvSpPr>
        <p:spPr/>
        <p:txBody>
          <a:bodyPr/>
          <a:p>
            <a:endParaRPr altLang="en-US" lang="zh-CN"/>
          </a:p>
        </p:txBody>
      </p:sp>
      <p:sp>
        <p:nvSpPr>
          <p:cNvPr id="1048732"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34" name="内容占位符 2"/>
          <p:cNvSpPr>
            <a:spLocks noGrp="1"/>
          </p:cNvSpPr>
          <p:nvPr>
            <p:ph idx="1"/>
            <p:custDataLst>
              <p:tags r:id="rId1"/>
            </p:custDataLst>
          </p:nvPr>
        </p:nvSpPr>
        <p:spPr>
          <a:xfrm>
            <a:off x="1688122" y="360000"/>
            <a:ext cx="9665677" cy="58176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6"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8" name="页脚占位符 4"/>
          <p:cNvSpPr>
            <a:spLocks noGrp="1"/>
          </p:cNvSpPr>
          <p:nvPr>
            <p:ph type="ftr" sz="quarter" idx="11"/>
            <p:custDataLst>
              <p:tags r:id="rId3"/>
            </p:custDataLst>
          </p:nvPr>
        </p:nvSpPr>
        <p:spPr/>
        <p:txBody>
          <a:bodyPr/>
          <a:p>
            <a:endParaRPr altLang="en-US" lang="zh-CN"/>
          </a:p>
        </p:txBody>
      </p:sp>
      <p:sp>
        <p:nvSpPr>
          <p:cNvPr id="1048740"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42" name="标题 1"/>
          <p:cNvSpPr>
            <a:spLocks noGrp="1"/>
          </p:cNvSpPr>
          <p:nvPr>
            <p:ph type="title"/>
            <p:custDataLst>
              <p:tags r:id="rId1"/>
            </p:custDataLst>
          </p:nvPr>
        </p:nvSpPr>
        <p:spPr>
          <a:xfrm>
            <a:off x="1664676" y="360000"/>
            <a:ext cx="9690711" cy="864000"/>
          </a:xfrm>
        </p:spPr>
        <p:txBody>
          <a:bodyPr/>
          <a:lstStyle>
            <a:lvl1pPr>
              <a:defRPr>
                <a:solidFill>
                  <a:schemeClr val="accent1"/>
                </a:solidFill>
              </a:defRPr>
            </a:lvl1pPr>
          </a:lstStyle>
          <a:p>
            <a:r>
              <a:rPr altLang="en-US" dirty="0" lang="zh-CN"/>
              <a:t>单击此处编辑母版标题样式</a:t>
            </a:r>
            <a:endParaRPr altLang="en-US" dirty="0" lang="zh-CN"/>
          </a:p>
        </p:txBody>
      </p:sp>
      <p:sp>
        <p:nvSpPr>
          <p:cNvPr id="1048744" name="文本占位符 2"/>
          <p:cNvSpPr>
            <a:spLocks noGrp="1"/>
          </p:cNvSpPr>
          <p:nvPr>
            <p:ph type="body" idx="1" hasCustomPrompt="1"/>
            <p:custDataLst>
              <p:tags r:id="rId2"/>
            </p:custDataLst>
          </p:nvPr>
        </p:nvSpPr>
        <p:spPr>
          <a:xfrm>
            <a:off x="1662964" y="1296000"/>
            <a:ext cx="9689248" cy="576000"/>
          </a:xfrm>
        </p:spPr>
        <p:txBody>
          <a:bodyPr anchor="t"/>
          <a:lstStyle>
            <a:lvl1pPr indent="0" marL="0">
              <a:buNone/>
              <a:defRPr b="0"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4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48" name="页脚占位符 7"/>
          <p:cNvSpPr>
            <a:spLocks noGrp="1"/>
          </p:cNvSpPr>
          <p:nvPr>
            <p:ph type="ftr" sz="quarter" idx="11"/>
            <p:custDataLst>
              <p:tags r:id="rId4"/>
            </p:custDataLst>
          </p:nvPr>
        </p:nvSpPr>
        <p:spPr/>
        <p:txBody>
          <a:bodyPr/>
          <a:p>
            <a:endParaRPr altLang="en-US" lang="zh-CN"/>
          </a:p>
        </p:txBody>
      </p:sp>
      <p:sp>
        <p:nvSpPr>
          <p:cNvPr id="104875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53" name=""/>
        <p:cNvGrpSpPr/>
        <p:nvPr/>
      </p:nvGrpSpPr>
      <p:grpSpPr>
        <a:xfrm>
          <a:off x="0" y="0"/>
          <a:ext cx="0" cy="0"/>
          <a:chOff x="0" y="0"/>
          <a:chExt cx="0" cy="0"/>
        </a:xfrm>
      </p:grpSpPr>
      <p:pic>
        <p:nvPicPr>
          <p:cNvPr id="2097161" name="图片 8"/>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52" name="标题 1"/>
          <p:cNvSpPr>
            <a:spLocks noGrp="1"/>
          </p:cNvSpPr>
          <p:nvPr>
            <p:ph type="ctrTitle" hasCustomPrompt="1"/>
            <p:custDataLst>
              <p:tags r:id="rId3"/>
            </p:custDataLst>
          </p:nvPr>
        </p:nvSpPr>
        <p:spPr>
          <a:xfrm>
            <a:off x="2711116" y="1532672"/>
            <a:ext cx="6769768" cy="2139650"/>
          </a:xfrm>
        </p:spPr>
        <p:txBody>
          <a:bodyPr anchor="b">
            <a:noAutofit/>
          </a:bodyPr>
          <a:lstStyle>
            <a:lvl1pPr algn="ctr">
              <a:lnSpc>
                <a:spcPct val="100000"/>
              </a:lnSpc>
              <a:defRPr sz="6600">
                <a:solidFill>
                  <a:schemeClr val="lt1">
                    <a:lumMod val="100000"/>
                  </a:schemeClr>
                </a:solidFill>
              </a:defRPr>
            </a:lvl1pPr>
          </a:lstStyle>
          <a:p>
            <a:r>
              <a:rPr altLang="en-US" dirty="0" lang="zh-CN"/>
              <a:t>单击此处</a:t>
            </a:r>
            <a:br>
              <a:rPr altLang="zh-CN" dirty="0" lang="en-US"/>
            </a:br>
            <a:r>
              <a:rPr altLang="en-US" dirty="0" lang="zh-CN"/>
              <a:t>编辑母版标题样式</a:t>
            </a:r>
            <a:endParaRPr altLang="en-US" dirty="0" lang="zh-CN"/>
          </a:p>
        </p:txBody>
      </p:sp>
      <p:sp>
        <p:nvSpPr>
          <p:cNvPr id="1048754" name="文本占位符 23"/>
          <p:cNvSpPr>
            <a:spLocks noGrp="1"/>
          </p:cNvSpPr>
          <p:nvPr>
            <p:ph type="body" sz="quarter" idx="17" hasCustomPrompt="1"/>
            <p:custDataLst>
              <p:tags r:id="rId4"/>
            </p:custDataLst>
          </p:nvPr>
        </p:nvSpPr>
        <p:spPr>
          <a:xfrm>
            <a:off x="4724400" y="4154172"/>
            <a:ext cx="2743200" cy="50400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0.xml"/><Relationship Id="rId13" Type="http://schemas.openxmlformats.org/officeDocument/2006/relationships/image" Target="../media/image4.jpeg"/><Relationship Id="rId14" Type="http://schemas.openxmlformats.org/officeDocument/2006/relationships/tags" Target="../tags/tag51.xml"/><Relationship Id="rId15" Type="http://schemas.openxmlformats.org/officeDocument/2006/relationships/tags" Target="../tags/tag52.xml"/><Relationship Id="rId16" Type="http://schemas.openxmlformats.org/officeDocument/2006/relationships/tags" Target="../tags/tag53.xml"/><Relationship Id="rId17" Type="http://schemas.openxmlformats.org/officeDocument/2006/relationships/tags" Target="../tags/tag54.xml"/><Relationship Id="rId18" Type="http://schemas.openxmlformats.org/officeDocument/2006/relationships/tags" Target="../tags/tag55.xml"/><Relationship Id="rId19" Type="http://schemas.openxmlformats.org/officeDocument/2006/relationships/tags" Target="../tags/tag56.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7091" r:id="rId1"/>
    <p:sldLayoutId id="2147487092" r:id="rId2"/>
    <p:sldLayoutId id="2147487093" r:id="rId3"/>
    <p:sldLayoutId id="2147487094" r:id="rId4"/>
    <p:sldLayoutId id="2147487095" r:id="rId5"/>
    <p:sldLayoutId id="2147487096" r:id="rId6"/>
    <p:sldLayoutId id="2147487097" r:id="rId7"/>
    <p:sldLayoutId id="2147487098" r:id="rId8"/>
    <p:sldLayoutId id="2147487099" r:id="rId9"/>
    <p:sldLayoutId id="2147487100" r:id="rId10"/>
    <p:sldLayoutId id="2147487101"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31" name=""/>
        <p:cNvGrpSpPr/>
        <p:nvPr/>
      </p:nvGrpSpPr>
      <p:grpSpPr>
        <a:xfrm>
          <a:off x="0" y="0"/>
          <a:ext cx="0" cy="0"/>
          <a:chOff x="0" y="0"/>
          <a:chExt cx="0" cy="0"/>
        </a:xfrm>
      </p:grpSpPr>
      <p:pic>
        <p:nvPicPr>
          <p:cNvPr id="2097153" name="图片 8"/>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4" name="标题占位符 1"/>
          <p:cNvSpPr>
            <a:spLocks noGrp="1"/>
          </p:cNvSpPr>
          <p:nvPr>
            <p:ph type="title"/>
            <p:custDataLst>
              <p:tags r:id="rId14"/>
            </p:custDataLst>
          </p:nvPr>
        </p:nvSpPr>
        <p:spPr>
          <a:xfrm>
            <a:off x="1664676" y="360000"/>
            <a:ext cx="9689123"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5"/>
            </p:custDataLst>
          </p:nvPr>
        </p:nvSpPr>
        <p:spPr>
          <a:xfrm>
            <a:off x="1664676" y="1364400"/>
            <a:ext cx="9689123"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7128" r:id="rId1"/>
    <p:sldLayoutId id="2147487129" r:id="rId2"/>
    <p:sldLayoutId id="2147487130" r:id="rId3"/>
    <p:sldLayoutId id="2147487131" r:id="rId4"/>
    <p:sldLayoutId id="2147487132" r:id="rId5"/>
    <p:sldLayoutId id="2147487133" r:id="rId6"/>
    <p:sldLayoutId id="2147487134" r:id="rId7"/>
    <p:sldLayoutId id="2147487135" r:id="rId8"/>
    <p:sldLayoutId id="2147487136" r:id="rId9"/>
    <p:sldLayoutId id="2147487137" r:id="rId10"/>
    <p:sldLayoutId id="2147487138" r:id="rId11"/>
  </p:sldLayoutIdLst>
  <p:txStyles>
    <p:titleStyle>
      <a:lvl1pPr algn="l" defTabSz="914400" eaLnBrk="1" hangingPunct="1" latinLnBrk="0" rtl="0">
        <a:lnSpc>
          <a:spcPct val="100000"/>
        </a:lnSpc>
        <a:spcBef>
          <a:spcPct val="0"/>
        </a:spcBef>
        <a:buNone/>
        <a:defRPr b="1" sz="32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accent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accent1"/>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accent1"/>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accent1"/>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accent1"/>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tags" Target="../tags/tag58.xml"/><Relationship Id="rId3" Type="http://schemas.openxmlformats.org/officeDocument/2006/relationships/tags" Target="../tags/tag59.xml"/><Relationship Id="rId4" Type="http://schemas.openxmlformats.org/officeDocument/2006/relationships/tags" Target="../tags/tag60.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tags" Target="../tags/tag69.xml"/><Relationship Id="rId10" Type="http://schemas.openxmlformats.org/officeDocument/2006/relationships/tags" Target="../tags/tag70.xml"/><Relationship Id="rId11" Type="http://schemas.openxmlformats.org/officeDocument/2006/relationships/tags" Target="../tags/tag71.xml"/><Relationship Id="rId12" Type="http://schemas.openxmlformats.org/officeDocument/2006/relationships/tags" Target="../tags/tag72.xml"/><Relationship Id="rId13" Type="http://schemas.openxmlformats.org/officeDocument/2006/relationships/tags" Target="../tags/tag73.xml"/><Relationship Id="rId14" Type="http://schemas.openxmlformats.org/officeDocument/2006/relationships/tags" Target="../tags/tag74.xml"/><Relationship Id="rId15" Type="http://schemas.openxmlformats.org/officeDocument/2006/relationships/tags" Target="../tags/tag75.xml"/><Relationship Id="rId16" Type="http://schemas.openxmlformats.org/officeDocument/2006/relationships/tags" Target="../tags/tag76.xml"/><Relationship Id="rId17" Type="http://schemas.openxmlformats.org/officeDocument/2006/relationships/tags" Target="../tags/tag77.xml"/><Relationship Id="rId18" Type="http://schemas.openxmlformats.org/officeDocument/2006/relationships/tags" Target="../tags/tag78.xml"/><Relationship Id="rId19" Type="http://schemas.openxmlformats.org/officeDocument/2006/relationships/tags" Target="../tags/tag79.xml"/><Relationship Id="rId20" Type="http://schemas.openxmlformats.org/officeDocument/2006/relationships/tags" Target="../tags/tag80.xml"/><Relationship Id="rId21" Type="http://schemas.openxmlformats.org/officeDocument/2006/relationships/tags" Target="../tags/tag81.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82.xml"/><Relationship Id="rId2" Type="http://schemas.openxmlformats.org/officeDocument/2006/relationships/tags" Target="../tags/tag83.xml"/><Relationship Id="rId3" Type="http://schemas.openxmlformats.org/officeDocument/2006/relationships/tags" Target="../tags/tag84.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tags" Target="../tags/tag94.xml"/><Relationship Id="rId11" Type="http://schemas.openxmlformats.org/officeDocument/2006/relationships/tags" Target="../tags/tag95.xml"/><Relationship Id="rId12" Type="http://schemas.openxmlformats.org/officeDocument/2006/relationships/tags" Target="../tags/tag96.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tags" Target="../tags/tag100.xml"/><Relationship Id="rId5" Type="http://schemas.openxmlformats.org/officeDocument/2006/relationships/tags" Target="../tags/tag101.xml"/><Relationship Id="rId6" Type="http://schemas.openxmlformats.org/officeDocument/2006/relationships/tags" Target="../tags/tag102.xml"/><Relationship Id="rId7" Type="http://schemas.openxmlformats.org/officeDocument/2006/relationships/tags" Target="../tags/tag103.xml"/><Relationship Id="rId8" Type="http://schemas.openxmlformats.org/officeDocument/2006/relationships/tags" Target="../tags/tag104.xml"/><Relationship Id="rId9" Type="http://schemas.openxmlformats.org/officeDocument/2006/relationships/tags" Target="../tags/tag105.xml"/><Relationship Id="rId10" Type="http://schemas.openxmlformats.org/officeDocument/2006/relationships/tags" Target="../tags/tag106.xml"/><Relationship Id="rId11" Type="http://schemas.openxmlformats.org/officeDocument/2006/relationships/tags" Target="../tags/tag107.xml"/><Relationship Id="rId12" Type="http://schemas.openxmlformats.org/officeDocument/2006/relationships/tags" Target="../tags/tag108.xml"/><Relationship Id="rId13" Type="http://schemas.openxmlformats.org/officeDocument/2006/relationships/tags" Target="../tags/tag109.xml"/><Relationship Id="rId14" Type="http://schemas.openxmlformats.org/officeDocument/2006/relationships/tags" Target="../tags/tag110.xml"/><Relationship Id="rId15" Type="http://schemas.openxmlformats.org/officeDocument/2006/relationships/tags" Target="../tags/tag111.xml"/><Relationship Id="rId16" Type="http://schemas.openxmlformats.org/officeDocument/2006/relationships/tags" Target="../tags/tag112.xml"/><Relationship Id="rId17" Type="http://schemas.openxmlformats.org/officeDocument/2006/relationships/tags" Target="../tags/tag113.xml"/><Relationship Id="rId18" Type="http://schemas.openxmlformats.org/officeDocument/2006/relationships/tags" Target="../tags/tag114.xml"/><Relationship Id="rId19" Type="http://schemas.openxmlformats.org/officeDocument/2006/relationships/tags" Target="../tags/tag115.xml"/><Relationship Id="rId20" Type="http://schemas.openxmlformats.org/officeDocument/2006/relationships/tags" Target="../tags/tag116.xml"/><Relationship Id="rId21" Type="http://schemas.openxmlformats.org/officeDocument/2006/relationships/tags" Target="../tags/tag117.xml"/><Relationship Id="rId22" Type="http://schemas.openxmlformats.org/officeDocument/2006/relationships/tags" Target="../tags/tag118.xml"/><Relationship Id="rId23" Type="http://schemas.openxmlformats.org/officeDocument/2006/relationships/tags" Target="../tags/tag119.xml"/><Relationship Id="rId24" Type="http://schemas.openxmlformats.org/officeDocument/2006/relationships/tags" Target="../tags/tag120.xml"/><Relationship Id="rId25" Type="http://schemas.openxmlformats.org/officeDocument/2006/relationships/tags" Target="../tags/tag121.xml"/><Relationship Id="rId26" Type="http://schemas.openxmlformats.org/officeDocument/2006/relationships/tags" Target="../tags/tag122.xml"/><Relationship Id="rId27" Type="http://schemas.openxmlformats.org/officeDocument/2006/relationships/tags" Target="../tags/tag123.xml"/><Relationship Id="rId28" Type="http://schemas.openxmlformats.org/officeDocument/2006/relationships/tags" Target="../tags/tag124.xml"/><Relationship Id="rId29" Type="http://schemas.openxmlformats.org/officeDocument/2006/relationships/tags" Target="../tags/tag125.xml"/><Relationship Id="rId30"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6.xml"/><Relationship Id="rId2" Type="http://schemas.openxmlformats.org/officeDocument/2006/relationships/tags" Target="../tags/tag127.xml"/><Relationship Id="rId3" Type="http://schemas.openxmlformats.org/officeDocument/2006/relationships/tags" Target="../tags/tag128.xml"/><Relationship Id="rId4" Type="http://schemas.openxmlformats.org/officeDocument/2006/relationships/tags" Target="../tags/tag129.xml"/><Relationship Id="rId5" Type="http://schemas.openxmlformats.org/officeDocument/2006/relationships/tags" Target="../tags/tag130.xml"/><Relationship Id="rId6" Type="http://schemas.openxmlformats.org/officeDocument/2006/relationships/tags" Target="../tags/tag131.xml"/><Relationship Id="rId7" Type="http://schemas.openxmlformats.org/officeDocument/2006/relationships/tags" Target="../tags/tag132.xml"/><Relationship Id="rId8" Type="http://schemas.openxmlformats.org/officeDocument/2006/relationships/tags" Target="../tags/tag133.xml"/><Relationship Id="rId9" Type="http://schemas.openxmlformats.org/officeDocument/2006/relationships/tags" Target="../tags/tag134.xml"/><Relationship Id="rId10" Type="http://schemas.openxmlformats.org/officeDocument/2006/relationships/tags" Target="../tags/tag135.xml"/><Relationship Id="rId11" Type="http://schemas.openxmlformats.org/officeDocument/2006/relationships/tags" Target="../tags/tag136.xml"/><Relationship Id="rId12" Type="http://schemas.openxmlformats.org/officeDocument/2006/relationships/tags" Target="../tags/tag137.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41.xml"/><Relationship Id="rId2" Type="http://schemas.openxmlformats.org/officeDocument/2006/relationships/tags" Target="../tags/tag142.xml"/><Relationship Id="rId3" Type="http://schemas.openxmlformats.org/officeDocument/2006/relationships/tags" Target="../tags/tag143.xml"/><Relationship Id="rId4" Type="http://schemas.openxmlformats.org/officeDocument/2006/relationships/tags" Target="../tags/tag144.xml"/><Relationship Id="rId5"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tags" Target="../tags/tag148.xml"/><Relationship Id="rId5" Type="http://schemas.openxmlformats.org/officeDocument/2006/relationships/tags" Target="../tags/tag149.xml"/><Relationship Id="rId6" Type="http://schemas.openxmlformats.org/officeDocument/2006/relationships/tags" Target="../tags/tag150.xml"/><Relationship Id="rId7" Type="http://schemas.openxmlformats.org/officeDocument/2006/relationships/tags" Target="../tags/tag151.xml"/><Relationship Id="rId8" Type="http://schemas.openxmlformats.org/officeDocument/2006/relationships/tags" Target="../tags/tag152.xml"/><Relationship Id="rId9" Type="http://schemas.openxmlformats.org/officeDocument/2006/relationships/tags" Target="../tags/tag153.xml"/><Relationship Id="rId10" Type="http://schemas.openxmlformats.org/officeDocument/2006/relationships/tags" Target="../tags/tag154.xml"/><Relationship Id="rId11" Type="http://schemas.openxmlformats.org/officeDocument/2006/relationships/tags" Target="../tags/tag155.xml"/><Relationship Id="rId12" Type="http://schemas.openxmlformats.org/officeDocument/2006/relationships/tags" Target="../tags/tag156.xml"/><Relationship Id="rId13" Type="http://schemas.openxmlformats.org/officeDocument/2006/relationships/tags" Target="../tags/tag157.xml"/><Relationship Id="rId14" Type="http://schemas.openxmlformats.org/officeDocument/2006/relationships/tags" Target="../tags/tag158.xml"/><Relationship Id="rId15" Type="http://schemas.openxmlformats.org/officeDocument/2006/relationships/tags" Target="../tags/tag159.xml"/><Relationship Id="rId16" Type="http://schemas.openxmlformats.org/officeDocument/2006/relationships/tags" Target="../tags/tag160.xml"/><Relationship Id="rId17"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61.xml"/><Relationship Id="rId2" Type="http://schemas.openxmlformats.org/officeDocument/2006/relationships/tags" Target="../tags/tag162.xml"/><Relationship Id="rId3" Type="http://schemas.openxmlformats.org/officeDocument/2006/relationships/tags" Target="../tags/tag163.xml"/><Relationship Id="rId4" Type="http://schemas.openxmlformats.org/officeDocument/2006/relationships/tags" Target="../tags/tag164.xml"/><Relationship Id="rId5" Type="http://schemas.openxmlformats.org/officeDocument/2006/relationships/tags" Target="../tags/tag165.xml"/><Relationship Id="rId6" Type="http://schemas.openxmlformats.org/officeDocument/2006/relationships/tags" Target="../tags/tag166.xml"/><Relationship Id="rId7" Type="http://schemas.openxmlformats.org/officeDocument/2006/relationships/tags" Target="../tags/tag167.xml"/><Relationship Id="rId8" Type="http://schemas.openxmlformats.org/officeDocument/2006/relationships/tags" Target="../tags/tag168.xml"/><Relationship Id="rId9" Type="http://schemas.openxmlformats.org/officeDocument/2006/relationships/tags" Target="../tags/tag169.xml"/><Relationship Id="rId10" Type="http://schemas.openxmlformats.org/officeDocument/2006/relationships/tags" Target="../tags/tag170.xml"/><Relationship Id="rId11" Type="http://schemas.openxmlformats.org/officeDocument/2006/relationships/tags" Target="../tags/tag171.xml"/><Relationship Id="rId12" Type="http://schemas.openxmlformats.org/officeDocument/2006/relationships/tags" Target="../tags/tag172.xml"/><Relationship Id="rId13" Type="http://schemas.openxmlformats.org/officeDocument/2006/relationships/tags" Target="../tags/tag173.xml"/><Relationship Id="rId14" Type="http://schemas.openxmlformats.org/officeDocument/2006/relationships/tags" Target="../tags/tag174.xml"/><Relationship Id="rId15" Type="http://schemas.openxmlformats.org/officeDocument/2006/relationships/tags" Target="../tags/tag175.xml"/><Relationship Id="rId16" Type="http://schemas.openxmlformats.org/officeDocument/2006/relationships/tags" Target="../tags/tag176.xml"/><Relationship Id="rId17" Type="http://schemas.openxmlformats.org/officeDocument/2006/relationships/tags" Target="../tags/tag177.xml"/><Relationship Id="rId18" Type="http://schemas.openxmlformats.org/officeDocument/2006/relationships/tags" Target="../tags/tag178.xml"/><Relationship Id="rId19" Type="http://schemas.openxmlformats.org/officeDocument/2006/relationships/tags" Target="../tags/tag179.xml"/><Relationship Id="rId20" Type="http://schemas.openxmlformats.org/officeDocument/2006/relationships/tags" Target="../tags/tag180.xml"/><Relationship Id="rId2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1.xml"/><Relationship Id="rId2" Type="http://schemas.openxmlformats.org/officeDocument/2006/relationships/tags" Target="../tags/tag182.xml"/><Relationship Id="rId3" Type="http://schemas.openxmlformats.org/officeDocument/2006/relationships/tags" Target="../tags/tag183.xml"/><Relationship Id="rId4" Type="http://schemas.openxmlformats.org/officeDocument/2006/relationships/tags" Target="../tags/tag184.xml"/><Relationship Id="rId5" Type="http://schemas.openxmlformats.org/officeDocument/2006/relationships/tags" Target="../tags/tag185.xml"/><Relationship Id="rId6" Type="http://schemas.openxmlformats.org/officeDocument/2006/relationships/tags" Target="../tags/tag186.xml"/><Relationship Id="rId7" Type="http://schemas.openxmlformats.org/officeDocument/2006/relationships/tags" Target="../tags/tag187.xml"/><Relationship Id="rId8" Type="http://schemas.openxmlformats.org/officeDocument/2006/relationships/tags" Target="../tags/tag188.xml"/><Relationship Id="rId9" Type="http://schemas.openxmlformats.org/officeDocument/2006/relationships/tags" Target="../tags/tag189.xml"/><Relationship Id="rId10" Type="http://schemas.openxmlformats.org/officeDocument/2006/relationships/tags" Target="../tags/tag190.xml"/><Relationship Id="rId11" Type="http://schemas.openxmlformats.org/officeDocument/2006/relationships/tags" Target="../tags/tag191.xml"/><Relationship Id="rId12" Type="http://schemas.openxmlformats.org/officeDocument/2006/relationships/tags" Target="../tags/tag192.xml"/><Relationship Id="rId13" Type="http://schemas.openxmlformats.org/officeDocument/2006/relationships/tags" Target="../tags/tag193.xml"/><Relationship Id="rId14" Type="http://schemas.openxmlformats.org/officeDocument/2006/relationships/tags" Target="../tags/tag194.xml"/><Relationship Id="rId15" Type="http://schemas.openxmlformats.org/officeDocument/2006/relationships/tags" Target="../tags/tag195.xml"/><Relationship Id="rId16" Type="http://schemas.openxmlformats.org/officeDocument/2006/relationships/tags" Target="../tags/tag196.xml"/><Relationship Id="rId17"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97.xml"/><Relationship Id="rId2" Type="http://schemas.openxmlformats.org/officeDocument/2006/relationships/tags" Target="../tags/tag198.xml"/><Relationship Id="rId3" Type="http://schemas.openxmlformats.org/officeDocument/2006/relationships/tags" Target="../tags/tag199.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00.xml"/><Relationship Id="rId2" Type="http://schemas.openxmlformats.org/officeDocument/2006/relationships/tags" Target="../tags/tag201.xml"/><Relationship Id="rId3" Type="http://schemas.openxmlformats.org/officeDocument/2006/relationships/tags" Target="../tags/tag202.xml"/><Relationship Id="rId4" Type="http://schemas.openxmlformats.org/officeDocument/2006/relationships/tags" Target="../tags/tag203.xml"/><Relationship Id="rId5" Type="http://schemas.openxmlformats.org/officeDocument/2006/relationships/tags" Target="../tags/tag204.xml"/><Relationship Id="rId6" Type="http://schemas.openxmlformats.org/officeDocument/2006/relationships/tags" Target="../tags/tag205.xml"/><Relationship Id="rId7" Type="http://schemas.openxmlformats.org/officeDocument/2006/relationships/tags" Target="../tags/tag206.xml"/><Relationship Id="rId8" Type="http://schemas.openxmlformats.org/officeDocument/2006/relationships/tags" Target="../tags/tag207.xml"/><Relationship Id="rId9" Type="http://schemas.openxmlformats.org/officeDocument/2006/relationships/tags" Target="../tags/tag208.xml"/><Relationship Id="rId10" Type="http://schemas.openxmlformats.org/officeDocument/2006/relationships/tags" Target="../tags/tag209.xml"/><Relationship Id="rId11" Type="http://schemas.openxmlformats.org/officeDocument/2006/relationships/tags" Target="../tags/tag210.xml"/><Relationship Id="rId12" Type="http://schemas.openxmlformats.org/officeDocument/2006/relationships/tags" Target="../tags/tag211.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12.xml"/><Relationship Id="rId2" Type="http://schemas.openxmlformats.org/officeDocument/2006/relationships/tags" Target="../tags/tag213.xml"/><Relationship Id="rId3" Type="http://schemas.openxmlformats.org/officeDocument/2006/relationships/tags" Target="../tags/tag214.xml"/><Relationship Id="rId4" Type="http://schemas.openxmlformats.org/officeDocument/2006/relationships/tags" Target="../tags/tag215.xml"/><Relationship Id="rId5" Type="http://schemas.openxmlformats.org/officeDocument/2006/relationships/tags" Target="../tags/tag216.xml"/><Relationship Id="rId6" Type="http://schemas.openxmlformats.org/officeDocument/2006/relationships/tags" Target="../tags/tag217.xml"/><Relationship Id="rId7" Type="http://schemas.openxmlformats.org/officeDocument/2006/relationships/tags" Target="../tags/tag218.xml"/><Relationship Id="rId8" Type="http://schemas.openxmlformats.org/officeDocument/2006/relationships/tags" Target="../tags/tag219.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0.xml"/><Relationship Id="rId2" Type="http://schemas.openxmlformats.org/officeDocument/2006/relationships/tags" Target="../tags/tag221.xml"/><Relationship Id="rId3" Type="http://schemas.openxmlformats.org/officeDocument/2006/relationships/tags" Target="../tags/tag222.xml"/><Relationship Id="rId4" Type="http://schemas.openxmlformats.org/officeDocument/2006/relationships/tags" Target="../tags/tag223.xml"/><Relationship Id="rId5" Type="http://schemas.openxmlformats.org/officeDocument/2006/relationships/tags" Target="../tags/tag224.xml"/><Relationship Id="rId6" Type="http://schemas.openxmlformats.org/officeDocument/2006/relationships/tags" Target="../tags/tag225.xml"/><Relationship Id="rId7" Type="http://schemas.openxmlformats.org/officeDocument/2006/relationships/tags" Target="../tags/tag226.xml"/><Relationship Id="rId8" Type="http://schemas.openxmlformats.org/officeDocument/2006/relationships/tags" Target="../tags/tag227.xml"/><Relationship Id="rId9" Type="http://schemas.openxmlformats.org/officeDocument/2006/relationships/tags" Target="../tags/tag228.xml"/><Relationship Id="rId10" Type="http://schemas.openxmlformats.org/officeDocument/2006/relationships/tags" Target="../tags/tag229.xml"/><Relationship Id="rId11" Type="http://schemas.openxmlformats.org/officeDocument/2006/relationships/tags" Target="../tags/tag230.xml"/><Relationship Id="rId12" Type="http://schemas.openxmlformats.org/officeDocument/2006/relationships/tags" Target="../tags/tag231.xml"/><Relationship Id="rId13" Type="http://schemas.openxmlformats.org/officeDocument/2006/relationships/tags" Target="../tags/tag232.xml"/><Relationship Id="rId14" Type="http://schemas.openxmlformats.org/officeDocument/2006/relationships/tags" Target="../tags/tag233.xml"/><Relationship Id="rId15" Type="http://schemas.openxmlformats.org/officeDocument/2006/relationships/tags" Target="../tags/tag234.xml"/><Relationship Id="rId16" Type="http://schemas.openxmlformats.org/officeDocument/2006/relationships/tags" Target="../tags/tag235.xml"/><Relationship Id="rId17" Type="http://schemas.openxmlformats.org/officeDocument/2006/relationships/tags" Target="../tags/tag236.xml"/><Relationship Id="rId18" Type="http://schemas.openxmlformats.org/officeDocument/2006/relationships/tags" Target="../tags/tag237.xml"/><Relationship Id="rId19" Type="http://schemas.openxmlformats.org/officeDocument/2006/relationships/tags" Target="../tags/tag238.xml"/><Relationship Id="rId20" Type="http://schemas.openxmlformats.org/officeDocument/2006/relationships/tags" Target="../tags/tag239.xml"/><Relationship Id="rId21" Type="http://schemas.openxmlformats.org/officeDocument/2006/relationships/tags" Target="../tags/tag240.xml"/><Relationship Id="rId22" Type="http://schemas.openxmlformats.org/officeDocument/2006/relationships/tags" Target="../tags/tag241.xml"/><Relationship Id="rId23" Type="http://schemas.openxmlformats.org/officeDocument/2006/relationships/tags" Target="../tags/tag242.xml"/><Relationship Id="rId24" Type="http://schemas.openxmlformats.org/officeDocument/2006/relationships/tags" Target="../tags/tag243.xml"/><Relationship Id="rId25" Type="http://schemas.openxmlformats.org/officeDocument/2006/relationships/tags" Target="../tags/tag244.xml"/><Relationship Id="rId26" Type="http://schemas.openxmlformats.org/officeDocument/2006/relationships/tags" Target="../tags/tag245.xml"/><Relationship Id="rId27" Type="http://schemas.openxmlformats.org/officeDocument/2006/relationships/tags" Target="../tags/tag246.xml"/><Relationship Id="rId28" Type="http://schemas.openxmlformats.org/officeDocument/2006/relationships/tags" Target="../tags/tag247.xml"/><Relationship Id="rId29" Type="http://schemas.openxmlformats.org/officeDocument/2006/relationships/tags" Target="../tags/tag248.xml"/><Relationship Id="rId30"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9.xml"/><Relationship Id="rId2" Type="http://schemas.openxmlformats.org/officeDocument/2006/relationships/tags" Target="../tags/tag250.xml"/><Relationship Id="rId3" Type="http://schemas.openxmlformats.org/officeDocument/2006/relationships/tags" Target="../tags/tag251.xml"/><Relationship Id="rId4" Type="http://schemas.openxmlformats.org/officeDocument/2006/relationships/tags" Target="../tags/tag252.xml"/><Relationship Id="rId5" Type="http://schemas.openxmlformats.org/officeDocument/2006/relationships/tags" Target="../tags/tag253.xml"/><Relationship Id="rId6" Type="http://schemas.openxmlformats.org/officeDocument/2006/relationships/tags" Target="../tags/tag254.xml"/><Relationship Id="rId7" Type="http://schemas.openxmlformats.org/officeDocument/2006/relationships/tags" Target="../tags/tag255.xml"/><Relationship Id="rId8" Type="http://schemas.openxmlformats.org/officeDocument/2006/relationships/tags" Target="../tags/tag256.xml"/><Relationship Id="rId9" Type="http://schemas.openxmlformats.org/officeDocument/2006/relationships/tags" Target="../tags/tag257.xml"/><Relationship Id="rId10" Type="http://schemas.openxmlformats.org/officeDocument/2006/relationships/tags" Target="../tags/tag258.xml"/><Relationship Id="rId11" Type="http://schemas.openxmlformats.org/officeDocument/2006/relationships/tags" Target="../tags/tag259.xml"/><Relationship Id="rId12" Type="http://schemas.openxmlformats.org/officeDocument/2006/relationships/tags" Target="../tags/tag260.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61.xml"/><Relationship Id="rId2" Type="http://schemas.openxmlformats.org/officeDocument/2006/relationships/tags" Target="../tags/tag262.xml"/><Relationship Id="rId3" Type="http://schemas.openxmlformats.org/officeDocument/2006/relationships/tags" Target="../tags/tag263.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64.xml"/><Relationship Id="rId2" Type="http://schemas.openxmlformats.org/officeDocument/2006/relationships/tags" Target="../tags/tag265.xml"/><Relationship Id="rId3" Type="http://schemas.openxmlformats.org/officeDocument/2006/relationships/tags" Target="../tags/tag266.xml"/><Relationship Id="rId4" Type="http://schemas.openxmlformats.org/officeDocument/2006/relationships/tags" Target="../tags/tag267.xml"/><Relationship Id="rId5"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68.xml"/><Relationship Id="rId2" Type="http://schemas.openxmlformats.org/officeDocument/2006/relationships/tags" Target="../tags/tag269.xml"/><Relationship Id="rId3" Type="http://schemas.openxmlformats.org/officeDocument/2006/relationships/tags" Target="../tags/tag270.xml"/><Relationship Id="rId4" Type="http://schemas.openxmlformats.org/officeDocument/2006/relationships/tags" Target="../tags/tag271.xml"/><Relationship Id="rId5" Type="http://schemas.openxmlformats.org/officeDocument/2006/relationships/tags" Target="../tags/tag272.xml"/><Relationship Id="rId6" Type="http://schemas.openxmlformats.org/officeDocument/2006/relationships/tags" Target="../tags/tag273.xml"/><Relationship Id="rId7" Type="http://schemas.openxmlformats.org/officeDocument/2006/relationships/tags" Target="../tags/tag274.xml"/><Relationship Id="rId8" Type="http://schemas.openxmlformats.org/officeDocument/2006/relationships/tags" Target="../tags/tag275.xml"/><Relationship Id="rId9"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76.xml"/><Relationship Id="rId2" Type="http://schemas.openxmlformats.org/officeDocument/2006/relationships/tags" Target="../tags/tag277.xml"/><Relationship Id="rId3" Type="http://schemas.openxmlformats.org/officeDocument/2006/relationships/tags" Target="../tags/tag278.xml"/><Relationship Id="rId4" Type="http://schemas.openxmlformats.org/officeDocument/2006/relationships/tags" Target="../tags/tag279.xml"/><Relationship Id="rId5" Type="http://schemas.openxmlformats.org/officeDocument/2006/relationships/tags" Target="../tags/tag280.xml"/><Relationship Id="rId6" Type="http://schemas.openxmlformats.org/officeDocument/2006/relationships/tags" Target="../tags/tag281.xml"/><Relationship Id="rId7" Type="http://schemas.openxmlformats.org/officeDocument/2006/relationships/tags" Target="../tags/tag282.xml"/><Relationship Id="rId8" Type="http://schemas.openxmlformats.org/officeDocument/2006/relationships/tags" Target="../tags/tag283.xml"/><Relationship Id="rId9" Type="http://schemas.openxmlformats.org/officeDocument/2006/relationships/tags" Target="../tags/tag284.xml"/><Relationship Id="rId10" Type="http://schemas.openxmlformats.org/officeDocument/2006/relationships/tags" Target="../tags/tag285.xml"/><Relationship Id="rId11" Type="http://schemas.openxmlformats.org/officeDocument/2006/relationships/tags" Target="../tags/tag286.xml"/><Relationship Id="rId12" Type="http://schemas.openxmlformats.org/officeDocument/2006/relationships/tags" Target="../tags/tag287.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tags" Target="../tags/tag291.xml"/><Relationship Id="rId5" Type="http://schemas.openxmlformats.org/officeDocument/2006/relationships/tags" Target="../tags/tag292.xml"/><Relationship Id="rId6" Type="http://schemas.openxmlformats.org/officeDocument/2006/relationships/tags" Target="../tags/tag293.xml"/><Relationship Id="rId7" Type="http://schemas.openxmlformats.org/officeDocument/2006/relationships/tags" Target="../tags/tag294.xml"/><Relationship Id="rId8" Type="http://schemas.openxmlformats.org/officeDocument/2006/relationships/tags" Target="../tags/tag295.xml"/><Relationship Id="rId9" Type="http://schemas.openxmlformats.org/officeDocument/2006/relationships/tags" Target="../tags/tag296.xml"/><Relationship Id="rId10" Type="http://schemas.openxmlformats.org/officeDocument/2006/relationships/tags" Target="../tags/tag297.xml"/><Relationship Id="rId11" Type="http://schemas.openxmlformats.org/officeDocument/2006/relationships/tags" Target="../tags/tag298.xml"/><Relationship Id="rId12" Type="http://schemas.openxmlformats.org/officeDocument/2006/relationships/tags" Target="../tags/tag299.xml"/><Relationship Id="rId13" Type="http://schemas.openxmlformats.org/officeDocument/2006/relationships/tags" Target="../tags/tag300.xml"/><Relationship Id="rId14" Type="http://schemas.openxmlformats.org/officeDocument/2006/relationships/tags" Target="../tags/tag301.xml"/><Relationship Id="rId15" Type="http://schemas.openxmlformats.org/officeDocument/2006/relationships/tags" Target="../tags/tag302.xml"/><Relationship Id="rId16" Type="http://schemas.openxmlformats.org/officeDocument/2006/relationships/tags" Target="../tags/tag303.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04.xml"/><Relationship Id="rId2" Type="http://schemas.openxmlformats.org/officeDocument/2006/relationships/tags" Target="../tags/tag305.xml"/><Relationship Id="rId3" Type="http://schemas.openxmlformats.org/officeDocument/2006/relationships/tags" Target="../tags/tag306.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07.xml"/><Relationship Id="rId2" Type="http://schemas.openxmlformats.org/officeDocument/2006/relationships/tags" Target="../tags/tag308.xml"/><Relationship Id="rId3" Type="http://schemas.openxmlformats.org/officeDocument/2006/relationships/tags" Target="../tags/tag309.xml"/><Relationship Id="rId4" Type="http://schemas.openxmlformats.org/officeDocument/2006/relationships/tags" Target="../tags/tag310.xml"/><Relationship Id="rId5" Type="http://schemas.openxmlformats.org/officeDocument/2006/relationships/tags" Target="../tags/tag311.xml"/><Relationship Id="rId6" Type="http://schemas.openxmlformats.org/officeDocument/2006/relationships/tags" Target="../tags/tag312.xml"/><Relationship Id="rId7" Type="http://schemas.openxmlformats.org/officeDocument/2006/relationships/tags" Target="../tags/tag313.xml"/><Relationship Id="rId8" Type="http://schemas.openxmlformats.org/officeDocument/2006/relationships/tags" Target="../tags/tag314.xml"/><Relationship Id="rId9" Type="http://schemas.openxmlformats.org/officeDocument/2006/relationships/tags" Target="../tags/tag315.xml"/><Relationship Id="rId10" Type="http://schemas.openxmlformats.org/officeDocument/2006/relationships/tags" Target="../tags/tag316.xml"/><Relationship Id="rId11" Type="http://schemas.openxmlformats.org/officeDocument/2006/relationships/tags" Target="../tags/tag317.xml"/><Relationship Id="rId12" Type="http://schemas.openxmlformats.org/officeDocument/2006/relationships/tags" Target="../tags/tag318.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19.xml"/><Relationship Id="rId2" Type="http://schemas.openxmlformats.org/officeDocument/2006/relationships/tags" Target="../tags/tag320.xml"/><Relationship Id="rId3" Type="http://schemas.openxmlformats.org/officeDocument/2006/relationships/tags" Target="../tags/tag321.xml"/><Relationship Id="rId4" Type="http://schemas.openxmlformats.org/officeDocument/2006/relationships/tags" Target="../tags/tag322.xml"/><Relationship Id="rId5"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23.xml"/><Relationship Id="rId2" Type="http://schemas.openxmlformats.org/officeDocument/2006/relationships/tags" Target="../tags/tag324.xml"/><Relationship Id="rId3" Type="http://schemas.openxmlformats.org/officeDocument/2006/relationships/tags" Target="../tags/tag325.xml"/><Relationship Id="rId4" Type="http://schemas.openxmlformats.org/officeDocument/2006/relationships/tags" Target="../tags/tag326.xml"/><Relationship Id="rId5" Type="http://schemas.openxmlformats.org/officeDocument/2006/relationships/tags" Target="../tags/tag327.xml"/><Relationship Id="rId6" Type="http://schemas.openxmlformats.org/officeDocument/2006/relationships/tags" Target="../tags/tag328.xml"/><Relationship Id="rId7" Type="http://schemas.openxmlformats.org/officeDocument/2006/relationships/tags" Target="../tags/tag329.xml"/><Relationship Id="rId8" Type="http://schemas.openxmlformats.org/officeDocument/2006/relationships/tags" Target="../tags/tag330.xml"/><Relationship Id="rId9" Type="http://schemas.openxmlformats.org/officeDocument/2006/relationships/tags" Target="../tags/tag331.xml"/><Relationship Id="rId10" Type="http://schemas.openxmlformats.org/officeDocument/2006/relationships/tags" Target="../tags/tag332.xml"/><Relationship Id="rId11" Type="http://schemas.openxmlformats.org/officeDocument/2006/relationships/tags" Target="../tags/tag333.xml"/><Relationship Id="rId12" Type="http://schemas.openxmlformats.org/officeDocument/2006/relationships/tags" Target="../tags/tag334.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35.xml"/><Relationship Id="rId2" Type="http://schemas.openxmlformats.org/officeDocument/2006/relationships/tags" Target="../tags/tag336.xml"/><Relationship Id="rId3" Type="http://schemas.openxmlformats.org/officeDocument/2006/relationships/tags" Target="../tags/tag337.xml"/><Relationship Id="rId4" Type="http://schemas.openxmlformats.org/officeDocument/2006/relationships/tags" Target="../tags/tag338.xml"/><Relationship Id="rId5" Type="http://schemas.openxmlformats.org/officeDocument/2006/relationships/tags" Target="../tags/tag339.xml"/><Relationship Id="rId6" Type="http://schemas.openxmlformats.org/officeDocument/2006/relationships/tags" Target="../tags/tag340.xml"/><Relationship Id="rId7" Type="http://schemas.openxmlformats.org/officeDocument/2006/relationships/tags" Target="../tags/tag341.xml"/><Relationship Id="rId8" Type="http://schemas.openxmlformats.org/officeDocument/2006/relationships/tags" Target="../tags/tag342.xml"/><Relationship Id="rId9" Type="http://schemas.openxmlformats.org/officeDocument/2006/relationships/tags" Target="../tags/tag343.xml"/><Relationship Id="rId10" Type="http://schemas.openxmlformats.org/officeDocument/2006/relationships/tags" Target="../tags/tag344.xml"/><Relationship Id="rId11" Type="http://schemas.openxmlformats.org/officeDocument/2006/relationships/tags" Target="../tags/tag345.xml"/><Relationship Id="rId12" Type="http://schemas.openxmlformats.org/officeDocument/2006/relationships/tags" Target="../tags/tag346.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47.xml"/><Relationship Id="rId2" Type="http://schemas.openxmlformats.org/officeDocument/2006/relationships/tags" Target="../tags/tag348.xml"/><Relationship Id="rId3" Type="http://schemas.openxmlformats.org/officeDocument/2006/relationships/tags" Target="../tags/tag349.xml"/><Relationship Id="rId4"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tags" Target="../tags/tag350.xml"/><Relationship Id="rId2" Type="http://schemas.openxmlformats.org/officeDocument/2006/relationships/tags" Target="../tags/tag351.xml"/><Relationship Id="rId3" Type="http://schemas.openxmlformats.org/officeDocument/2006/relationships/tags" Target="../tags/tag352.xml"/><Relationship Id="rId4" Type="http://schemas.openxmlformats.org/officeDocument/2006/relationships/tags" Target="../tags/tag353.xml"/><Relationship Id="rId5" Type="http://schemas.openxmlformats.org/officeDocument/2006/relationships/tags" Target="../tags/tag354.xml"/><Relationship Id="rId6" Type="http://schemas.openxmlformats.org/officeDocument/2006/relationships/tags" Target="../tags/tag355.xml"/><Relationship Id="rId7" Type="http://schemas.openxmlformats.org/officeDocument/2006/relationships/tags" Target="../tags/tag356.xml"/><Relationship Id="rId8" Type="http://schemas.openxmlformats.org/officeDocument/2006/relationships/tags" Target="../tags/tag357.xml"/><Relationship Id="rId9" Type="http://schemas.openxmlformats.org/officeDocument/2006/relationships/tags" Target="../tags/tag358.xml"/><Relationship Id="rId10" Type="http://schemas.openxmlformats.org/officeDocument/2006/relationships/tags" Target="../tags/tag359.xml"/><Relationship Id="rId11" Type="http://schemas.openxmlformats.org/officeDocument/2006/relationships/tags" Target="../tags/tag360.xml"/><Relationship Id="rId12" Type="http://schemas.openxmlformats.org/officeDocument/2006/relationships/tags" Target="../tags/tag361.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62.xml"/><Relationship Id="rId2" Type="http://schemas.openxmlformats.org/officeDocument/2006/relationships/tags" Target="../tags/tag363.xml"/><Relationship Id="rId3" Type="http://schemas.openxmlformats.org/officeDocument/2006/relationships/tags" Target="../tags/tag364.xml"/><Relationship Id="rId4" Type="http://schemas.openxmlformats.org/officeDocument/2006/relationships/tags" Target="../tags/tag365.xml"/><Relationship Id="rId5" Type="http://schemas.openxmlformats.org/officeDocument/2006/relationships/tags" Target="../tags/tag366.xml"/><Relationship Id="rId6" Type="http://schemas.openxmlformats.org/officeDocument/2006/relationships/tags" Target="../tags/tag367.xml"/><Relationship Id="rId7" Type="http://schemas.openxmlformats.org/officeDocument/2006/relationships/tags" Target="../tags/tag368.xml"/><Relationship Id="rId8" Type="http://schemas.openxmlformats.org/officeDocument/2006/relationships/tags" Target="../tags/tag369.xml"/><Relationship Id="rId9"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70.xml"/><Relationship Id="rId2" Type="http://schemas.openxmlformats.org/officeDocument/2006/relationships/tags" Target="../tags/tag371.xml"/><Relationship Id="rId3" Type="http://schemas.openxmlformats.org/officeDocument/2006/relationships/tags" Target="../tags/tag372.xml"/><Relationship Id="rId4" Type="http://schemas.openxmlformats.org/officeDocument/2006/relationships/tags" Target="../tags/tag373.xml"/><Relationship Id="rId5" Type="http://schemas.openxmlformats.org/officeDocument/2006/relationships/tags" Target="../tags/tag374.xml"/><Relationship Id="rId6" Type="http://schemas.openxmlformats.org/officeDocument/2006/relationships/tags" Target="../tags/tag375.xml"/><Relationship Id="rId7" Type="http://schemas.openxmlformats.org/officeDocument/2006/relationships/tags" Target="../tags/tag376.xml"/><Relationship Id="rId8" Type="http://schemas.openxmlformats.org/officeDocument/2006/relationships/tags" Target="../tags/tag377.xml"/><Relationship Id="rId9" Type="http://schemas.openxmlformats.org/officeDocument/2006/relationships/tags" Target="../tags/tag378.xml"/><Relationship Id="rId10" Type="http://schemas.openxmlformats.org/officeDocument/2006/relationships/tags" Target="../tags/tag379.xml"/><Relationship Id="rId11" Type="http://schemas.openxmlformats.org/officeDocument/2006/relationships/tags" Target="../tags/tag380.xml"/><Relationship Id="rId12" Type="http://schemas.openxmlformats.org/officeDocument/2006/relationships/tags" Target="../tags/tag381.xml"/><Relationship Id="rId13" Type="http://schemas.openxmlformats.org/officeDocument/2006/relationships/tags" Target="../tags/tag382.xml"/><Relationship Id="rId14" Type="http://schemas.openxmlformats.org/officeDocument/2006/relationships/tags" Target="../tags/tag383.xml"/><Relationship Id="rId15" Type="http://schemas.openxmlformats.org/officeDocument/2006/relationships/tags" Target="../tags/tag384.xml"/><Relationship Id="rId16" Type="http://schemas.openxmlformats.org/officeDocument/2006/relationships/tags" Target="../tags/tag385.xml"/><Relationship Id="rId17" Type="http://schemas.openxmlformats.org/officeDocument/2006/relationships/tags" Target="../tags/tag386.xml"/><Relationship Id="rId18" Type="http://schemas.openxmlformats.org/officeDocument/2006/relationships/tags" Target="../tags/tag387.xml"/><Relationship Id="rId19" Type="http://schemas.openxmlformats.org/officeDocument/2006/relationships/tags" Target="../tags/tag388.xml"/><Relationship Id="rId20" Type="http://schemas.openxmlformats.org/officeDocument/2006/relationships/tags" Target="../tags/tag389.xml"/><Relationship Id="rId2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390.xml"/><Relationship Id="rId2" Type="http://schemas.openxmlformats.org/officeDocument/2006/relationships/tags" Target="../tags/tag391.xml"/><Relationship Id="rId3" Type="http://schemas.openxmlformats.org/officeDocument/2006/relationships/tags" Target="../tags/tag392.xml"/><Relationship Id="rId4" Type="http://schemas.openxmlformats.org/officeDocument/2006/relationships/tags" Target="../tags/tag393.xml"/><Relationship Id="rId5" Type="http://schemas.openxmlformats.org/officeDocument/2006/relationships/tags" Target="../tags/tag394.xml"/><Relationship Id="rId6" Type="http://schemas.openxmlformats.org/officeDocument/2006/relationships/tags" Target="../tags/tag395.xml"/><Relationship Id="rId7" Type="http://schemas.openxmlformats.org/officeDocument/2006/relationships/tags" Target="../tags/tag396.xml"/><Relationship Id="rId8" Type="http://schemas.openxmlformats.org/officeDocument/2006/relationships/tags" Target="../tags/tag397.xml"/><Relationship Id="rId9"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398.xml"/><Relationship Id="rId2" Type="http://schemas.openxmlformats.org/officeDocument/2006/relationships/tags" Target="../tags/tag399.xml"/><Relationship Id="rId3" Type="http://schemas.openxmlformats.org/officeDocument/2006/relationships/tags" Target="../tags/tag400.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2292545" y="1840534"/>
            <a:ext cx="7601258" cy="1987554"/>
          </a:xfrm>
        </p:spPr>
        <p:txBody>
          <a:bodyPr/>
          <a:p>
            <a:r>
              <a:rPr altLang="en-US" dirty="0" lang="zh-CN"/>
              <a:t>2024初中教育新趋势</a:t>
            </a:r>
            <a:endParaRPr altLang="en-US" dirty="0" lang="zh-CN"/>
          </a:p>
        </p:txBody>
      </p:sp>
      <p:sp>
        <p:nvSpPr>
          <p:cNvPr id="1048650" name="副标题"/>
          <p:cNvSpPr>
            <a:spLocks noGrp="1"/>
          </p:cNvSpPr>
          <p:nvPr>
            <p:ph type="subTitle" idx="1"/>
            <p:custDataLst>
              <p:tags r:id="rId2"/>
            </p:custDataLst>
          </p:nvPr>
        </p:nvSpPr>
        <p:spPr>
          <a:xfrm>
            <a:off x="2292545" y="4102538"/>
            <a:ext cx="7601258" cy="711200"/>
          </a:xfrm>
        </p:spPr>
        <p:txBody>
          <a:bodyPr/>
          <a:p>
            <a:r>
              <a:rPr altLang="en-US" dirty="0" lang="zh-CN"/>
              <a:t>单击此处添加副标题</a:t>
            </a:r>
            <a:endParaRPr altLang="en-US" dirty="0" lang="zh-CN"/>
          </a:p>
        </p:txBody>
      </p:sp>
      <p:sp>
        <p:nvSpPr>
          <p:cNvPr id="1048652" name="文本占位符 23"/>
          <p:cNvSpPr>
            <a:spLocks noGrp="1"/>
          </p:cNvSpPr>
          <p:nvPr>
            <p:ph type="body" sz="quarter" idx="17"/>
            <p:custDataLst>
              <p:tags r:id="rId3"/>
            </p:custDataLst>
          </p:nvPr>
        </p:nvSpPr>
        <p:spPr>
          <a:xfrm>
            <a:off x="4721574" y="4834209"/>
            <a:ext cx="2743199" cy="504000"/>
          </a:xfrm>
        </p:spPr>
        <p:txBody>
          <a:bodyPr/>
          <a:p>
            <a:r>
              <a:rPr altLang="en-US" lang="zh-CN"/>
              <a:t>汇报人：</a:t>
            </a:r>
            <a:r>
              <a:rPr altLang="zh-CN" lang="en-US"/>
              <a:t>xxx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62" name="标题"/>
          <p:cNvSpPr>
            <a:spLocks noGrp="1"/>
          </p:cNvSpPr>
          <p:nvPr>
            <p:ph type="title"/>
            <p:custDataLst>
              <p:tags r:id="rId1"/>
            </p:custDataLst>
          </p:nvPr>
        </p:nvSpPr>
        <p:spPr>
          <a:xfrm>
            <a:off x="4655999" y="919175"/>
            <a:ext cx="2880000" cy="1081088"/>
          </a:xfrm>
        </p:spPr>
        <p:txBody>
          <a:bodyPr/>
          <a:p>
            <a:r>
              <a:rPr altLang="en-US" dirty="0" lang="zh-CN"/>
              <a:t>目录</a:t>
            </a:r>
            <a:endParaRPr altLang="en-US" dirty="0" lang="zh-CN"/>
          </a:p>
        </p:txBody>
      </p:sp>
      <p:sp>
        <p:nvSpPr>
          <p:cNvPr id="1048764" name="副标题"/>
          <p:cNvSpPr>
            <a:spLocks noGrp="1"/>
          </p:cNvSpPr>
          <p:nvPr>
            <p:ph type="body" idx="1"/>
            <p:custDataLst>
              <p:tags r:id="rId2"/>
            </p:custDataLst>
          </p:nvPr>
        </p:nvSpPr>
        <p:spPr>
          <a:xfrm>
            <a:off x="4656000" y="2089175"/>
            <a:ext cx="2880000" cy="504000"/>
          </a:xfrm>
        </p:spPr>
        <p:txBody>
          <a:bodyPr/>
          <a:p>
            <a:r>
              <a:rPr altLang="zh-CN" dirty="0" lang="en-US"/>
              <a:t>CONTENTS</a:t>
            </a:r>
            <a:endParaRPr altLang="en-US" dirty="0" lang="zh-CN"/>
          </a:p>
        </p:txBody>
      </p:sp>
      <p:sp>
        <p:nvSpPr>
          <p:cNvPr id="1048766" name="矩形: 圆角 16"/>
          <p:cNvSpPr/>
          <p:nvPr>
            <p:custDataLst>
              <p:tags r:id="rId3"/>
            </p:custDataLst>
          </p:nvPr>
        </p:nvSpPr>
        <p:spPr>
          <a:xfrm>
            <a:off x="6096000" y="4412511"/>
            <a:ext cx="1847850" cy="1792372"/>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lang="zh-CN">
              <a:cs typeface="微软雅黑" panose="020B0503020204020204" charset="-122"/>
            </a:endParaRPr>
          </a:p>
        </p:txBody>
      </p:sp>
      <p:sp>
        <p:nvSpPr>
          <p:cNvPr id="1048768" name="矩形: 圆角 7"/>
          <p:cNvSpPr/>
          <p:nvPr>
            <p:custDataLst>
              <p:tags r:id="rId4"/>
            </p:custDataLst>
          </p:nvPr>
        </p:nvSpPr>
        <p:spPr>
          <a:xfrm>
            <a:off x="130117" y="4412511"/>
            <a:ext cx="1847850" cy="1792372"/>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微软雅黑" panose="020B0503020204020204" charset="-122"/>
            </a:endParaRPr>
          </a:p>
        </p:txBody>
      </p:sp>
      <p:sp>
        <p:nvSpPr>
          <p:cNvPr id="1048770" name="矩形: 圆角 10"/>
          <p:cNvSpPr/>
          <p:nvPr>
            <p:custDataLst>
              <p:tags r:id="rId5"/>
            </p:custDataLst>
          </p:nvPr>
        </p:nvSpPr>
        <p:spPr>
          <a:xfrm>
            <a:off x="2145933" y="4429902"/>
            <a:ext cx="1847850" cy="1792372"/>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微软雅黑" panose="020B0503020204020204" charset="-122"/>
            </a:endParaRPr>
          </a:p>
        </p:txBody>
      </p:sp>
      <p:sp>
        <p:nvSpPr>
          <p:cNvPr id="1048772" name="矩形: 圆角 13"/>
          <p:cNvSpPr/>
          <p:nvPr>
            <p:custDataLst>
              <p:tags r:id="rId6"/>
            </p:custDataLst>
          </p:nvPr>
        </p:nvSpPr>
        <p:spPr>
          <a:xfrm>
            <a:off x="4121455" y="4429902"/>
            <a:ext cx="1847850" cy="1792372"/>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微软雅黑" panose="020B0503020204020204" charset="-122"/>
            </a:endParaRPr>
          </a:p>
        </p:txBody>
      </p:sp>
      <p:sp>
        <p:nvSpPr>
          <p:cNvPr id="1048774" name="矩形: 圆角 16"/>
          <p:cNvSpPr/>
          <p:nvPr>
            <p:custDataLst>
              <p:tags r:id="rId7"/>
            </p:custDataLst>
          </p:nvPr>
        </p:nvSpPr>
        <p:spPr>
          <a:xfrm>
            <a:off x="8112793" y="4429902"/>
            <a:ext cx="1847850" cy="1792372"/>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lang="zh-CN">
              <a:cs typeface="微软雅黑" panose="020B0503020204020204" charset="-122"/>
            </a:endParaRPr>
          </a:p>
        </p:txBody>
      </p:sp>
      <p:sp>
        <p:nvSpPr>
          <p:cNvPr id="1048776" name="矩形: 圆角 16"/>
          <p:cNvSpPr/>
          <p:nvPr>
            <p:custDataLst>
              <p:tags r:id="rId8"/>
            </p:custDataLst>
          </p:nvPr>
        </p:nvSpPr>
        <p:spPr>
          <a:xfrm>
            <a:off x="10135177" y="4429902"/>
            <a:ext cx="1847850" cy="1792372"/>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lang="zh-CN">
              <a:cs typeface="微软雅黑" panose="020B0503020204020204" charset="-122"/>
            </a:endParaRPr>
          </a:p>
        </p:txBody>
      </p:sp>
      <p:sp>
        <p:nvSpPr>
          <p:cNvPr id="1048778" name="文本框 14"/>
          <p:cNvSpPr txBox="1"/>
          <p:nvPr>
            <p:custDataLst>
              <p:tags r:id="rId9"/>
            </p:custDataLst>
          </p:nvPr>
        </p:nvSpPr>
        <p:spPr>
          <a:xfrm flipH="1">
            <a:off x="166370" y="5147061"/>
            <a:ext cx="1827530" cy="1019935"/>
          </a:xfrm>
          <a:prstGeom prst="rect"/>
          <a:noFill/>
        </p:spPr>
        <p:txBody>
          <a:bodyPr vert="horz"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添加标题</a:t>
            </a:r>
            <a:endParaRPr altLang="en-US" b="1" dirty="0" sz="2400" lang="zh-CN">
              <a:solidFill>
                <a:schemeClr val="accent1"/>
              </a:solidFill>
              <a:effectLst/>
              <a:latin typeface="+mj-ea"/>
              <a:ea typeface="+mj-ea"/>
              <a:cs typeface="微软雅黑" panose="020B0503020204020204" charset="-122"/>
            </a:endParaRPr>
          </a:p>
        </p:txBody>
      </p:sp>
      <p:sp>
        <p:nvSpPr>
          <p:cNvPr id="1048780" name="文本框 17"/>
          <p:cNvSpPr txBox="1"/>
          <p:nvPr>
            <p:custDataLst>
              <p:tags r:id="rId10"/>
            </p:custDataLst>
          </p:nvPr>
        </p:nvSpPr>
        <p:spPr>
          <a:xfrm>
            <a:off x="114935" y="4670705"/>
            <a:ext cx="1826895" cy="492231"/>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One</a:t>
            </a:r>
            <a:endParaRPr altLang="zh-CN" dirty="0" sz="2000" lang="en-US">
              <a:solidFill>
                <a:schemeClr val="accent1"/>
              </a:solidFill>
              <a:latin typeface="+mj-ea"/>
              <a:ea typeface="+mj-ea"/>
              <a:cs typeface="微软雅黑" panose="020B0503020204020204" charset="-122"/>
            </a:endParaRPr>
          </a:p>
        </p:txBody>
      </p:sp>
      <p:sp>
        <p:nvSpPr>
          <p:cNvPr id="1048782" name="文本框 14"/>
          <p:cNvSpPr txBox="1"/>
          <p:nvPr>
            <p:custDataLst>
              <p:tags r:id="rId11"/>
            </p:custDataLst>
          </p:nvPr>
        </p:nvSpPr>
        <p:spPr>
          <a:xfrm flipH="1">
            <a:off x="2207260" y="5147061"/>
            <a:ext cx="1827530" cy="1019935"/>
          </a:xfrm>
          <a:prstGeom prst="rect"/>
          <a:noFill/>
        </p:spPr>
        <p:txBody>
          <a:bodyPr vert="horz"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添加标题</a:t>
            </a:r>
            <a:endParaRPr altLang="en-US" b="1" dirty="0" sz="2400" lang="zh-CN">
              <a:solidFill>
                <a:schemeClr val="accent1"/>
              </a:solidFill>
              <a:effectLst/>
              <a:latin typeface="+mj-ea"/>
              <a:ea typeface="+mj-ea"/>
              <a:cs typeface="微软雅黑" panose="020B0503020204020204" charset="-122"/>
            </a:endParaRPr>
          </a:p>
        </p:txBody>
      </p:sp>
      <p:sp>
        <p:nvSpPr>
          <p:cNvPr id="1048784" name="文本框 17"/>
          <p:cNvSpPr txBox="1"/>
          <p:nvPr>
            <p:custDataLst>
              <p:tags r:id="rId12"/>
            </p:custDataLst>
          </p:nvPr>
        </p:nvSpPr>
        <p:spPr>
          <a:xfrm>
            <a:off x="2155825" y="4670705"/>
            <a:ext cx="1826895" cy="492231"/>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Two</a:t>
            </a:r>
            <a:endParaRPr altLang="zh-CN" dirty="0" sz="2000" lang="en-US">
              <a:solidFill>
                <a:schemeClr val="accent1"/>
              </a:solidFill>
              <a:latin typeface="+mj-ea"/>
              <a:ea typeface="+mj-ea"/>
              <a:cs typeface="微软雅黑" panose="020B0503020204020204" charset="-122"/>
            </a:endParaRPr>
          </a:p>
        </p:txBody>
      </p:sp>
      <p:sp>
        <p:nvSpPr>
          <p:cNvPr id="1048786" name="文本框 14"/>
          <p:cNvSpPr txBox="1"/>
          <p:nvPr>
            <p:custDataLst>
              <p:tags r:id="rId13"/>
            </p:custDataLst>
          </p:nvPr>
        </p:nvSpPr>
        <p:spPr>
          <a:xfrm flipH="1">
            <a:off x="4183380" y="5147061"/>
            <a:ext cx="1827530" cy="1019935"/>
          </a:xfrm>
          <a:prstGeom prst="rect"/>
          <a:noFill/>
        </p:spPr>
        <p:txBody>
          <a:bodyPr vert="horz"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添加标题</a:t>
            </a:r>
            <a:endParaRPr altLang="en-US" b="1" dirty="0" sz="2400" lang="zh-CN">
              <a:solidFill>
                <a:schemeClr val="accent1"/>
              </a:solidFill>
              <a:effectLst/>
              <a:latin typeface="+mj-ea"/>
              <a:ea typeface="+mj-ea"/>
              <a:cs typeface="微软雅黑" panose="020B0503020204020204" charset="-122"/>
            </a:endParaRPr>
          </a:p>
        </p:txBody>
      </p:sp>
      <p:sp>
        <p:nvSpPr>
          <p:cNvPr id="1048788" name="文本框 17"/>
          <p:cNvSpPr txBox="1"/>
          <p:nvPr>
            <p:custDataLst>
              <p:tags r:id="rId14"/>
            </p:custDataLst>
          </p:nvPr>
        </p:nvSpPr>
        <p:spPr>
          <a:xfrm>
            <a:off x="4131945" y="4670705"/>
            <a:ext cx="1826895" cy="492231"/>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Three</a:t>
            </a:r>
            <a:endParaRPr altLang="zh-CN" dirty="0" sz="2000" lang="en-US">
              <a:solidFill>
                <a:schemeClr val="accent1"/>
              </a:solidFill>
              <a:latin typeface="+mj-ea"/>
              <a:ea typeface="+mj-ea"/>
              <a:cs typeface="微软雅黑" panose="020B0503020204020204" charset="-122"/>
            </a:endParaRPr>
          </a:p>
        </p:txBody>
      </p:sp>
      <p:sp>
        <p:nvSpPr>
          <p:cNvPr id="1048790" name="文本框 17"/>
          <p:cNvSpPr txBox="1"/>
          <p:nvPr>
            <p:custDataLst>
              <p:tags r:id="rId15"/>
            </p:custDataLst>
          </p:nvPr>
        </p:nvSpPr>
        <p:spPr>
          <a:xfrm flipH="1">
            <a:off x="6162040" y="5147061"/>
            <a:ext cx="1827530" cy="1019935"/>
          </a:xfrm>
          <a:prstGeom prst="rect"/>
          <a:noFill/>
        </p:spPr>
        <p:txBody>
          <a:bodyPr vert="horz"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添加标题</a:t>
            </a:r>
            <a:endParaRPr altLang="en-US" b="1" dirty="0" sz="2400" lang="zh-CN">
              <a:solidFill>
                <a:schemeClr val="accent1"/>
              </a:solidFill>
              <a:effectLst/>
              <a:latin typeface="+mj-ea"/>
              <a:ea typeface="+mj-ea"/>
              <a:cs typeface="微软雅黑" panose="020B0503020204020204" charset="-122"/>
            </a:endParaRPr>
          </a:p>
        </p:txBody>
      </p:sp>
      <p:sp>
        <p:nvSpPr>
          <p:cNvPr id="1048792" name="文本框 17"/>
          <p:cNvSpPr txBox="1"/>
          <p:nvPr>
            <p:custDataLst>
              <p:tags r:id="rId16"/>
            </p:custDataLst>
          </p:nvPr>
        </p:nvSpPr>
        <p:spPr>
          <a:xfrm>
            <a:off x="6110605" y="4670705"/>
            <a:ext cx="1826895" cy="492231"/>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Four</a:t>
            </a:r>
            <a:endParaRPr altLang="zh-CN" dirty="0" sz="2000" lang="en-US">
              <a:solidFill>
                <a:schemeClr val="accent1"/>
              </a:solidFill>
              <a:latin typeface="+mj-ea"/>
              <a:ea typeface="+mj-ea"/>
              <a:cs typeface="微软雅黑" panose="020B0503020204020204" charset="-122"/>
            </a:endParaRPr>
          </a:p>
        </p:txBody>
      </p:sp>
      <p:sp>
        <p:nvSpPr>
          <p:cNvPr id="1048794" name="文本框 29"/>
          <p:cNvSpPr txBox="1"/>
          <p:nvPr>
            <p:custDataLst>
              <p:tags r:id="rId17"/>
            </p:custDataLst>
          </p:nvPr>
        </p:nvSpPr>
        <p:spPr>
          <a:xfrm flipH="1">
            <a:off x="8176895" y="5147061"/>
            <a:ext cx="1827530" cy="1019935"/>
          </a:xfrm>
          <a:prstGeom prst="rect"/>
          <a:noFill/>
        </p:spPr>
        <p:txBody>
          <a:bodyPr vert="horz"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添加标题</a:t>
            </a:r>
            <a:endParaRPr altLang="en-US" b="1" dirty="0" sz="2400" lang="zh-CN">
              <a:solidFill>
                <a:schemeClr val="accent1"/>
              </a:solidFill>
              <a:effectLst/>
              <a:latin typeface="+mj-ea"/>
              <a:ea typeface="+mj-ea"/>
              <a:cs typeface="微软雅黑" panose="020B0503020204020204" charset="-122"/>
            </a:endParaRPr>
          </a:p>
        </p:txBody>
      </p:sp>
      <p:sp>
        <p:nvSpPr>
          <p:cNvPr id="1048796" name="文本框 17"/>
          <p:cNvSpPr txBox="1"/>
          <p:nvPr>
            <p:custDataLst>
              <p:tags r:id="rId18"/>
            </p:custDataLst>
          </p:nvPr>
        </p:nvSpPr>
        <p:spPr>
          <a:xfrm>
            <a:off x="8125460" y="4670705"/>
            <a:ext cx="1826895" cy="492231"/>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Five</a:t>
            </a:r>
            <a:endParaRPr altLang="zh-CN" dirty="0" sz="2000" lang="en-US">
              <a:solidFill>
                <a:schemeClr val="accent1"/>
              </a:solidFill>
              <a:latin typeface="+mj-ea"/>
              <a:ea typeface="+mj-ea"/>
              <a:cs typeface="微软雅黑" panose="020B0503020204020204" charset="-122"/>
            </a:endParaRPr>
          </a:p>
        </p:txBody>
      </p:sp>
      <p:sp>
        <p:nvSpPr>
          <p:cNvPr id="1048798" name="文本框 31"/>
          <p:cNvSpPr txBox="1"/>
          <p:nvPr>
            <p:custDataLst>
              <p:tags r:id="rId19"/>
            </p:custDataLst>
          </p:nvPr>
        </p:nvSpPr>
        <p:spPr>
          <a:xfrm flipH="1">
            <a:off x="10163810" y="5147061"/>
            <a:ext cx="1827530" cy="1019935"/>
          </a:xfrm>
          <a:prstGeom prst="rect"/>
          <a:noFill/>
        </p:spPr>
        <p:txBody>
          <a:bodyPr vert="horz"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添加标题</a:t>
            </a:r>
            <a:endParaRPr altLang="en-US" b="1" dirty="0" sz="2400" lang="zh-CN">
              <a:solidFill>
                <a:schemeClr val="accent1"/>
              </a:solidFill>
              <a:effectLst/>
              <a:latin typeface="+mj-ea"/>
              <a:ea typeface="+mj-ea"/>
              <a:cs typeface="微软雅黑" panose="020B0503020204020204" charset="-122"/>
            </a:endParaRPr>
          </a:p>
        </p:txBody>
      </p:sp>
      <p:sp>
        <p:nvSpPr>
          <p:cNvPr id="1048800" name="文本框 17"/>
          <p:cNvSpPr txBox="1"/>
          <p:nvPr>
            <p:custDataLst>
              <p:tags r:id="rId20"/>
            </p:custDataLst>
          </p:nvPr>
        </p:nvSpPr>
        <p:spPr>
          <a:xfrm>
            <a:off x="10135870" y="4670705"/>
            <a:ext cx="1826895" cy="492231"/>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Six</a:t>
            </a:r>
            <a:endParaRPr altLang="zh-CN" dirty="0" sz="2000" lang="en-US">
              <a:solidFill>
                <a:schemeClr val="accent1"/>
              </a:solidFill>
              <a:latin typeface="+mj-ea"/>
              <a:ea typeface="+mj-ea"/>
              <a:cs typeface="微软雅黑" panose="020B0503020204020204" charset="-122"/>
            </a:endParaRPr>
          </a:p>
        </p:txBody>
      </p:sp>
    </p:spTree>
    <p:custDataLst>
      <p:tags r:id="rId2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22" name="标题"/>
          <p:cNvSpPr>
            <a:spLocks noGrp="1"/>
          </p:cNvSpPr>
          <p:nvPr>
            <p:ph type="title"/>
            <p:custDataLst>
              <p:tags r:id="rId1"/>
            </p:custDataLst>
          </p:nvPr>
        </p:nvSpPr>
        <p:spPr>
          <a:xfrm>
            <a:off x="1526400" y="3381109"/>
            <a:ext cx="9144000" cy="1152000"/>
          </a:xfrm>
        </p:spPr>
        <p:txBody>
          <a:bodyPr/>
          <a:p>
            <a:r>
              <a:rPr altLang="en-US" dirty="0" lang="zh-CN"/>
              <a:t>初中教育政策与改革</a:t>
            </a:r>
            <a:endParaRPr altLang="en-US" dirty="0" lang="zh-CN"/>
          </a:p>
        </p:txBody>
      </p:sp>
      <p:sp>
        <p:nvSpPr>
          <p:cNvPr id="1048824" name="节编号"/>
          <p:cNvSpPr>
            <a:spLocks noGrp="1"/>
          </p:cNvSpPr>
          <p:nvPr>
            <p:ph type="body" sz="quarter" idx="13"/>
            <p:custDataLst>
              <p:tags r:id="rId2"/>
            </p:custDataLst>
          </p:nvPr>
        </p:nvSpPr>
        <p:spPr>
          <a:xfrm>
            <a:off x="1524000" y="2189693"/>
            <a:ext cx="9144000" cy="1148675"/>
          </a:xfrm>
        </p:spPr>
        <p:txBody>
          <a:bodyPr/>
          <a:p>
            <a:r>
              <a:rPr altLang="zh-CN" dirty="0" lang="en-US"/>
              <a:t>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50" name="标题 1"/>
          <p:cNvSpPr>
            <a:spLocks noGrp="1"/>
          </p:cNvSpPr>
          <p:nvPr>
            <p:ph type="title"/>
          </p:nvPr>
        </p:nvSpPr>
        <p:spPr/>
        <p:txBody>
          <a:bodyPr/>
          <a:p>
            <a:r>
              <a:rPr altLang="en-US" lang="zh-CN"/>
              <a:t>政策背景与目标</a:t>
            </a:r>
            <a:endParaRPr altLang="en-US" lang="zh-CN"/>
          </a:p>
        </p:txBody>
      </p:sp>
      <p:sp>
        <p:nvSpPr>
          <p:cNvPr id="1048852" name="圆角矩形 3"/>
          <p:cNvSpPr/>
          <p:nvPr>
            <p:custDataLst>
              <p:tags r:id="rId1"/>
            </p:custDataLst>
          </p:nvPr>
        </p:nvSpPr>
        <p:spPr>
          <a:xfrm rot="16200000">
            <a:off x="6005283" y="-2843234"/>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854" name="圆角矩形 4"/>
          <p:cNvSpPr/>
          <p:nvPr>
            <p:custDataLst>
              <p:tags r:id="rId2"/>
            </p:custDataLst>
          </p:nvPr>
        </p:nvSpPr>
        <p:spPr>
          <a:xfrm rot="16200000">
            <a:off x="1156654" y="2005395"/>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856" name="圆角矩形 5"/>
          <p:cNvSpPr/>
          <p:nvPr>
            <p:custDataLst>
              <p:tags r:id="rId3"/>
            </p:custDataLst>
          </p:nvPr>
        </p:nvSpPr>
        <p:spPr>
          <a:xfrm rot="16200000">
            <a:off x="6006425" y="-1702346"/>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858" name="圆角矩形 6"/>
          <p:cNvSpPr/>
          <p:nvPr>
            <p:custDataLst>
              <p:tags r:id="rId4"/>
            </p:custDataLst>
          </p:nvPr>
        </p:nvSpPr>
        <p:spPr>
          <a:xfrm rot="16200000">
            <a:off x="1157796" y="3146854"/>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860" name="圆角矩形 9"/>
          <p:cNvSpPr/>
          <p:nvPr>
            <p:custDataLst>
              <p:tags r:id="rId5"/>
            </p:custDataLst>
          </p:nvPr>
        </p:nvSpPr>
        <p:spPr>
          <a:xfrm rot="16200000">
            <a:off x="6005283" y="-583168"/>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862" name="圆角矩形 10"/>
          <p:cNvSpPr/>
          <p:nvPr>
            <p:custDataLst>
              <p:tags r:id="rId6"/>
            </p:custDataLst>
          </p:nvPr>
        </p:nvSpPr>
        <p:spPr>
          <a:xfrm rot="16200000">
            <a:off x="1156654" y="4265461"/>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864" name="圆角矩形 11"/>
          <p:cNvSpPr/>
          <p:nvPr>
            <p:custDataLst>
              <p:tags r:id="rId7"/>
            </p:custDataLst>
          </p:nvPr>
        </p:nvSpPr>
        <p:spPr>
          <a:xfrm rot="16200000">
            <a:off x="6006425" y="557148"/>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866" name="圆角矩形 12"/>
          <p:cNvSpPr/>
          <p:nvPr>
            <p:custDataLst>
              <p:tags r:id="rId8"/>
            </p:custDataLst>
          </p:nvPr>
        </p:nvSpPr>
        <p:spPr>
          <a:xfrm rot="16200000">
            <a:off x="1157796" y="5406348"/>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868" name="文本框 7"/>
          <p:cNvSpPr txBox="1"/>
          <p:nvPr>
            <p:custDataLst>
              <p:tags r:id="rId9"/>
            </p:custDataLst>
          </p:nvPr>
        </p:nvSpPr>
        <p:spPr>
          <a:xfrm>
            <a:off x="1937050" y="3897543"/>
            <a:ext cx="9415127" cy="86596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政策措施：加强师资队伍建设，推进课程改革，完善评价体系</a:t>
            </a:r>
            <a:endParaRPr altLang="en-US" dirty="0" sz="2400" lang="zh-CN">
              <a:latin typeface="+mn-ea"/>
              <a:ea typeface="+mn-ea"/>
            </a:endParaRPr>
          </a:p>
        </p:txBody>
      </p:sp>
      <p:sp>
        <p:nvSpPr>
          <p:cNvPr id="1048870" name="文本框 8"/>
          <p:cNvSpPr txBox="1"/>
          <p:nvPr>
            <p:custDataLst>
              <p:tags r:id="rId10"/>
            </p:custDataLst>
          </p:nvPr>
        </p:nvSpPr>
        <p:spPr>
          <a:xfrm>
            <a:off x="1937050" y="5039002"/>
            <a:ext cx="9415127" cy="865251"/>
          </a:xfrm>
          <a:prstGeom prst="rect"/>
        </p:spPr>
        <p:txBody>
          <a:bodyPr anchor="ctr" anchorCtr="0" bIns="46800" lIns="90000" rIns="90000" rtlCol="0" tIns="46800" vert="horz" wrap="square">
            <a:normAutofit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预期效果：提高学生学习兴趣和能力，增强综合素质，促进个人发展</a:t>
            </a:r>
            <a:endParaRPr altLang="en-US" dirty="0" sz="2400" lang="zh-CN">
              <a:latin typeface="+mn-ea"/>
              <a:ea typeface="+mn-ea"/>
            </a:endParaRPr>
          </a:p>
        </p:txBody>
      </p:sp>
      <p:sp>
        <p:nvSpPr>
          <p:cNvPr id="1048872" name="文本框 13"/>
          <p:cNvSpPr txBox="1"/>
          <p:nvPr>
            <p:custDataLst>
              <p:tags r:id="rId11"/>
            </p:custDataLst>
          </p:nvPr>
        </p:nvSpPr>
        <p:spPr>
          <a:xfrm>
            <a:off x="1937050" y="1637477"/>
            <a:ext cx="9415127" cy="86596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政策背景：当前初中教育存在的问题和挑战</a:t>
            </a:r>
            <a:endParaRPr altLang="en-US" dirty="0" sz="2400" lang="zh-CN">
              <a:latin typeface="+mn-ea"/>
              <a:ea typeface="+mn-ea"/>
            </a:endParaRPr>
          </a:p>
        </p:txBody>
      </p:sp>
      <p:sp>
        <p:nvSpPr>
          <p:cNvPr id="1048874" name="文本框 14"/>
          <p:cNvSpPr txBox="1"/>
          <p:nvPr>
            <p:custDataLst>
              <p:tags r:id="rId12"/>
            </p:custDataLst>
          </p:nvPr>
        </p:nvSpPr>
        <p:spPr>
          <a:xfrm>
            <a:off x="1937050" y="2780079"/>
            <a:ext cx="9415127" cy="865251"/>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改革目标：提高教育质量，促进教育公平，培养创新人才</a:t>
            </a:r>
            <a:endParaRPr altLang="en-US" dirty="0" sz="2400" lang="zh-CN">
              <a:latin typeface="+mn-ea"/>
              <a:ea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08" name="标题 1"/>
          <p:cNvSpPr>
            <a:spLocks noGrp="1"/>
          </p:cNvSpPr>
          <p:nvPr>
            <p:ph type="title"/>
          </p:nvPr>
        </p:nvSpPr>
        <p:spPr/>
        <p:txBody>
          <a:bodyPr/>
          <a:p>
            <a:r>
              <a:rPr altLang="en-US" lang="zh-CN"/>
              <a:t>改革内容与措施</a:t>
            </a:r>
            <a:endParaRPr altLang="en-US" lang="zh-CN"/>
          </a:p>
        </p:txBody>
      </p:sp>
      <p:sp>
        <p:nvSpPr>
          <p:cNvPr id="1048910" name="椭圆 262"/>
          <p:cNvSpPr/>
          <p:nvPr>
            <p:custDataLst>
              <p:tags r:id="rId1"/>
            </p:custDataLst>
          </p:nvPr>
        </p:nvSpPr>
        <p:spPr>
          <a:xfrm>
            <a:off x="3142192" y="3997067"/>
            <a:ext cx="6592959" cy="172486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12" name="椭圆 263"/>
          <p:cNvSpPr/>
          <p:nvPr>
            <p:custDataLst>
              <p:tags r:id="rId2"/>
            </p:custDataLst>
          </p:nvPr>
        </p:nvSpPr>
        <p:spPr>
          <a:xfrm>
            <a:off x="3905899" y="4069103"/>
            <a:ext cx="4998681" cy="148125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14" name="椭圆 264"/>
          <p:cNvSpPr/>
          <p:nvPr>
            <p:custDataLst>
              <p:tags r:id="rId3"/>
            </p:custDataLst>
          </p:nvPr>
        </p:nvSpPr>
        <p:spPr>
          <a:xfrm>
            <a:off x="4620996" y="4281114"/>
            <a:ext cx="3567682" cy="105720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16" name="椭圆 265"/>
          <p:cNvSpPr/>
          <p:nvPr>
            <p:custDataLst>
              <p:tags r:id="rId4"/>
            </p:custDataLst>
          </p:nvPr>
        </p:nvSpPr>
        <p:spPr>
          <a:xfrm>
            <a:off x="5225402" y="4460328"/>
            <a:ext cx="2358645" cy="698936"/>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18" name="椭圆 266"/>
          <p:cNvSpPr/>
          <p:nvPr>
            <p:custDataLst>
              <p:tags r:id="rId5"/>
            </p:custDataLst>
          </p:nvPr>
        </p:nvSpPr>
        <p:spPr>
          <a:xfrm>
            <a:off x="5845036" y="4643641"/>
            <a:ext cx="1356704" cy="4020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3550401" y="4576875"/>
            <a:ext cx="0" cy="75943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20" name="椭圆 268"/>
          <p:cNvSpPr/>
          <p:nvPr>
            <p:custDataLst>
              <p:tags r:id="rId7"/>
            </p:custDataLst>
          </p:nvPr>
        </p:nvSpPr>
        <p:spPr>
          <a:xfrm flipV="1">
            <a:off x="3468408" y="4409960"/>
            <a:ext cx="156711" cy="15670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22" name="椭圆 269"/>
          <p:cNvSpPr/>
          <p:nvPr>
            <p:custDataLst>
              <p:tags r:id="rId8"/>
            </p:custDataLst>
          </p:nvPr>
        </p:nvSpPr>
        <p:spPr>
          <a:xfrm flipV="1">
            <a:off x="3505890" y="4448029"/>
            <a:ext cx="81197" cy="8119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24" name="椭圆 270"/>
          <p:cNvSpPr/>
          <p:nvPr>
            <p:custDataLst>
              <p:tags r:id="rId9"/>
            </p:custDataLst>
          </p:nvPr>
        </p:nvSpPr>
        <p:spPr>
          <a:xfrm flipV="1">
            <a:off x="7956943" y="3680222"/>
            <a:ext cx="94338" cy="9433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8004382" y="3783299"/>
            <a:ext cx="0" cy="172486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26" name="椭圆 272"/>
          <p:cNvSpPr/>
          <p:nvPr>
            <p:custDataLst>
              <p:tags r:id="rId11"/>
            </p:custDataLst>
          </p:nvPr>
        </p:nvSpPr>
        <p:spPr>
          <a:xfrm flipV="1">
            <a:off x="4572386" y="3567774"/>
            <a:ext cx="347364" cy="34735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745157" y="3943771"/>
            <a:ext cx="0" cy="91141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368936" y="3663823"/>
            <a:ext cx="0" cy="75943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28" name="椭圆 275"/>
          <p:cNvSpPr/>
          <p:nvPr>
            <p:custDataLst>
              <p:tags r:id="rId14"/>
            </p:custDataLst>
          </p:nvPr>
        </p:nvSpPr>
        <p:spPr>
          <a:xfrm flipV="1">
            <a:off x="7286943" y="3496909"/>
            <a:ext cx="156711" cy="15670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30" name="椭圆 276"/>
          <p:cNvSpPr/>
          <p:nvPr>
            <p:custDataLst>
              <p:tags r:id="rId15"/>
            </p:custDataLst>
          </p:nvPr>
        </p:nvSpPr>
        <p:spPr>
          <a:xfrm flipV="1">
            <a:off x="7324425" y="3534977"/>
            <a:ext cx="81197" cy="8119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32" name="椭圆 277"/>
          <p:cNvSpPr/>
          <p:nvPr>
            <p:custDataLst>
              <p:tags r:id="rId16"/>
            </p:custDataLst>
          </p:nvPr>
        </p:nvSpPr>
        <p:spPr>
          <a:xfrm flipV="1">
            <a:off x="4346905" y="4268229"/>
            <a:ext cx="94338" cy="9433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4394344" y="4371306"/>
            <a:ext cx="0" cy="99735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34" name="椭圆 279"/>
          <p:cNvSpPr/>
          <p:nvPr>
            <p:custDataLst>
              <p:tags r:id="rId18"/>
            </p:custDataLst>
          </p:nvPr>
        </p:nvSpPr>
        <p:spPr>
          <a:xfrm flipV="1">
            <a:off x="8622259" y="4479655"/>
            <a:ext cx="236613" cy="23660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739392" y="4742032"/>
            <a:ext cx="0" cy="37001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36" name="椭圆 281"/>
          <p:cNvSpPr/>
          <p:nvPr>
            <p:custDataLst>
              <p:tags r:id="rId20"/>
            </p:custDataLst>
          </p:nvPr>
        </p:nvSpPr>
        <p:spPr>
          <a:xfrm flipV="1">
            <a:off x="5413986" y="4759017"/>
            <a:ext cx="293089" cy="29307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558060" y="5098702"/>
            <a:ext cx="0" cy="6474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38" name="图形 15"/>
          <p:cNvSpPr/>
          <p:nvPr>
            <p:custDataLst>
              <p:tags r:id="rId22"/>
            </p:custDataLst>
          </p:nvPr>
        </p:nvSpPr>
        <p:spPr>
          <a:xfrm>
            <a:off x="5474310" y="4821683"/>
            <a:ext cx="167589" cy="163298"/>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40" name="图形 19"/>
          <p:cNvSpPr/>
          <p:nvPr>
            <p:custDataLst>
              <p:tags r:id="rId23"/>
            </p:custDataLst>
          </p:nvPr>
        </p:nvSpPr>
        <p:spPr>
          <a:xfrm>
            <a:off x="8683168" y="4545835"/>
            <a:ext cx="114774" cy="10335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42" name="图形 27"/>
          <p:cNvSpPr/>
          <p:nvPr>
            <p:custDataLst>
              <p:tags r:id="rId24"/>
            </p:custDataLst>
          </p:nvPr>
        </p:nvSpPr>
        <p:spPr>
          <a:xfrm>
            <a:off x="4664921" y="3679051"/>
            <a:ext cx="162308" cy="12483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44" name="任意多边形: 形状 286"/>
          <p:cNvSpPr/>
          <p:nvPr>
            <p:custDataLst>
              <p:tags r:id="rId25"/>
            </p:custDataLst>
          </p:nvPr>
        </p:nvSpPr>
        <p:spPr>
          <a:xfrm>
            <a:off x="5836836" y="3633369"/>
            <a:ext cx="1203637" cy="120364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46" name="正文"/>
          <p:cNvSpPr txBox="1"/>
          <p:nvPr>
            <p:custDataLst>
              <p:tags r:id="rId26"/>
            </p:custDataLst>
          </p:nvPr>
        </p:nvSpPr>
        <p:spPr>
          <a:xfrm>
            <a:off x="1524000" y="3698378"/>
            <a:ext cx="1933930" cy="72485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推行素质教育，注重学生综合素质的培养</a:t>
            </a:r>
            <a:endParaRPr altLang="en-US" dirty="0" sz="1200" lang="zh-CN" spc="150">
              <a:solidFill>
                <a:schemeClr val="tx1">
                  <a:lumMod val="65000"/>
                  <a:lumOff val="35000"/>
                </a:schemeClr>
              </a:solidFill>
              <a:latin typeface="+mn-ea"/>
              <a:sym typeface="+mn-ea"/>
            </a:endParaRPr>
          </a:p>
        </p:txBody>
      </p:sp>
      <p:sp>
        <p:nvSpPr>
          <p:cNvPr id="1048948" name="正文"/>
          <p:cNvSpPr txBox="1"/>
          <p:nvPr>
            <p:custDataLst>
              <p:tags r:id="rId27"/>
            </p:custDataLst>
          </p:nvPr>
        </p:nvSpPr>
        <p:spPr>
          <a:xfrm>
            <a:off x="9419934" y="3698378"/>
            <a:ext cx="1933930" cy="72485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优化课程设置，增加选修课程和实践活动</a:t>
            </a:r>
            <a:endParaRPr altLang="en-US" dirty="0" sz="1200" lang="zh-CN" spc="150">
              <a:solidFill>
                <a:schemeClr val="tx1">
                  <a:lumMod val="65000"/>
                  <a:lumOff val="35000"/>
                </a:schemeClr>
              </a:solidFill>
              <a:latin typeface="+mn-ea"/>
              <a:sym typeface="+mn-ea"/>
            </a:endParaRPr>
          </a:p>
        </p:txBody>
      </p:sp>
      <p:sp>
        <p:nvSpPr>
          <p:cNvPr id="1048950" name="正文"/>
          <p:cNvSpPr txBox="1"/>
          <p:nvPr>
            <p:custDataLst>
              <p:tags r:id="rId28"/>
            </p:custDataLst>
          </p:nvPr>
        </p:nvSpPr>
        <p:spPr>
          <a:xfrm>
            <a:off x="7308612" y="1795552"/>
            <a:ext cx="1933930" cy="72485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加强教师培训，提高教师专业素养和教学能力</a:t>
            </a:r>
            <a:endParaRPr altLang="en-US" dirty="0" sz="1200" lang="zh-CN" spc="150">
              <a:solidFill>
                <a:schemeClr val="tx1">
                  <a:lumMod val="65000"/>
                  <a:lumOff val="35000"/>
                </a:schemeClr>
              </a:solidFill>
              <a:latin typeface="+mn-ea"/>
              <a:sym typeface="+mn-ea"/>
            </a:endParaRPr>
          </a:p>
        </p:txBody>
      </p:sp>
      <p:sp>
        <p:nvSpPr>
          <p:cNvPr id="1048952" name="正文"/>
          <p:cNvSpPr txBox="1"/>
          <p:nvPr>
            <p:custDataLst>
              <p:tags r:id="rId29"/>
            </p:custDataLst>
          </p:nvPr>
        </p:nvSpPr>
        <p:spPr>
          <a:xfrm>
            <a:off x="3635322" y="1795552"/>
            <a:ext cx="1933930" cy="72485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实行多元化评价体系，鼓励学生个性化发展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86" name="标题 1"/>
          <p:cNvSpPr>
            <a:spLocks noGrp="1"/>
          </p:cNvSpPr>
          <p:nvPr>
            <p:ph type="title"/>
          </p:nvPr>
        </p:nvSpPr>
        <p:spPr/>
        <p:txBody>
          <a:bodyPr/>
          <a:p>
            <a:r>
              <a:rPr altLang="en-US" lang="zh-CN"/>
              <a:t>改革成效与影响</a:t>
            </a:r>
            <a:endParaRPr altLang="en-US" lang="zh-CN"/>
          </a:p>
        </p:txBody>
      </p:sp>
      <p:sp>
        <p:nvSpPr>
          <p:cNvPr id="1048988" name="任意多边形 20"/>
          <p:cNvSpPr/>
          <p:nvPr>
            <p:custDataLst>
              <p:tags r:id="rId1"/>
            </p:custDataLst>
          </p:nvPr>
        </p:nvSpPr>
        <p:spPr>
          <a:xfrm rot="2700000">
            <a:off x="20188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90" name="文本框 24"/>
          <p:cNvSpPr txBox="1"/>
          <p:nvPr>
            <p:custDataLst>
              <p:tags r:id="rId2"/>
            </p:custDataLst>
          </p:nvPr>
        </p:nvSpPr>
        <p:spPr bwMode="auto">
          <a:xfrm>
            <a:off x="16604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提高了教育公平性：改革措施使得教育资源更加均衡地分配，缩小了城乡和地区之间的教育差距。</a:t>
            </a:r>
            <a:endParaRPr altLang="en-US" dirty="0" lang="zh-CN" spc="150">
              <a:solidFill>
                <a:schemeClr val="tx1">
                  <a:lumMod val="75000"/>
                  <a:lumOff val="25000"/>
                </a:schemeClr>
              </a:solidFill>
              <a:latin typeface="+mn-ea"/>
              <a:sym typeface="+mn-ea"/>
            </a:endParaRPr>
          </a:p>
        </p:txBody>
      </p:sp>
      <p:sp>
        <p:nvSpPr>
          <p:cNvPr id="1048992" name="矩形 42"/>
          <p:cNvSpPr/>
          <p:nvPr>
            <p:custDataLst>
              <p:tags r:id="rId3"/>
            </p:custDataLst>
          </p:nvPr>
        </p:nvSpPr>
        <p:spPr>
          <a:xfrm>
            <a:off x="17934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94" name="任意多边形 18"/>
          <p:cNvSpPr/>
          <p:nvPr>
            <p:custDataLst>
              <p:tags r:id="rId4"/>
            </p:custDataLst>
          </p:nvPr>
        </p:nvSpPr>
        <p:spPr>
          <a:xfrm rot="5400000">
            <a:off x="45352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96" name="文本框 27"/>
          <p:cNvSpPr txBox="1"/>
          <p:nvPr>
            <p:custDataLst>
              <p:tags r:id="rId5"/>
            </p:custDataLst>
          </p:nvPr>
        </p:nvSpPr>
        <p:spPr bwMode="auto">
          <a:xfrm>
            <a:off x="41761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增强了教育质量：通过优化课程设置、加强教师培训等方式，提高了初中教育的整体质量。</a:t>
            </a:r>
            <a:endParaRPr altLang="en-US" dirty="0" lang="zh-CN" spc="150">
              <a:solidFill>
                <a:schemeClr val="tx1">
                  <a:lumMod val="75000"/>
                  <a:lumOff val="25000"/>
                </a:schemeClr>
              </a:solidFill>
              <a:latin typeface="+mn-ea"/>
              <a:sym typeface="+mn-ea"/>
            </a:endParaRPr>
          </a:p>
        </p:txBody>
      </p:sp>
      <p:sp>
        <p:nvSpPr>
          <p:cNvPr id="1048998" name="矩形 43"/>
          <p:cNvSpPr/>
          <p:nvPr>
            <p:custDataLst>
              <p:tags r:id="rId6"/>
            </p:custDataLst>
          </p:nvPr>
        </p:nvSpPr>
        <p:spPr>
          <a:xfrm>
            <a:off x="43098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00" name="任意多边形 21"/>
          <p:cNvSpPr/>
          <p:nvPr>
            <p:custDataLst>
              <p:tags r:id="rId7"/>
            </p:custDataLst>
          </p:nvPr>
        </p:nvSpPr>
        <p:spPr>
          <a:xfrm rot="18900000" flipH="1">
            <a:off x="70509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02" name="文本框 30"/>
          <p:cNvSpPr txBox="1"/>
          <p:nvPr>
            <p:custDataLst>
              <p:tags r:id="rId8"/>
            </p:custDataLst>
          </p:nvPr>
        </p:nvSpPr>
        <p:spPr bwMode="auto">
          <a:xfrm>
            <a:off x="66925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促进了教育创新：鼓励学校和教师进行教育创新，探索适应学生发展的教育模式和方法。</a:t>
            </a:r>
            <a:endParaRPr altLang="en-US" dirty="0" lang="zh-CN" spc="150">
              <a:solidFill>
                <a:schemeClr val="tx1">
                  <a:lumMod val="75000"/>
                  <a:lumOff val="25000"/>
                </a:schemeClr>
              </a:solidFill>
              <a:latin typeface="+mn-ea"/>
              <a:sym typeface="+mn-ea"/>
            </a:endParaRPr>
          </a:p>
        </p:txBody>
      </p:sp>
      <p:sp>
        <p:nvSpPr>
          <p:cNvPr id="1049004" name="矩形 44"/>
          <p:cNvSpPr/>
          <p:nvPr>
            <p:custDataLst>
              <p:tags r:id="rId9"/>
            </p:custDataLst>
          </p:nvPr>
        </p:nvSpPr>
        <p:spPr>
          <a:xfrm>
            <a:off x="68248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06" name="任意多边形 22"/>
          <p:cNvSpPr/>
          <p:nvPr>
            <p:custDataLst>
              <p:tags r:id="rId10"/>
            </p:custDataLst>
          </p:nvPr>
        </p:nvSpPr>
        <p:spPr>
          <a:xfrm rot="2700000" flipH="1" flipV="1">
            <a:off x="95666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08" name="文本框 33"/>
          <p:cNvSpPr txBox="1"/>
          <p:nvPr>
            <p:custDataLst>
              <p:tags r:id="rId11"/>
            </p:custDataLst>
          </p:nvPr>
        </p:nvSpPr>
        <p:spPr bwMode="auto">
          <a:xfrm>
            <a:off x="9208210" y="3113403"/>
            <a:ext cx="2008977" cy="3064097"/>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提高了学生的综合素质：改革注重学生的全面发展，加强了德育、体育、美育等方面的教育，提高了学生的综合素质。</a:t>
            </a:r>
            <a:endParaRPr altLang="en-US" dirty="0" sz="2000" lang="zh-CN" spc="150">
              <a:solidFill>
                <a:schemeClr val="tx1">
                  <a:lumMod val="75000"/>
                  <a:lumOff val="25000"/>
                </a:schemeClr>
              </a:solidFill>
              <a:latin typeface="+mn-ea"/>
              <a:sym typeface="+mn-ea"/>
            </a:endParaRPr>
          </a:p>
        </p:txBody>
      </p:sp>
      <p:sp>
        <p:nvSpPr>
          <p:cNvPr id="1049010" name="矩形 45"/>
          <p:cNvSpPr/>
          <p:nvPr>
            <p:custDataLst>
              <p:tags r:id="rId12"/>
            </p:custDataLst>
          </p:nvPr>
        </p:nvSpPr>
        <p:spPr>
          <a:xfrm>
            <a:off x="93412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44" name="标题"/>
          <p:cNvSpPr>
            <a:spLocks noGrp="1"/>
          </p:cNvSpPr>
          <p:nvPr>
            <p:ph type="title"/>
            <p:custDataLst>
              <p:tags r:id="rId1"/>
            </p:custDataLst>
          </p:nvPr>
        </p:nvSpPr>
        <p:spPr>
          <a:xfrm>
            <a:off x="1526400" y="3381109"/>
            <a:ext cx="9144000" cy="1152000"/>
          </a:xfrm>
        </p:spPr>
        <p:txBody>
          <a:bodyPr/>
          <a:p>
            <a:r>
              <a:rPr altLang="en-US" dirty="0" lang="zh-CN"/>
              <a:t>教育技术与数字化转型</a:t>
            </a:r>
            <a:endParaRPr altLang="en-US" dirty="0" lang="zh-CN"/>
          </a:p>
        </p:txBody>
      </p:sp>
      <p:sp>
        <p:nvSpPr>
          <p:cNvPr id="1049046" name="节编号"/>
          <p:cNvSpPr>
            <a:spLocks noGrp="1"/>
          </p:cNvSpPr>
          <p:nvPr>
            <p:ph type="body" sz="quarter" idx="13"/>
            <p:custDataLst>
              <p:tags r:id="rId2"/>
            </p:custDataLst>
          </p:nvPr>
        </p:nvSpPr>
        <p:spPr>
          <a:xfrm>
            <a:off x="1524000" y="2189693"/>
            <a:ext cx="9144000" cy="1148675"/>
          </a:xfrm>
        </p:spPr>
        <p:txBody>
          <a:bodyPr/>
          <a:p>
            <a:r>
              <a:rPr altLang="zh-CN" dirty="0" lang="en-US"/>
              <a:t>02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72" name="标题 1"/>
          <p:cNvSpPr>
            <a:spLocks noGrp="1"/>
          </p:cNvSpPr>
          <p:nvPr>
            <p:ph type="title"/>
          </p:nvPr>
        </p:nvSpPr>
        <p:spPr/>
        <p:txBody>
          <a:bodyPr/>
          <a:p>
            <a:r>
              <a:rPr altLang="en-US" lang="zh-CN"/>
              <a:t>数字化教育资源建设</a:t>
            </a:r>
            <a:endParaRPr altLang="en-US" lang="zh-CN"/>
          </a:p>
        </p:txBody>
      </p:sp>
      <p:sp>
        <p:nvSpPr>
          <p:cNvPr id="1049074" name="矩形 31"/>
          <p:cNvSpPr/>
          <p:nvPr>
            <p:custDataLst>
              <p:tags r:id="rId1"/>
            </p:custDataLst>
          </p:nvPr>
        </p:nvSpPr>
        <p:spPr>
          <a:xfrm>
            <a:off x="29845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数字化教育资源定义：利用数字技术制作的各类教学材料，如数字图书、课件、视频等。</a:t>
            </a:r>
            <a:endParaRPr altLang="en-US" dirty="0" sz="1200" lang="zh-CN" spc="150">
              <a:solidFill>
                <a:schemeClr val="tx1">
                  <a:lumMod val="65000"/>
                  <a:lumOff val="35000"/>
                </a:schemeClr>
              </a:solidFill>
              <a:latin typeface="+mn-ea"/>
              <a:sym typeface="+mn-ea"/>
            </a:endParaRPr>
          </a:p>
        </p:txBody>
      </p:sp>
      <p:sp>
        <p:nvSpPr>
          <p:cNvPr id="1049076" name="矩形 4"/>
          <p:cNvSpPr/>
          <p:nvPr>
            <p:custDataLst>
              <p:tags r:id="rId2"/>
            </p:custDataLst>
          </p:nvPr>
        </p:nvSpPr>
        <p:spPr>
          <a:xfrm>
            <a:off x="29845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数字化教育资源建设的重要性：提供丰富多样的学习材料，满足个性化学习需求，提高教学质量。</a:t>
            </a:r>
            <a:endParaRPr altLang="en-US" dirty="0" sz="1200" lang="zh-CN" spc="150">
              <a:solidFill>
                <a:schemeClr val="tx1">
                  <a:lumMod val="65000"/>
                  <a:lumOff val="35000"/>
                </a:schemeClr>
              </a:solidFill>
              <a:latin typeface="+mn-ea"/>
              <a:sym typeface="+mn-ea"/>
            </a:endParaRPr>
          </a:p>
        </p:txBody>
      </p:sp>
      <p:sp>
        <p:nvSpPr>
          <p:cNvPr id="1049078" name="矩形 5"/>
          <p:cNvSpPr/>
          <p:nvPr>
            <p:custDataLst>
              <p:tags r:id="rId3"/>
            </p:custDataLst>
          </p:nvPr>
        </p:nvSpPr>
        <p:spPr>
          <a:xfrm>
            <a:off x="29845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数字化教育资源建设的途径：政府投入、学校自建、社会参与等。</a:t>
            </a:r>
            <a:endParaRPr altLang="en-US" dirty="0" sz="1200" lang="zh-CN" spc="150">
              <a:solidFill>
                <a:schemeClr val="tx1">
                  <a:lumMod val="65000"/>
                  <a:lumOff val="35000"/>
                </a:schemeClr>
              </a:solidFill>
              <a:latin typeface="+mn-ea"/>
              <a:sym typeface="+mn-ea"/>
            </a:endParaRPr>
          </a:p>
        </p:txBody>
      </p:sp>
      <p:sp>
        <p:nvSpPr>
          <p:cNvPr id="1049080" name="矩形 7"/>
          <p:cNvSpPr/>
          <p:nvPr>
            <p:custDataLst>
              <p:tags r:id="rId4"/>
            </p:custDataLst>
          </p:nvPr>
        </p:nvSpPr>
        <p:spPr>
          <a:xfrm>
            <a:off x="29845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数字化教育资源的应用场景：在线课程、翻转课堂、混合式教学等。</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14" name="标题 1"/>
          <p:cNvSpPr>
            <a:spLocks noGrp="1"/>
          </p:cNvSpPr>
          <p:nvPr>
            <p:ph type="title"/>
          </p:nvPr>
        </p:nvSpPr>
        <p:spPr/>
        <p:txBody>
          <a:bodyPr/>
          <a:p>
            <a:r>
              <a:rPr altLang="en-US" lang="zh-CN"/>
              <a:t>在线教育平台与技术应用</a:t>
            </a:r>
            <a:endParaRPr altLang="en-US" lang="zh-CN"/>
          </a:p>
        </p:txBody>
      </p:sp>
      <p:sp>
        <p:nvSpPr>
          <p:cNvPr id="1049116" name="对角圆角矩形 15"/>
          <p:cNvSpPr/>
          <p:nvPr>
            <p:custDataLst>
              <p:tags r:id="rId1"/>
            </p:custDataLst>
          </p:nvPr>
        </p:nvSpPr>
        <p:spPr>
          <a:xfrm>
            <a:off x="17933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8" name="对角圆角矩形 16"/>
          <p:cNvSpPr/>
          <p:nvPr>
            <p:custDataLst>
              <p:tags r:id="rId2"/>
            </p:custDataLst>
          </p:nvPr>
        </p:nvSpPr>
        <p:spPr>
          <a:xfrm>
            <a:off x="17933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0" name="直角三角形 17"/>
          <p:cNvSpPr/>
          <p:nvPr>
            <p:custDataLst>
              <p:tags r:id="rId3"/>
            </p:custDataLst>
          </p:nvPr>
        </p:nvSpPr>
        <p:spPr>
          <a:xfrm>
            <a:off x="23589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2" name="文本框 27"/>
          <p:cNvSpPr txBox="1"/>
          <p:nvPr>
            <p:custDataLst>
              <p:tags r:id="rId4"/>
            </p:custDataLst>
          </p:nvPr>
        </p:nvSpPr>
        <p:spPr>
          <a:xfrm>
            <a:off x="23954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优势特点：突破时间和空间限制，方便快捷，提高学习效率</a:t>
            </a:r>
            <a:endParaRPr altLang="zh-CN" dirty="0" lang="en-US">
              <a:solidFill>
                <a:schemeClr val="dk1">
                  <a:lumMod val="80000"/>
                  <a:lumOff val="20000"/>
                </a:schemeClr>
              </a:solidFill>
              <a:latin typeface="+mn-ea"/>
              <a:sym typeface="+mn-ea"/>
            </a:endParaRPr>
          </a:p>
        </p:txBody>
      </p:sp>
      <p:sp>
        <p:nvSpPr>
          <p:cNvPr id="1049124" name="对角圆角矩形 52"/>
          <p:cNvSpPr/>
          <p:nvPr>
            <p:custDataLst>
              <p:tags r:id="rId5"/>
            </p:custDataLst>
          </p:nvPr>
        </p:nvSpPr>
        <p:spPr>
          <a:xfrm>
            <a:off x="17933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6" name="对角圆角矩形 53"/>
          <p:cNvSpPr/>
          <p:nvPr>
            <p:custDataLst>
              <p:tags r:id="rId6"/>
            </p:custDataLst>
          </p:nvPr>
        </p:nvSpPr>
        <p:spPr>
          <a:xfrm>
            <a:off x="17933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8" name="直角三角形 54"/>
          <p:cNvSpPr/>
          <p:nvPr>
            <p:custDataLst>
              <p:tags r:id="rId7"/>
            </p:custDataLst>
          </p:nvPr>
        </p:nvSpPr>
        <p:spPr>
          <a:xfrm>
            <a:off x="23589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0" name="文本框 56"/>
          <p:cNvSpPr txBox="1"/>
          <p:nvPr>
            <p:custDataLst>
              <p:tags r:id="rId8"/>
            </p:custDataLst>
          </p:nvPr>
        </p:nvSpPr>
        <p:spPr>
          <a:xfrm>
            <a:off x="23954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平台功能：提供在线课程、作业、考试等功能，支持师生互动和资源共享</a:t>
            </a:r>
            <a:endParaRPr altLang="en-US" dirty="0" lang="zh-CN">
              <a:solidFill>
                <a:schemeClr val="dk1">
                  <a:lumMod val="80000"/>
                  <a:lumOff val="20000"/>
                </a:schemeClr>
              </a:solidFill>
              <a:latin typeface="+mn-ea"/>
              <a:sym typeface="+mn-ea"/>
            </a:endParaRPr>
          </a:p>
        </p:txBody>
      </p:sp>
      <p:sp>
        <p:nvSpPr>
          <p:cNvPr id="1049132" name="对角圆角矩形 5"/>
          <p:cNvSpPr/>
          <p:nvPr>
            <p:custDataLst>
              <p:tags r:id="rId9"/>
            </p:custDataLst>
          </p:nvPr>
        </p:nvSpPr>
        <p:spPr>
          <a:xfrm>
            <a:off x="17933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4" name="对角圆角矩形 6"/>
          <p:cNvSpPr/>
          <p:nvPr>
            <p:custDataLst>
              <p:tags r:id="rId10"/>
            </p:custDataLst>
          </p:nvPr>
        </p:nvSpPr>
        <p:spPr>
          <a:xfrm>
            <a:off x="17933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6" name="直角三角形 7"/>
          <p:cNvSpPr/>
          <p:nvPr>
            <p:custDataLst>
              <p:tags r:id="rId11"/>
            </p:custDataLst>
          </p:nvPr>
        </p:nvSpPr>
        <p:spPr>
          <a:xfrm>
            <a:off x="23589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8" name="文本框 8"/>
          <p:cNvSpPr txBox="1"/>
          <p:nvPr>
            <p:custDataLst>
              <p:tags r:id="rId12"/>
            </p:custDataLst>
          </p:nvPr>
        </p:nvSpPr>
        <p:spPr>
          <a:xfrm>
            <a:off x="23954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技术应用：利用人工智能、大数据等技术提升教学质量和个性化学习体验</a:t>
            </a:r>
            <a:endParaRPr altLang="en-US" dirty="0" lang="zh-CN">
              <a:solidFill>
                <a:schemeClr val="dk1">
                  <a:lumMod val="80000"/>
                  <a:lumOff val="20000"/>
                </a:schemeClr>
              </a:solidFill>
              <a:latin typeface="+mn-ea"/>
              <a:sym typeface="+mn-ea"/>
            </a:endParaRPr>
          </a:p>
        </p:txBody>
      </p:sp>
      <p:sp>
        <p:nvSpPr>
          <p:cNvPr id="1049140" name="对角圆角矩形 9"/>
          <p:cNvSpPr/>
          <p:nvPr>
            <p:custDataLst>
              <p:tags r:id="rId13"/>
            </p:custDataLst>
          </p:nvPr>
        </p:nvSpPr>
        <p:spPr>
          <a:xfrm>
            <a:off x="17933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2" name="对角圆角矩形 10"/>
          <p:cNvSpPr/>
          <p:nvPr>
            <p:custDataLst>
              <p:tags r:id="rId14"/>
            </p:custDataLst>
          </p:nvPr>
        </p:nvSpPr>
        <p:spPr>
          <a:xfrm>
            <a:off x="17933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4" name="直角三角形 11"/>
          <p:cNvSpPr/>
          <p:nvPr>
            <p:custDataLst>
              <p:tags r:id="rId15"/>
            </p:custDataLst>
          </p:nvPr>
        </p:nvSpPr>
        <p:spPr>
          <a:xfrm>
            <a:off x="23589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6" name="文本框 12"/>
          <p:cNvSpPr txBox="1"/>
          <p:nvPr>
            <p:custDataLst>
              <p:tags r:id="rId16"/>
            </p:custDataLst>
          </p:nvPr>
        </p:nvSpPr>
        <p:spPr>
          <a:xfrm>
            <a:off x="23954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发展趋势：随着数字化转型加速，在线教育平台将成为主流趋势</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80" name="标题 1"/>
          <p:cNvSpPr>
            <a:spLocks noGrp="1"/>
          </p:cNvSpPr>
          <p:nvPr>
            <p:ph type="title"/>
          </p:nvPr>
        </p:nvSpPr>
        <p:spPr/>
        <p:txBody>
          <a:bodyPr/>
          <a:p>
            <a:r>
              <a:rPr altLang="en-US" lang="zh-CN"/>
              <a:t>混合式学习模式与实践</a:t>
            </a:r>
            <a:endParaRPr altLang="en-US" lang="zh-CN"/>
          </a:p>
        </p:txBody>
      </p:sp>
      <p:sp>
        <p:nvSpPr>
          <p:cNvPr id="1049182" name="五边形 16"/>
          <p:cNvSpPr/>
          <p:nvPr>
            <p:custDataLst>
              <p:tags r:id="rId1"/>
            </p:custDataLst>
          </p:nvPr>
        </p:nvSpPr>
        <p:spPr>
          <a:xfrm rot="16200000" flipH="1">
            <a:off x="7367209" y="1751001"/>
            <a:ext cx="766742" cy="223105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4" name="五边形 17"/>
          <p:cNvSpPr/>
          <p:nvPr>
            <p:custDataLst>
              <p:tags r:id="rId2"/>
            </p:custDataLst>
          </p:nvPr>
        </p:nvSpPr>
        <p:spPr>
          <a:xfrm rot="16200000" flipH="1">
            <a:off x="7386160"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6" name="任意多边形 18"/>
          <p:cNvSpPr/>
          <p:nvPr>
            <p:custDataLst>
              <p:tags r:id="rId3"/>
            </p:custDataLst>
          </p:nvPr>
        </p:nvSpPr>
        <p:spPr>
          <a:xfrm>
            <a:off x="674929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8" name="任意多边形 19"/>
          <p:cNvSpPr/>
          <p:nvPr>
            <p:custDataLst>
              <p:tags r:id="rId4"/>
            </p:custDataLst>
          </p:nvPr>
        </p:nvSpPr>
        <p:spPr>
          <a:xfrm flipV="1">
            <a:off x="6635014" y="1907203"/>
            <a:ext cx="2231056"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0" name="五边形 2"/>
          <p:cNvSpPr/>
          <p:nvPr>
            <p:custDataLst>
              <p:tags r:id="rId5"/>
            </p:custDataLst>
          </p:nvPr>
        </p:nvSpPr>
        <p:spPr>
          <a:xfrm rot="16200000" flipH="1">
            <a:off x="2255621" y="1751575"/>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2" name="五边形 3"/>
          <p:cNvSpPr/>
          <p:nvPr>
            <p:custDataLst>
              <p:tags r:id="rId6"/>
            </p:custDataLst>
          </p:nvPr>
        </p:nvSpPr>
        <p:spPr>
          <a:xfrm rot="16200000" flipH="1">
            <a:off x="2275721"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4" name="任意多边形 4"/>
          <p:cNvSpPr/>
          <p:nvPr>
            <p:custDataLst>
              <p:tags r:id="rId7"/>
            </p:custDataLst>
          </p:nvPr>
        </p:nvSpPr>
        <p:spPr>
          <a:xfrm>
            <a:off x="163885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6" name="任意多边形 5"/>
          <p:cNvSpPr/>
          <p:nvPr>
            <p:custDataLst>
              <p:tags r:id="rId8"/>
            </p:custDataLst>
          </p:nvPr>
        </p:nvSpPr>
        <p:spPr>
          <a:xfrm flipV="1">
            <a:off x="1524000" y="1907203"/>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638854" y="3116044"/>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定义：结合线上与线下学习的优势，实现个性化学习</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2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749294" y="3116044"/>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优势：促进学生主动学习，提高学习参与度与成绩</a:t>
            </a:r>
            <a:endParaRPr dirty="0" sz="2000" err="1">
              <a:solidFill>
                <a:schemeClr val="tx1">
                  <a:lumMod val="75000"/>
                  <a:lumOff val="25000"/>
                </a:schemeClr>
              </a:solidFill>
              <a:latin typeface="+mn-ea"/>
              <a:ea typeface="+mn-ea"/>
              <a:cs typeface="+mn-ea"/>
              <a:sym typeface="+mn-lt"/>
            </a:endParaRPr>
          </a:p>
        </p:txBody>
      </p:sp>
      <p:sp>
        <p:nvSpPr>
          <p:cNvPr id="1049202" name="五边形 9"/>
          <p:cNvSpPr/>
          <p:nvPr>
            <p:custDataLst>
              <p:tags r:id="rId11"/>
            </p:custDataLst>
          </p:nvPr>
        </p:nvSpPr>
        <p:spPr>
          <a:xfrm rot="16200000" flipH="1">
            <a:off x="4877169" y="1763061"/>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4" name="五边形 10"/>
          <p:cNvSpPr/>
          <p:nvPr>
            <p:custDataLst>
              <p:tags r:id="rId12"/>
            </p:custDataLst>
          </p:nvPr>
        </p:nvSpPr>
        <p:spPr>
          <a:xfrm rot="16200000" flipH="1">
            <a:off x="4896695" y="4247932"/>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6" name="任意多边形 11"/>
          <p:cNvSpPr/>
          <p:nvPr>
            <p:custDataLst>
              <p:tags r:id="rId13"/>
            </p:custDataLst>
          </p:nvPr>
        </p:nvSpPr>
        <p:spPr>
          <a:xfrm>
            <a:off x="4259828" y="2491237"/>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08" name="任意多边形 12"/>
          <p:cNvSpPr/>
          <p:nvPr>
            <p:custDataLst>
              <p:tags r:id="rId14"/>
            </p:custDataLst>
          </p:nvPr>
        </p:nvSpPr>
        <p:spPr>
          <a:xfrm flipV="1">
            <a:off x="4145548" y="1919262"/>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0" name="五边形 23"/>
          <p:cNvSpPr/>
          <p:nvPr>
            <p:custDataLst>
              <p:tags r:id="rId15"/>
            </p:custDataLst>
          </p:nvPr>
        </p:nvSpPr>
        <p:spPr>
          <a:xfrm rot="16200000" flipH="1">
            <a:off x="9856101" y="1785457"/>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2" name="五边形 24"/>
          <p:cNvSpPr/>
          <p:nvPr>
            <p:custDataLst>
              <p:tags r:id="rId16"/>
            </p:custDataLst>
          </p:nvPr>
        </p:nvSpPr>
        <p:spPr>
          <a:xfrm rot="16200000" flipH="1">
            <a:off x="9875626" y="4269180"/>
            <a:ext cx="728895" cy="200331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4" name="任意多边形 25"/>
          <p:cNvSpPr/>
          <p:nvPr>
            <p:custDataLst>
              <p:tags r:id="rId17"/>
            </p:custDataLst>
          </p:nvPr>
        </p:nvSpPr>
        <p:spPr>
          <a:xfrm>
            <a:off x="9238185" y="2513633"/>
            <a:ext cx="2003317"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6" name="任意多边形 26"/>
          <p:cNvSpPr/>
          <p:nvPr>
            <p:custDataLst>
              <p:tags r:id="rId18"/>
            </p:custDataLst>
          </p:nvPr>
        </p:nvSpPr>
        <p:spPr>
          <a:xfrm flipV="1">
            <a:off x="9124479" y="1941659"/>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38759" y="3149351"/>
            <a:ext cx="2002012" cy="1803783"/>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未来发展：随着数字化转型加速，混合式学习将成为主流学习模式</a:t>
            </a:r>
            <a:endParaRPr dirty="0" sz="2000" err="1">
              <a:solidFill>
                <a:schemeClr val="tx1">
                  <a:lumMod val="75000"/>
                  <a:lumOff val="25000"/>
                </a:schemeClr>
              </a:solidFill>
              <a:latin typeface="+mn-ea"/>
              <a:ea typeface="+mn-ea"/>
              <a:cs typeface="+mn-ea"/>
              <a:sym typeface="+mn-lt"/>
            </a:endParaRPr>
          </a:p>
        </p:txBody>
      </p:sp>
      <p:sp>
        <p:nvSpPr>
          <p:cNvPr id="10492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4259828" y="3126955"/>
            <a:ext cx="2002012" cy="1803783"/>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实践案例：某初中利用线上资源与线下课堂结合，提高教学效果</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54" name="标题 1"/>
          <p:cNvSpPr>
            <a:spLocks noGrp="1"/>
          </p:cNvSpPr>
          <p:nvPr>
            <p:ph type="title"/>
          </p:nvPr>
        </p:nvSpPr>
        <p:spPr/>
        <p:txBody>
          <a:bodyPr/>
          <a:p>
            <a:r>
              <a:rPr altLang="en-US" lang="zh-CN"/>
              <a:t>教育信息化发展趋势</a:t>
            </a:r>
            <a:endParaRPr altLang="en-US" lang="zh-CN"/>
          </a:p>
        </p:txBody>
      </p:sp>
      <p:sp>
        <p:nvSpPr>
          <p:cNvPr id="1049256" name="对角圆角矩形 15"/>
          <p:cNvSpPr/>
          <p:nvPr>
            <p:custDataLst>
              <p:tags r:id="rId1"/>
            </p:custDataLst>
          </p:nvPr>
        </p:nvSpPr>
        <p:spPr>
          <a:xfrm>
            <a:off x="17933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8" name="对角圆角矩形 16"/>
          <p:cNvSpPr/>
          <p:nvPr>
            <p:custDataLst>
              <p:tags r:id="rId2"/>
            </p:custDataLst>
          </p:nvPr>
        </p:nvSpPr>
        <p:spPr>
          <a:xfrm>
            <a:off x="17933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0" name="直角三角形 17"/>
          <p:cNvSpPr/>
          <p:nvPr>
            <p:custDataLst>
              <p:tags r:id="rId3"/>
            </p:custDataLst>
          </p:nvPr>
        </p:nvSpPr>
        <p:spPr>
          <a:xfrm>
            <a:off x="23589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2" name="文本框 27"/>
          <p:cNvSpPr txBox="1"/>
          <p:nvPr>
            <p:custDataLst>
              <p:tags r:id="rId4"/>
            </p:custDataLst>
          </p:nvPr>
        </p:nvSpPr>
        <p:spPr>
          <a:xfrm>
            <a:off x="23954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在线教育平台的普及：打破地域限制，实现优质教育资源共享</a:t>
            </a:r>
            <a:endParaRPr altLang="zh-CN" dirty="0" lang="en-US">
              <a:solidFill>
                <a:schemeClr val="dk1">
                  <a:lumMod val="80000"/>
                  <a:lumOff val="20000"/>
                </a:schemeClr>
              </a:solidFill>
              <a:latin typeface="+mn-ea"/>
              <a:sym typeface="+mn-ea"/>
            </a:endParaRPr>
          </a:p>
        </p:txBody>
      </p:sp>
      <p:sp>
        <p:nvSpPr>
          <p:cNvPr id="1049264" name="对角圆角矩形 52"/>
          <p:cNvSpPr/>
          <p:nvPr>
            <p:custDataLst>
              <p:tags r:id="rId5"/>
            </p:custDataLst>
          </p:nvPr>
        </p:nvSpPr>
        <p:spPr>
          <a:xfrm>
            <a:off x="17933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6" name="对角圆角矩形 53"/>
          <p:cNvSpPr/>
          <p:nvPr>
            <p:custDataLst>
              <p:tags r:id="rId6"/>
            </p:custDataLst>
          </p:nvPr>
        </p:nvSpPr>
        <p:spPr>
          <a:xfrm>
            <a:off x="17933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8" name="直角三角形 54"/>
          <p:cNvSpPr/>
          <p:nvPr>
            <p:custDataLst>
              <p:tags r:id="rId7"/>
            </p:custDataLst>
          </p:nvPr>
        </p:nvSpPr>
        <p:spPr>
          <a:xfrm>
            <a:off x="23589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0" name="文本框 56"/>
          <p:cNvSpPr txBox="1"/>
          <p:nvPr>
            <p:custDataLst>
              <p:tags r:id="rId8"/>
            </p:custDataLst>
          </p:nvPr>
        </p:nvSpPr>
        <p:spPr>
          <a:xfrm>
            <a:off x="23954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云计算技术的应用：提供高效、灵活的教育资源服务</a:t>
            </a:r>
            <a:endParaRPr altLang="en-US" dirty="0" lang="zh-CN">
              <a:solidFill>
                <a:schemeClr val="dk1">
                  <a:lumMod val="80000"/>
                  <a:lumOff val="20000"/>
                </a:schemeClr>
              </a:solidFill>
              <a:latin typeface="+mn-ea"/>
              <a:sym typeface="+mn-ea"/>
            </a:endParaRPr>
          </a:p>
        </p:txBody>
      </p:sp>
      <p:sp>
        <p:nvSpPr>
          <p:cNvPr id="1049272" name="对角圆角矩形 5"/>
          <p:cNvSpPr/>
          <p:nvPr>
            <p:custDataLst>
              <p:tags r:id="rId9"/>
            </p:custDataLst>
          </p:nvPr>
        </p:nvSpPr>
        <p:spPr>
          <a:xfrm>
            <a:off x="17933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4" name="对角圆角矩形 6"/>
          <p:cNvSpPr/>
          <p:nvPr>
            <p:custDataLst>
              <p:tags r:id="rId10"/>
            </p:custDataLst>
          </p:nvPr>
        </p:nvSpPr>
        <p:spPr>
          <a:xfrm>
            <a:off x="17933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6" name="直角三角形 7"/>
          <p:cNvSpPr/>
          <p:nvPr>
            <p:custDataLst>
              <p:tags r:id="rId11"/>
            </p:custDataLst>
          </p:nvPr>
        </p:nvSpPr>
        <p:spPr>
          <a:xfrm>
            <a:off x="23589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8" name="文本框 8"/>
          <p:cNvSpPr txBox="1"/>
          <p:nvPr>
            <p:custDataLst>
              <p:tags r:id="rId12"/>
            </p:custDataLst>
          </p:nvPr>
        </p:nvSpPr>
        <p:spPr>
          <a:xfrm>
            <a:off x="23954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大数据分析与人工智能：个性化教育和学习辅导的新途径</a:t>
            </a:r>
            <a:endParaRPr altLang="en-US" dirty="0" lang="zh-CN">
              <a:solidFill>
                <a:schemeClr val="dk1">
                  <a:lumMod val="80000"/>
                  <a:lumOff val="20000"/>
                </a:schemeClr>
              </a:solidFill>
              <a:latin typeface="+mn-ea"/>
              <a:sym typeface="+mn-ea"/>
            </a:endParaRPr>
          </a:p>
        </p:txBody>
      </p:sp>
      <p:sp>
        <p:nvSpPr>
          <p:cNvPr id="1049280" name="对角圆角矩形 9"/>
          <p:cNvSpPr/>
          <p:nvPr>
            <p:custDataLst>
              <p:tags r:id="rId13"/>
            </p:custDataLst>
          </p:nvPr>
        </p:nvSpPr>
        <p:spPr>
          <a:xfrm>
            <a:off x="17933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2" name="对角圆角矩形 10"/>
          <p:cNvSpPr/>
          <p:nvPr>
            <p:custDataLst>
              <p:tags r:id="rId14"/>
            </p:custDataLst>
          </p:nvPr>
        </p:nvSpPr>
        <p:spPr>
          <a:xfrm>
            <a:off x="17933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4" name="直角三角形 11"/>
          <p:cNvSpPr/>
          <p:nvPr>
            <p:custDataLst>
              <p:tags r:id="rId15"/>
            </p:custDataLst>
          </p:nvPr>
        </p:nvSpPr>
        <p:spPr>
          <a:xfrm>
            <a:off x="23589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6" name="文本框 12"/>
          <p:cNvSpPr txBox="1"/>
          <p:nvPr>
            <p:custDataLst>
              <p:tags r:id="rId16"/>
            </p:custDataLst>
          </p:nvPr>
        </p:nvSpPr>
        <p:spPr>
          <a:xfrm>
            <a:off x="23954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虚拟现实与增强现实技术：创新教学方式，提高学习体验和效果</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20" name="标题"/>
          <p:cNvSpPr>
            <a:spLocks noGrp="1"/>
          </p:cNvSpPr>
          <p:nvPr>
            <p:ph type="title"/>
            <p:custDataLst>
              <p:tags r:id="rId1"/>
            </p:custDataLst>
          </p:nvPr>
        </p:nvSpPr>
        <p:spPr>
          <a:xfrm>
            <a:off x="1526400" y="3381109"/>
            <a:ext cx="9144000" cy="1152000"/>
          </a:xfrm>
        </p:spPr>
        <p:txBody>
          <a:bodyPr/>
          <a:p>
            <a:r>
              <a:rPr altLang="en-US" dirty="0" lang="zh-CN"/>
              <a:t>核心素养与素质教育</a:t>
            </a:r>
            <a:endParaRPr altLang="en-US" dirty="0" lang="zh-CN"/>
          </a:p>
        </p:txBody>
      </p:sp>
      <p:sp>
        <p:nvSpPr>
          <p:cNvPr id="1049322" name="节编号"/>
          <p:cNvSpPr>
            <a:spLocks noGrp="1"/>
          </p:cNvSpPr>
          <p:nvPr>
            <p:ph type="body" sz="quarter" idx="13"/>
            <p:custDataLst>
              <p:tags r:id="rId2"/>
            </p:custDataLst>
          </p:nvPr>
        </p:nvSpPr>
        <p:spPr>
          <a:xfrm>
            <a:off x="1524000" y="2189693"/>
            <a:ext cx="9144000" cy="1148675"/>
          </a:xfrm>
        </p:spPr>
        <p:txBody>
          <a:bodyPr/>
          <a:p>
            <a:r>
              <a:rPr altLang="zh-CN" dirty="0" lang="en-US"/>
              <a:t>03</a:t>
            </a:r>
            <a:endParaRPr altLang="zh-CN" dirty="0" lang="en-US"/>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48" name="标题 1"/>
          <p:cNvSpPr>
            <a:spLocks noGrp="1"/>
          </p:cNvSpPr>
          <p:nvPr>
            <p:ph type="title"/>
          </p:nvPr>
        </p:nvSpPr>
        <p:spPr/>
        <p:txBody>
          <a:bodyPr/>
          <a:p>
            <a:r>
              <a:rPr altLang="en-US" lang="zh-CN"/>
              <a:t>核心素养的内涵与重要性</a:t>
            </a:r>
            <a:endParaRPr altLang="en-US" lang="zh-CN"/>
          </a:p>
        </p:txBody>
      </p:sp>
      <p:sp>
        <p:nvSpPr>
          <p:cNvPr id="1049350" name="矩形 5"/>
          <p:cNvSpPr/>
          <p:nvPr>
            <p:custDataLst>
              <p:tags r:id="rId1"/>
            </p:custDataLst>
          </p:nvPr>
        </p:nvSpPr>
        <p:spPr>
          <a:xfrm>
            <a:off x="1524000"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52" name="矩形 10"/>
          <p:cNvSpPr/>
          <p:nvPr>
            <p:custDataLst>
              <p:tags r:id="rId2"/>
            </p:custDataLst>
          </p:nvPr>
        </p:nvSpPr>
        <p:spPr>
          <a:xfrm>
            <a:off x="1841772"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354" name="TextBox 2"/>
          <p:cNvSpPr txBox="1"/>
          <p:nvPr>
            <p:custDataLst>
              <p:tags r:id="rId3"/>
            </p:custDataLst>
          </p:nvPr>
        </p:nvSpPr>
        <p:spPr>
          <a:xfrm>
            <a:off x="1662883" y="3114594"/>
            <a:ext cx="2042231" cy="1649085"/>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核心素养的定义：指学生应具备的适应终身发展和社会发展需要的必备品格和关键能力。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56" name="矩形 6"/>
          <p:cNvSpPr/>
          <p:nvPr>
            <p:custDataLst>
              <p:tags r:id="rId4"/>
            </p:custDataLst>
          </p:nvPr>
        </p:nvSpPr>
        <p:spPr>
          <a:xfrm>
            <a:off x="4031888"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58" name="矩形 11"/>
          <p:cNvSpPr/>
          <p:nvPr>
            <p:custDataLst>
              <p:tags r:id="rId5"/>
            </p:custDataLst>
          </p:nvPr>
        </p:nvSpPr>
        <p:spPr>
          <a:xfrm>
            <a:off x="4366806"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360" name="TextBox 2"/>
          <p:cNvSpPr txBox="1"/>
          <p:nvPr>
            <p:custDataLst>
              <p:tags r:id="rId6"/>
            </p:custDataLst>
          </p:nvPr>
        </p:nvSpPr>
        <p:spPr>
          <a:xfrm>
            <a:off x="4170199" y="3114594"/>
            <a:ext cx="2042231" cy="164908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核心素养的特点：跨学科性、综合性、情境性、实践性。</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62" name="矩形 33"/>
          <p:cNvSpPr/>
          <p:nvPr>
            <p:custDataLst>
              <p:tags r:id="rId7"/>
            </p:custDataLst>
          </p:nvPr>
        </p:nvSpPr>
        <p:spPr>
          <a:xfrm>
            <a:off x="6535775"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64" name="矩形 37"/>
          <p:cNvSpPr/>
          <p:nvPr>
            <p:custDataLst>
              <p:tags r:id="rId8"/>
            </p:custDataLst>
          </p:nvPr>
        </p:nvSpPr>
        <p:spPr>
          <a:xfrm>
            <a:off x="6853547"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366" name="TextBox 2"/>
          <p:cNvSpPr txBox="1"/>
          <p:nvPr>
            <p:custDataLst>
              <p:tags r:id="rId9"/>
            </p:custDataLst>
          </p:nvPr>
        </p:nvSpPr>
        <p:spPr>
          <a:xfrm>
            <a:off x="6674657" y="3114594"/>
            <a:ext cx="2042231" cy="1649085"/>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核心素养的重要性：提高学生综合素质，培养全面发展的人，适应未来社会发展的需要。</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68" name="矩形 34"/>
          <p:cNvSpPr/>
          <p:nvPr>
            <p:custDataLst>
              <p:tags r:id="rId10"/>
            </p:custDataLst>
          </p:nvPr>
        </p:nvSpPr>
        <p:spPr>
          <a:xfrm>
            <a:off x="9034518"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70" name="矩形 38"/>
          <p:cNvSpPr/>
          <p:nvPr>
            <p:custDataLst>
              <p:tags r:id="rId11"/>
            </p:custDataLst>
          </p:nvPr>
        </p:nvSpPr>
        <p:spPr>
          <a:xfrm>
            <a:off x="9369437"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372" name="TextBox 2"/>
          <p:cNvSpPr txBox="1"/>
          <p:nvPr>
            <p:custDataLst>
              <p:tags r:id="rId12"/>
            </p:custDataLst>
          </p:nvPr>
        </p:nvSpPr>
        <p:spPr>
          <a:xfrm>
            <a:off x="9173401" y="3114594"/>
            <a:ext cx="2042231" cy="1649085"/>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核心素养与素质教育的关系：核心素养是素质教育的核心内容，是素质教育的重要组成部分。</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06" name="标题 1"/>
          <p:cNvSpPr>
            <a:spLocks noGrp="1"/>
          </p:cNvSpPr>
          <p:nvPr>
            <p:ph type="title"/>
          </p:nvPr>
        </p:nvSpPr>
        <p:spPr/>
        <p:txBody>
          <a:bodyPr/>
          <a:p>
            <a:r>
              <a:rPr altLang="en-US" lang="zh-CN"/>
              <a:t>初中素质教育实践与案例</a:t>
            </a:r>
            <a:endParaRPr altLang="en-US" lang="zh-CN"/>
          </a:p>
        </p:txBody>
      </p:sp>
      <p:sp>
        <p:nvSpPr>
          <p:cNvPr id="1049408" name="五边形 30"/>
          <p:cNvSpPr/>
          <p:nvPr>
            <p:custDataLst>
              <p:tags r:id="rId1"/>
            </p:custDataLst>
          </p:nvPr>
        </p:nvSpPr>
        <p:spPr>
          <a:xfrm>
            <a:off x="1524000" y="3254120"/>
            <a:ext cx="2605327" cy="1059031"/>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10" name="燕尾形 36"/>
          <p:cNvSpPr/>
          <p:nvPr>
            <p:custDataLst>
              <p:tags r:id="rId2"/>
            </p:custDataLst>
          </p:nvPr>
        </p:nvSpPr>
        <p:spPr>
          <a:xfrm>
            <a:off x="3864767" y="3254120"/>
            <a:ext cx="2605327" cy="1059031"/>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12" name="燕尾形 37"/>
          <p:cNvSpPr/>
          <p:nvPr>
            <p:custDataLst>
              <p:tags r:id="rId3"/>
            </p:custDataLst>
          </p:nvPr>
        </p:nvSpPr>
        <p:spPr>
          <a:xfrm>
            <a:off x="8546301" y="3254120"/>
            <a:ext cx="2605327" cy="1059031"/>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14" name="燕尾形 38"/>
          <p:cNvSpPr/>
          <p:nvPr>
            <p:custDataLst>
              <p:tags r:id="rId4"/>
            </p:custDataLst>
          </p:nvPr>
        </p:nvSpPr>
        <p:spPr>
          <a:xfrm>
            <a:off x="6205534" y="3254120"/>
            <a:ext cx="2605327" cy="1059031"/>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16" name="文本框 3"/>
          <p:cNvSpPr txBox="1"/>
          <p:nvPr>
            <p:custDataLst>
              <p:tags r:id="rId5"/>
            </p:custDataLst>
          </p:nvPr>
        </p:nvSpPr>
        <p:spPr>
          <a:xfrm>
            <a:off x="3810275" y="4539015"/>
            <a:ext cx="2809868" cy="123119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案例二：某初中实施的德育教育，通过传统文化课程和实践活动，培养学生的道德素养</a:t>
            </a:r>
            <a:endParaRPr altLang="en-US" sz="1400" lang="zh-CN" spc="150">
              <a:solidFill>
                <a:schemeClr val="tx1"/>
              </a:solidFill>
              <a:effectLst/>
              <a:latin typeface="+mn-ea"/>
              <a:sym typeface="+mn-ea"/>
            </a:endParaRPr>
          </a:p>
        </p:txBody>
      </p:sp>
      <p:sp>
        <p:nvSpPr>
          <p:cNvPr id="1049418" name="文本框 6"/>
          <p:cNvSpPr txBox="1"/>
          <p:nvPr>
            <p:custDataLst>
              <p:tags r:id="rId6"/>
            </p:custDataLst>
          </p:nvPr>
        </p:nvSpPr>
        <p:spPr>
          <a:xfrm>
            <a:off x="1524000"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案例一：某初中开展的课外拓展活动，注重培养学生的创新能力和团队合作精神</a:t>
            </a:r>
            <a:endParaRPr altLang="en-US" dirty="0" sz="1400" lang="zh-CN" spc="150">
              <a:solidFill>
                <a:schemeClr val="tx1"/>
              </a:solidFill>
              <a:effectLst/>
              <a:latin typeface="+mn-ea"/>
              <a:sym typeface="+mn-ea"/>
            </a:endParaRPr>
          </a:p>
        </p:txBody>
      </p:sp>
      <p:sp>
        <p:nvSpPr>
          <p:cNvPr id="1049420" name="文本框 7"/>
          <p:cNvSpPr txBox="1"/>
          <p:nvPr>
            <p:custDataLst>
              <p:tags r:id="rId7"/>
            </p:custDataLst>
          </p:nvPr>
        </p:nvSpPr>
        <p:spPr>
          <a:xfrm>
            <a:off x="6203955"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案例三：某初中推行的个性化教育，针对学生的兴趣和特长，提供多样化的学习资源和课程</a:t>
            </a:r>
            <a:endParaRPr altLang="en-US" sz="1400" lang="zh-CN" spc="150">
              <a:solidFill>
                <a:schemeClr val="tx1"/>
              </a:solidFill>
              <a:effectLst/>
              <a:latin typeface="+mn-ea"/>
              <a:sym typeface="+mn-ea"/>
            </a:endParaRPr>
          </a:p>
        </p:txBody>
      </p:sp>
      <p:sp>
        <p:nvSpPr>
          <p:cNvPr id="1049422" name="文本框 8"/>
          <p:cNvSpPr txBox="1"/>
          <p:nvPr>
            <p:custDataLst>
              <p:tags r:id="rId8"/>
            </p:custDataLst>
          </p:nvPr>
        </p:nvSpPr>
        <p:spPr>
          <a:xfrm>
            <a:off x="8543932" y="4539015"/>
            <a:ext cx="2809868" cy="123119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案例四：某初中与社区合作的志愿服务项目，提高学生的社会责任感和公民意识</a:t>
            </a:r>
            <a:endParaRPr altLang="en-US" sz="1400" lang="zh-CN" spc="150">
              <a:solidFill>
                <a:schemeClr val="tx1"/>
              </a:solidFill>
              <a:effectLst/>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56" name="标题 1"/>
          <p:cNvSpPr>
            <a:spLocks noGrp="1"/>
          </p:cNvSpPr>
          <p:nvPr>
            <p:ph type="title"/>
          </p:nvPr>
        </p:nvSpPr>
        <p:spPr/>
        <p:txBody>
          <a:bodyPr/>
          <a:p>
            <a:r>
              <a:rPr altLang="en-US" lang="zh-CN"/>
              <a:t>素质教育面临的挑战与对策</a:t>
            </a:r>
            <a:endParaRPr altLang="en-US" lang="zh-CN"/>
          </a:p>
        </p:txBody>
      </p:sp>
      <p:sp>
        <p:nvSpPr>
          <p:cNvPr id="1049458" name="椭圆 262"/>
          <p:cNvSpPr/>
          <p:nvPr>
            <p:custDataLst>
              <p:tags r:id="rId1"/>
            </p:custDataLst>
          </p:nvPr>
        </p:nvSpPr>
        <p:spPr>
          <a:xfrm>
            <a:off x="3142192" y="3997067"/>
            <a:ext cx="6592959" cy="172486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60" name="椭圆 263"/>
          <p:cNvSpPr/>
          <p:nvPr>
            <p:custDataLst>
              <p:tags r:id="rId2"/>
            </p:custDataLst>
          </p:nvPr>
        </p:nvSpPr>
        <p:spPr>
          <a:xfrm>
            <a:off x="3905899" y="4069103"/>
            <a:ext cx="4998681" cy="148125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62" name="椭圆 264"/>
          <p:cNvSpPr/>
          <p:nvPr>
            <p:custDataLst>
              <p:tags r:id="rId3"/>
            </p:custDataLst>
          </p:nvPr>
        </p:nvSpPr>
        <p:spPr>
          <a:xfrm>
            <a:off x="4620996" y="4281114"/>
            <a:ext cx="3567682" cy="105720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64" name="椭圆 265"/>
          <p:cNvSpPr/>
          <p:nvPr>
            <p:custDataLst>
              <p:tags r:id="rId4"/>
            </p:custDataLst>
          </p:nvPr>
        </p:nvSpPr>
        <p:spPr>
          <a:xfrm>
            <a:off x="5225402" y="4460328"/>
            <a:ext cx="2358645" cy="698936"/>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66" name="椭圆 266"/>
          <p:cNvSpPr/>
          <p:nvPr>
            <p:custDataLst>
              <p:tags r:id="rId5"/>
            </p:custDataLst>
          </p:nvPr>
        </p:nvSpPr>
        <p:spPr>
          <a:xfrm>
            <a:off x="5845036" y="4643641"/>
            <a:ext cx="1356704" cy="4020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67"/>
          <p:cNvCxnSpPr>
            <a:cxnSpLocks/>
          </p:cNvCxnSpPr>
          <p:nvPr>
            <p:custDataLst>
              <p:tags r:id="rId6"/>
            </p:custDataLst>
          </p:nvPr>
        </p:nvCxnSpPr>
        <p:spPr>
          <a:xfrm>
            <a:off x="3550401" y="4576875"/>
            <a:ext cx="0" cy="75943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68" name="椭圆 268"/>
          <p:cNvSpPr/>
          <p:nvPr>
            <p:custDataLst>
              <p:tags r:id="rId7"/>
            </p:custDataLst>
          </p:nvPr>
        </p:nvSpPr>
        <p:spPr>
          <a:xfrm flipV="1">
            <a:off x="3468408" y="4409960"/>
            <a:ext cx="156711" cy="15670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70" name="椭圆 269"/>
          <p:cNvSpPr/>
          <p:nvPr>
            <p:custDataLst>
              <p:tags r:id="rId8"/>
            </p:custDataLst>
          </p:nvPr>
        </p:nvSpPr>
        <p:spPr>
          <a:xfrm flipV="1">
            <a:off x="3505890" y="4448029"/>
            <a:ext cx="81197" cy="8119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72" name="椭圆 270"/>
          <p:cNvSpPr/>
          <p:nvPr>
            <p:custDataLst>
              <p:tags r:id="rId9"/>
            </p:custDataLst>
          </p:nvPr>
        </p:nvSpPr>
        <p:spPr>
          <a:xfrm flipV="1">
            <a:off x="7956943" y="3680222"/>
            <a:ext cx="94338" cy="9433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1"/>
          <p:cNvCxnSpPr>
            <a:cxnSpLocks/>
          </p:cNvCxnSpPr>
          <p:nvPr>
            <p:custDataLst>
              <p:tags r:id="rId10"/>
            </p:custDataLst>
          </p:nvPr>
        </p:nvCxnSpPr>
        <p:spPr>
          <a:xfrm>
            <a:off x="8004382" y="3783299"/>
            <a:ext cx="0" cy="172486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74" name="椭圆 272"/>
          <p:cNvSpPr/>
          <p:nvPr>
            <p:custDataLst>
              <p:tags r:id="rId11"/>
            </p:custDataLst>
          </p:nvPr>
        </p:nvSpPr>
        <p:spPr>
          <a:xfrm flipV="1">
            <a:off x="4572386" y="3567774"/>
            <a:ext cx="347364" cy="34735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3"/>
          <p:cNvCxnSpPr>
            <a:cxnSpLocks/>
          </p:cNvCxnSpPr>
          <p:nvPr>
            <p:custDataLst>
              <p:tags r:id="rId12"/>
            </p:custDataLst>
          </p:nvPr>
        </p:nvCxnSpPr>
        <p:spPr>
          <a:xfrm>
            <a:off x="4745157" y="3943771"/>
            <a:ext cx="0" cy="91141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368936" y="3663823"/>
            <a:ext cx="0" cy="75943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76" name="椭圆 275"/>
          <p:cNvSpPr/>
          <p:nvPr>
            <p:custDataLst>
              <p:tags r:id="rId14"/>
            </p:custDataLst>
          </p:nvPr>
        </p:nvSpPr>
        <p:spPr>
          <a:xfrm flipV="1">
            <a:off x="7286943" y="3496909"/>
            <a:ext cx="156711" cy="15670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78" name="椭圆 276"/>
          <p:cNvSpPr/>
          <p:nvPr>
            <p:custDataLst>
              <p:tags r:id="rId15"/>
            </p:custDataLst>
          </p:nvPr>
        </p:nvSpPr>
        <p:spPr>
          <a:xfrm flipV="1">
            <a:off x="7324425" y="3534977"/>
            <a:ext cx="81197" cy="8119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80" name="椭圆 277"/>
          <p:cNvSpPr/>
          <p:nvPr>
            <p:custDataLst>
              <p:tags r:id="rId16"/>
            </p:custDataLst>
          </p:nvPr>
        </p:nvSpPr>
        <p:spPr>
          <a:xfrm flipV="1">
            <a:off x="4346905" y="4268229"/>
            <a:ext cx="94338" cy="9433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8"/>
          <p:cNvCxnSpPr>
            <a:cxnSpLocks/>
          </p:cNvCxnSpPr>
          <p:nvPr>
            <p:custDataLst>
              <p:tags r:id="rId17"/>
            </p:custDataLst>
          </p:nvPr>
        </p:nvCxnSpPr>
        <p:spPr>
          <a:xfrm>
            <a:off x="4394344" y="4371306"/>
            <a:ext cx="0" cy="99735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82" name="椭圆 279"/>
          <p:cNvSpPr/>
          <p:nvPr>
            <p:custDataLst>
              <p:tags r:id="rId18"/>
            </p:custDataLst>
          </p:nvPr>
        </p:nvSpPr>
        <p:spPr>
          <a:xfrm flipV="1">
            <a:off x="8622259" y="4479655"/>
            <a:ext cx="236613" cy="23660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0"/>
          <p:cNvCxnSpPr>
            <a:cxnSpLocks/>
          </p:cNvCxnSpPr>
          <p:nvPr>
            <p:custDataLst>
              <p:tags r:id="rId19"/>
            </p:custDataLst>
          </p:nvPr>
        </p:nvCxnSpPr>
        <p:spPr>
          <a:xfrm>
            <a:off x="8739392" y="4742032"/>
            <a:ext cx="0" cy="37001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84" name="椭圆 281"/>
          <p:cNvSpPr/>
          <p:nvPr>
            <p:custDataLst>
              <p:tags r:id="rId20"/>
            </p:custDataLst>
          </p:nvPr>
        </p:nvSpPr>
        <p:spPr>
          <a:xfrm flipV="1">
            <a:off x="5413986" y="4759017"/>
            <a:ext cx="293089" cy="29307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82"/>
          <p:cNvCxnSpPr>
            <a:cxnSpLocks/>
          </p:cNvCxnSpPr>
          <p:nvPr>
            <p:custDataLst>
              <p:tags r:id="rId21"/>
            </p:custDataLst>
          </p:nvPr>
        </p:nvCxnSpPr>
        <p:spPr>
          <a:xfrm>
            <a:off x="5558060" y="5098702"/>
            <a:ext cx="0" cy="6474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86" name="图形 15"/>
          <p:cNvSpPr/>
          <p:nvPr>
            <p:custDataLst>
              <p:tags r:id="rId22"/>
            </p:custDataLst>
          </p:nvPr>
        </p:nvSpPr>
        <p:spPr>
          <a:xfrm>
            <a:off x="5474310" y="4821683"/>
            <a:ext cx="167589" cy="163298"/>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88" name="图形 19"/>
          <p:cNvSpPr/>
          <p:nvPr>
            <p:custDataLst>
              <p:tags r:id="rId23"/>
            </p:custDataLst>
          </p:nvPr>
        </p:nvSpPr>
        <p:spPr>
          <a:xfrm>
            <a:off x="8683168" y="4545835"/>
            <a:ext cx="114774" cy="10335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90" name="图形 27"/>
          <p:cNvSpPr/>
          <p:nvPr>
            <p:custDataLst>
              <p:tags r:id="rId24"/>
            </p:custDataLst>
          </p:nvPr>
        </p:nvSpPr>
        <p:spPr>
          <a:xfrm>
            <a:off x="4664921" y="3679051"/>
            <a:ext cx="162308" cy="12483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92" name="任意多边形: 形状 286"/>
          <p:cNvSpPr/>
          <p:nvPr>
            <p:custDataLst>
              <p:tags r:id="rId25"/>
            </p:custDataLst>
          </p:nvPr>
        </p:nvSpPr>
        <p:spPr>
          <a:xfrm>
            <a:off x="5836836" y="3633369"/>
            <a:ext cx="1203637" cy="120364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94" name="正文"/>
          <p:cNvSpPr txBox="1"/>
          <p:nvPr>
            <p:custDataLst>
              <p:tags r:id="rId26"/>
            </p:custDataLst>
          </p:nvPr>
        </p:nvSpPr>
        <p:spPr>
          <a:xfrm>
            <a:off x="1524000" y="3698378"/>
            <a:ext cx="1933930" cy="72485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挑战：应试教育的影响</a:t>
            </a:r>
            <a:endParaRPr altLang="en-US" dirty="0" sz="1200" lang="zh-CN" spc="150">
              <a:solidFill>
                <a:schemeClr val="tx1">
                  <a:lumMod val="65000"/>
                  <a:lumOff val="35000"/>
                </a:schemeClr>
              </a:solidFill>
              <a:latin typeface="+mn-ea"/>
              <a:sym typeface="+mn-ea"/>
            </a:endParaRPr>
          </a:p>
        </p:txBody>
      </p:sp>
      <p:sp>
        <p:nvSpPr>
          <p:cNvPr id="1049496" name="正文"/>
          <p:cNvSpPr txBox="1"/>
          <p:nvPr>
            <p:custDataLst>
              <p:tags r:id="rId27"/>
            </p:custDataLst>
          </p:nvPr>
        </p:nvSpPr>
        <p:spPr>
          <a:xfrm>
            <a:off x="9419934" y="3698378"/>
            <a:ext cx="1933930" cy="72485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对策：优化教育资源配置，提高教育公平性</a:t>
            </a:r>
            <a:endParaRPr altLang="en-US" dirty="0" sz="1200" lang="zh-CN" spc="150">
              <a:solidFill>
                <a:schemeClr val="tx1">
                  <a:lumMod val="65000"/>
                  <a:lumOff val="35000"/>
                </a:schemeClr>
              </a:solidFill>
              <a:latin typeface="+mn-ea"/>
              <a:sym typeface="+mn-ea"/>
            </a:endParaRPr>
          </a:p>
        </p:txBody>
      </p:sp>
      <p:sp>
        <p:nvSpPr>
          <p:cNvPr id="1049498" name="正文"/>
          <p:cNvSpPr txBox="1"/>
          <p:nvPr>
            <p:custDataLst>
              <p:tags r:id="rId28"/>
            </p:custDataLst>
          </p:nvPr>
        </p:nvSpPr>
        <p:spPr>
          <a:xfrm>
            <a:off x="7308612" y="1795552"/>
            <a:ext cx="1933930" cy="72485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挑战：教育资源不均衡</a:t>
            </a:r>
            <a:endParaRPr altLang="en-US" dirty="0" sz="1200" lang="zh-CN" spc="150">
              <a:solidFill>
                <a:schemeClr val="tx1">
                  <a:lumMod val="65000"/>
                  <a:lumOff val="35000"/>
                </a:schemeClr>
              </a:solidFill>
              <a:latin typeface="+mn-ea"/>
              <a:sym typeface="+mn-ea"/>
            </a:endParaRPr>
          </a:p>
        </p:txBody>
      </p:sp>
      <p:sp>
        <p:nvSpPr>
          <p:cNvPr id="1049500" name="正文"/>
          <p:cNvSpPr txBox="1"/>
          <p:nvPr>
            <p:custDataLst>
              <p:tags r:id="rId29"/>
            </p:custDataLst>
          </p:nvPr>
        </p:nvSpPr>
        <p:spPr>
          <a:xfrm>
            <a:off x="3635322" y="1795552"/>
            <a:ext cx="1933930" cy="72485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对策：加强素质教育理念的宣传和推广</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34" name="标题 1"/>
          <p:cNvSpPr>
            <a:spLocks noGrp="1"/>
          </p:cNvSpPr>
          <p:nvPr>
            <p:ph type="title"/>
          </p:nvPr>
        </p:nvSpPr>
        <p:spPr/>
        <p:txBody>
          <a:bodyPr/>
          <a:p>
            <a:r>
              <a:rPr altLang="en-US" lang="zh-CN"/>
              <a:t>素质教育发展趋势与展望</a:t>
            </a:r>
            <a:endParaRPr altLang="en-US" lang="zh-CN"/>
          </a:p>
        </p:txBody>
      </p:sp>
      <p:sp>
        <p:nvSpPr>
          <p:cNvPr id="1049536" name="圆角矩形 3"/>
          <p:cNvSpPr/>
          <p:nvPr>
            <p:custDataLst>
              <p:tags r:id="rId1"/>
            </p:custDataLst>
          </p:nvPr>
        </p:nvSpPr>
        <p:spPr>
          <a:xfrm rot="16200000">
            <a:off x="6005283" y="-2843234"/>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38" name="圆角矩形 4"/>
          <p:cNvSpPr/>
          <p:nvPr>
            <p:custDataLst>
              <p:tags r:id="rId2"/>
            </p:custDataLst>
          </p:nvPr>
        </p:nvSpPr>
        <p:spPr>
          <a:xfrm rot="16200000">
            <a:off x="1156654" y="2005395"/>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40" name="圆角矩形 5"/>
          <p:cNvSpPr/>
          <p:nvPr>
            <p:custDataLst>
              <p:tags r:id="rId3"/>
            </p:custDataLst>
          </p:nvPr>
        </p:nvSpPr>
        <p:spPr>
          <a:xfrm rot="16200000">
            <a:off x="6006425" y="-1702346"/>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42" name="圆角矩形 6"/>
          <p:cNvSpPr/>
          <p:nvPr>
            <p:custDataLst>
              <p:tags r:id="rId4"/>
            </p:custDataLst>
          </p:nvPr>
        </p:nvSpPr>
        <p:spPr>
          <a:xfrm rot="16200000">
            <a:off x="1157796" y="3146854"/>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44" name="圆角矩形 9"/>
          <p:cNvSpPr/>
          <p:nvPr>
            <p:custDataLst>
              <p:tags r:id="rId5"/>
            </p:custDataLst>
          </p:nvPr>
        </p:nvSpPr>
        <p:spPr>
          <a:xfrm rot="16200000">
            <a:off x="6005283" y="-583168"/>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46" name="圆角矩形 10"/>
          <p:cNvSpPr/>
          <p:nvPr>
            <p:custDataLst>
              <p:tags r:id="rId6"/>
            </p:custDataLst>
          </p:nvPr>
        </p:nvSpPr>
        <p:spPr>
          <a:xfrm rot="16200000">
            <a:off x="1156654" y="4265461"/>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48" name="圆角矩形 11"/>
          <p:cNvSpPr/>
          <p:nvPr>
            <p:custDataLst>
              <p:tags r:id="rId7"/>
            </p:custDataLst>
          </p:nvPr>
        </p:nvSpPr>
        <p:spPr>
          <a:xfrm rot="16200000">
            <a:off x="6006425" y="557148"/>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50" name="圆角矩形 12"/>
          <p:cNvSpPr/>
          <p:nvPr>
            <p:custDataLst>
              <p:tags r:id="rId8"/>
            </p:custDataLst>
          </p:nvPr>
        </p:nvSpPr>
        <p:spPr>
          <a:xfrm rot="16200000">
            <a:off x="1157796" y="5406348"/>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52" name="文本框 7"/>
          <p:cNvSpPr txBox="1"/>
          <p:nvPr>
            <p:custDataLst>
              <p:tags r:id="rId9"/>
            </p:custDataLst>
          </p:nvPr>
        </p:nvSpPr>
        <p:spPr>
          <a:xfrm>
            <a:off x="1937050" y="3897543"/>
            <a:ext cx="9415127" cy="865964"/>
          </a:xfrm>
          <a:prstGeom prst="rect"/>
        </p:spPr>
        <p:txBody>
          <a:bodyPr anchor="ctr" anchorCtr="0" bIns="46800" lIns="90000" rIns="0" rtlCol="0" tIns="46800" vert="horz" wrap="square">
            <a:normAutofit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推进教育信息化和数字化，利用信息技术手段提升教育质量和效率。</a:t>
            </a:r>
            <a:endParaRPr altLang="en-US" dirty="0" sz="2400" lang="zh-CN">
              <a:latin typeface="+mn-ea"/>
              <a:ea typeface="+mn-ea"/>
            </a:endParaRPr>
          </a:p>
        </p:txBody>
      </p:sp>
      <p:sp>
        <p:nvSpPr>
          <p:cNvPr id="1049554" name="文本框 8"/>
          <p:cNvSpPr txBox="1"/>
          <p:nvPr>
            <p:custDataLst>
              <p:tags r:id="rId10"/>
            </p:custDataLst>
          </p:nvPr>
        </p:nvSpPr>
        <p:spPr>
          <a:xfrm>
            <a:off x="1937050" y="5039002"/>
            <a:ext cx="9415127" cy="865251"/>
          </a:xfrm>
          <a:prstGeom prst="rect"/>
        </p:spPr>
        <p:txBody>
          <a:bodyPr anchor="ctr" anchorCtr="0" bIns="46800" lIns="90000" rIns="90000" rtlCol="0" tIns="46800" vert="horz" wrap="square">
            <a:normAutofit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倡导多元化、个性化教育，尊重学生个性差异，提供定制化教育服务。</a:t>
            </a:r>
            <a:endParaRPr altLang="en-US" dirty="0" sz="2400" lang="zh-CN">
              <a:latin typeface="+mn-ea"/>
              <a:ea typeface="+mn-ea"/>
            </a:endParaRPr>
          </a:p>
        </p:txBody>
      </p:sp>
      <p:sp>
        <p:nvSpPr>
          <p:cNvPr id="1049556" name="文本框 13"/>
          <p:cNvSpPr txBox="1"/>
          <p:nvPr>
            <p:custDataLst>
              <p:tags r:id="rId11"/>
            </p:custDataLst>
          </p:nvPr>
        </p:nvSpPr>
        <p:spPr>
          <a:xfrm>
            <a:off x="1937050" y="1637477"/>
            <a:ext cx="9415127" cy="86596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强调学生核心素养的培养，注重全面发展。</a:t>
            </a:r>
            <a:endParaRPr altLang="en-US" dirty="0" sz="2400" lang="zh-CN">
              <a:latin typeface="+mn-ea"/>
              <a:ea typeface="+mn-ea"/>
            </a:endParaRPr>
          </a:p>
        </p:txBody>
      </p:sp>
      <p:sp>
        <p:nvSpPr>
          <p:cNvPr id="1049558" name="文本框 14"/>
          <p:cNvSpPr txBox="1"/>
          <p:nvPr>
            <p:custDataLst>
              <p:tags r:id="rId12"/>
            </p:custDataLst>
          </p:nvPr>
        </p:nvSpPr>
        <p:spPr>
          <a:xfrm>
            <a:off x="1937050" y="2780079"/>
            <a:ext cx="9415127" cy="865251"/>
          </a:xfrm>
          <a:prstGeom prst="rect"/>
        </p:spPr>
        <p:txBody>
          <a:bodyPr anchor="ctr" anchorCtr="0" bIns="46800" lIns="90000" rIns="90000" rtlCol="0" tIns="46800" vert="horz" wrap="square">
            <a:normAutofit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注重创新能力和实践能力的培养，鼓励学生参与社会实践和创新创业活动。</a:t>
            </a:r>
            <a:endParaRPr altLang="en-US" dirty="0" sz="2400" lang="zh-CN">
              <a:latin typeface="+mn-ea"/>
              <a:ea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92" name="标题"/>
          <p:cNvSpPr>
            <a:spLocks noGrp="1"/>
          </p:cNvSpPr>
          <p:nvPr>
            <p:ph type="title"/>
            <p:custDataLst>
              <p:tags r:id="rId1"/>
            </p:custDataLst>
          </p:nvPr>
        </p:nvSpPr>
        <p:spPr>
          <a:xfrm>
            <a:off x="1526400" y="3381109"/>
            <a:ext cx="9144000" cy="1152000"/>
          </a:xfrm>
        </p:spPr>
        <p:txBody>
          <a:bodyPr/>
          <a:p>
            <a:r>
              <a:rPr altLang="en-US" dirty="0" lang="zh-CN"/>
              <a:t>个性化教育与差异化教学</a:t>
            </a:r>
            <a:endParaRPr altLang="en-US" dirty="0" lang="zh-CN"/>
          </a:p>
        </p:txBody>
      </p:sp>
      <p:sp>
        <p:nvSpPr>
          <p:cNvPr id="1049594" name="节编号"/>
          <p:cNvSpPr>
            <a:spLocks noGrp="1"/>
          </p:cNvSpPr>
          <p:nvPr>
            <p:ph type="body" sz="quarter" idx="13"/>
            <p:custDataLst>
              <p:tags r:id="rId2"/>
            </p:custDataLst>
          </p:nvPr>
        </p:nvSpPr>
        <p:spPr>
          <a:xfrm>
            <a:off x="1524000" y="2189693"/>
            <a:ext cx="9144000" cy="1148675"/>
          </a:xfrm>
        </p:spPr>
        <p:txBody>
          <a:bodyPr/>
          <a:p>
            <a:r>
              <a:rPr altLang="zh-CN" dirty="0" lang="en-US"/>
              <a:t>04</a:t>
            </a:r>
            <a:endParaRPr altLang="zh-CN" dirty="0" lang="en-US"/>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20" name="标题 1"/>
          <p:cNvSpPr>
            <a:spLocks noGrp="1"/>
          </p:cNvSpPr>
          <p:nvPr>
            <p:ph type="title"/>
          </p:nvPr>
        </p:nvSpPr>
        <p:spPr/>
        <p:txBody>
          <a:bodyPr/>
          <a:p>
            <a:r>
              <a:rPr altLang="en-US" lang="zh-CN"/>
              <a:t>个性化教育理念与实践</a:t>
            </a:r>
            <a:endParaRPr altLang="en-US" lang="zh-CN"/>
          </a:p>
        </p:txBody>
      </p:sp>
      <p:sp>
        <p:nvSpPr>
          <p:cNvPr id="1049622" name="正文"/>
          <p:cNvSpPr txBox="1"/>
          <p:nvPr>
            <p:custDataLst>
              <p:tags r:id="rId1"/>
            </p:custDataLst>
          </p:nvPr>
        </p:nvSpPr>
        <p:spPr>
          <a:xfrm>
            <a:off x="27260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个性化教育理念：尊重学生的个性差异，关注学生的兴趣和特长，培养学生的自主学习和创新能力。</a:t>
            </a:r>
            <a:endParaRPr altLang="en-US" dirty="0" sz="1200" lang="zh-CN" spc="150">
              <a:solidFill>
                <a:schemeClr val="tx1">
                  <a:lumMod val="65000"/>
                  <a:lumOff val="35000"/>
                </a:schemeClr>
              </a:solidFill>
              <a:latin typeface="+mn-ea"/>
              <a:sym typeface="+mn-ea"/>
            </a:endParaRPr>
          </a:p>
        </p:txBody>
      </p:sp>
      <p:sp>
        <p:nvSpPr>
          <p:cNvPr id="1049624" name="正文"/>
          <p:cNvSpPr txBox="1"/>
          <p:nvPr>
            <p:custDataLst>
              <p:tags r:id="rId2"/>
            </p:custDataLst>
          </p:nvPr>
        </p:nvSpPr>
        <p:spPr>
          <a:xfrm>
            <a:off x="27260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差异化教学实践：根据学生的不同需求和特点，采用不同的教学方法和手段，满足学生的个性化需求，提高教学效果。</a:t>
            </a:r>
            <a:endParaRPr altLang="en-US" dirty="0" sz="1200" lang="zh-CN" spc="150">
              <a:solidFill>
                <a:schemeClr val="tx1">
                  <a:lumMod val="65000"/>
                  <a:lumOff val="35000"/>
                </a:schemeClr>
              </a:solidFill>
              <a:latin typeface="+mn-ea"/>
              <a:sym typeface="+mn-ea"/>
            </a:endParaRPr>
          </a:p>
        </p:txBody>
      </p:sp>
      <p:sp>
        <p:nvSpPr>
          <p:cNvPr id="1049626" name="正文"/>
          <p:cNvSpPr txBox="1"/>
          <p:nvPr>
            <p:custDataLst>
              <p:tags r:id="rId3"/>
            </p:custDataLst>
          </p:nvPr>
        </p:nvSpPr>
        <p:spPr>
          <a:xfrm>
            <a:off x="27260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教师角色转变：教师不再是单纯的知识传授者，而是学生学习过程中的引导者和辅助者，帮助学生发现和发展自己的潜能。</a:t>
            </a:r>
            <a:endParaRPr altLang="en-US" dirty="0" sz="1200" lang="zh-CN" spc="150">
              <a:solidFill>
                <a:schemeClr val="tx1">
                  <a:lumMod val="65000"/>
                  <a:lumOff val="35000"/>
                </a:schemeClr>
              </a:solidFill>
              <a:latin typeface="+mn-ea"/>
              <a:sym typeface="+mn-ea"/>
            </a:endParaRPr>
          </a:p>
        </p:txBody>
      </p:sp>
      <p:sp>
        <p:nvSpPr>
          <p:cNvPr id="1049628" name="正文"/>
          <p:cNvSpPr txBox="1"/>
          <p:nvPr>
            <p:custDataLst>
              <p:tags r:id="rId4"/>
            </p:custDataLst>
          </p:nvPr>
        </p:nvSpPr>
        <p:spPr>
          <a:xfrm>
            <a:off x="27260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信息技术应用：利用信息技术手段，为学生提供更加丰富多样的学习资源和个性化的学习支持，促进学生的学习和发展。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62" name="标题 1"/>
          <p:cNvSpPr>
            <a:spLocks noGrp="1"/>
          </p:cNvSpPr>
          <p:nvPr>
            <p:ph type="title"/>
          </p:nvPr>
        </p:nvSpPr>
        <p:spPr/>
        <p:txBody>
          <a:bodyPr/>
          <a:p>
            <a:r>
              <a:rPr altLang="en-US" lang="zh-CN"/>
              <a:t>差异化教学策略与方法</a:t>
            </a:r>
            <a:endParaRPr altLang="en-US" lang="zh-CN"/>
          </a:p>
        </p:txBody>
      </p:sp>
      <p:sp>
        <p:nvSpPr>
          <p:cNvPr id="1049664" name="五边形 30"/>
          <p:cNvSpPr/>
          <p:nvPr>
            <p:custDataLst>
              <p:tags r:id="rId1"/>
            </p:custDataLst>
          </p:nvPr>
        </p:nvSpPr>
        <p:spPr>
          <a:xfrm>
            <a:off x="1524000" y="3254120"/>
            <a:ext cx="2605327" cy="1059031"/>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66" name="燕尾形 36"/>
          <p:cNvSpPr/>
          <p:nvPr>
            <p:custDataLst>
              <p:tags r:id="rId2"/>
            </p:custDataLst>
          </p:nvPr>
        </p:nvSpPr>
        <p:spPr>
          <a:xfrm>
            <a:off x="3864767" y="3254120"/>
            <a:ext cx="2605327" cy="1059031"/>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68" name="燕尾形 37"/>
          <p:cNvSpPr/>
          <p:nvPr>
            <p:custDataLst>
              <p:tags r:id="rId3"/>
            </p:custDataLst>
          </p:nvPr>
        </p:nvSpPr>
        <p:spPr>
          <a:xfrm>
            <a:off x="8546301" y="3254120"/>
            <a:ext cx="2605327" cy="1059031"/>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70" name="燕尾形 38"/>
          <p:cNvSpPr/>
          <p:nvPr>
            <p:custDataLst>
              <p:tags r:id="rId4"/>
            </p:custDataLst>
          </p:nvPr>
        </p:nvSpPr>
        <p:spPr>
          <a:xfrm>
            <a:off x="6205534" y="3254120"/>
            <a:ext cx="2605327" cy="1059031"/>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72" name="文本框 3"/>
          <p:cNvSpPr txBox="1"/>
          <p:nvPr>
            <p:custDataLst>
              <p:tags r:id="rId5"/>
            </p:custDataLst>
          </p:nvPr>
        </p:nvSpPr>
        <p:spPr>
          <a:xfrm>
            <a:off x="3810275" y="4539015"/>
            <a:ext cx="2809868" cy="123119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差异化教学内容：根据学生的兴趣、需求和背景，选择适合他们的学习内容，注重实用性和趣味性。</a:t>
            </a:r>
            <a:endParaRPr altLang="en-US" sz="1400" lang="zh-CN" spc="150">
              <a:solidFill>
                <a:schemeClr val="tx1"/>
              </a:solidFill>
              <a:effectLst/>
              <a:latin typeface="+mn-ea"/>
              <a:sym typeface="+mn-ea"/>
            </a:endParaRPr>
          </a:p>
        </p:txBody>
      </p:sp>
      <p:sp>
        <p:nvSpPr>
          <p:cNvPr id="1049674" name="文本框 6"/>
          <p:cNvSpPr txBox="1"/>
          <p:nvPr>
            <p:custDataLst>
              <p:tags r:id="rId6"/>
            </p:custDataLst>
          </p:nvPr>
        </p:nvSpPr>
        <p:spPr>
          <a:xfrm>
            <a:off x="1524000"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个性化评估：了解每个学生的学习需求和能力水平，制定个性化的学习计划和目标。</a:t>
            </a:r>
            <a:endParaRPr altLang="en-US" dirty="0" sz="1400" lang="zh-CN" spc="150">
              <a:solidFill>
                <a:schemeClr val="tx1"/>
              </a:solidFill>
              <a:effectLst/>
              <a:latin typeface="+mn-ea"/>
              <a:sym typeface="+mn-ea"/>
            </a:endParaRPr>
          </a:p>
        </p:txBody>
      </p:sp>
      <p:sp>
        <p:nvSpPr>
          <p:cNvPr id="1049676" name="文本框 7"/>
          <p:cNvSpPr txBox="1"/>
          <p:nvPr>
            <p:custDataLst>
              <p:tags r:id="rId7"/>
            </p:custDataLst>
          </p:nvPr>
        </p:nvSpPr>
        <p:spPr>
          <a:xfrm>
            <a:off x="6203955"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灵活的教学方法：采用多种教学方法，如小组讨论、项目式学习、案例分析等，以适应不同学生的学习风格和需求。</a:t>
            </a:r>
            <a:endParaRPr altLang="en-US" sz="1400" lang="zh-CN" spc="150">
              <a:solidFill>
                <a:schemeClr val="tx1"/>
              </a:solidFill>
              <a:effectLst/>
              <a:latin typeface="+mn-ea"/>
              <a:sym typeface="+mn-ea"/>
            </a:endParaRPr>
          </a:p>
        </p:txBody>
      </p:sp>
      <p:sp>
        <p:nvSpPr>
          <p:cNvPr id="1049678" name="文本框 8"/>
          <p:cNvSpPr txBox="1"/>
          <p:nvPr>
            <p:custDataLst>
              <p:tags r:id="rId8"/>
            </p:custDataLst>
          </p:nvPr>
        </p:nvSpPr>
        <p:spPr>
          <a:xfrm>
            <a:off x="8543932" y="4539015"/>
            <a:ext cx="2809868" cy="123119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多元化评估方式：采用多种评估方式，如作品评定、口头表达、自我评价等，以全面了解学生的学习成果和进步情况。</a:t>
            </a:r>
            <a:endParaRPr altLang="en-US" sz="1400" lang="zh-CN" spc="150">
              <a:solidFill>
                <a:schemeClr val="tx1"/>
              </a:solidFill>
              <a:effectLst/>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12" name="标题 1"/>
          <p:cNvSpPr>
            <a:spLocks noGrp="1"/>
          </p:cNvSpPr>
          <p:nvPr>
            <p:ph type="title"/>
          </p:nvPr>
        </p:nvSpPr>
        <p:spPr/>
        <p:txBody>
          <a:bodyPr/>
          <a:p>
            <a:r>
              <a:rPr altLang="en-US" lang="zh-CN"/>
              <a:t>个性化教育资源建设与应用</a:t>
            </a:r>
            <a:endParaRPr altLang="en-US" lang="zh-CN"/>
          </a:p>
        </p:txBody>
      </p:sp>
      <p:sp>
        <p:nvSpPr>
          <p:cNvPr id="1049714" name="矩形 15"/>
          <p:cNvSpPr/>
          <p:nvPr>
            <p:custDataLst>
              <p:tags r:id="rId1"/>
            </p:custDataLst>
          </p:nvPr>
        </p:nvSpPr>
        <p:spPr>
          <a:xfrm>
            <a:off x="27276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建设内容：开发个性化教育资源，包括教材、教辅、在线课程等。</a:t>
            </a:r>
            <a:endParaRPr altLang="en-US" dirty="0" sz="1200" lang="zh-CN" spc="150">
              <a:solidFill>
                <a:schemeClr val="tx1">
                  <a:lumMod val="85000"/>
                  <a:lumOff val="15000"/>
                </a:schemeClr>
              </a:solidFill>
              <a:latin typeface="+mn-ea"/>
              <a:sym typeface="+mn-ea"/>
            </a:endParaRPr>
          </a:p>
        </p:txBody>
      </p:sp>
      <p:sp>
        <p:nvSpPr>
          <p:cNvPr id="1049716" name="任意多边形 17"/>
          <p:cNvSpPr/>
          <p:nvPr>
            <p:custDataLst>
              <p:tags r:id="rId2"/>
            </p:custDataLst>
          </p:nvPr>
        </p:nvSpPr>
        <p:spPr>
          <a:xfrm flipV="1">
            <a:off x="26484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18" name="任意多边形 18"/>
          <p:cNvSpPr/>
          <p:nvPr>
            <p:custDataLst>
              <p:tags r:id="rId3"/>
            </p:custDataLst>
          </p:nvPr>
        </p:nvSpPr>
        <p:spPr>
          <a:xfrm flipH="1">
            <a:off x="89020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20" name="矩形 27"/>
          <p:cNvSpPr/>
          <p:nvPr>
            <p:custDataLst>
              <p:tags r:id="rId4"/>
            </p:custDataLst>
          </p:nvPr>
        </p:nvSpPr>
        <p:spPr>
          <a:xfrm>
            <a:off x="27276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应用方式：利用信息技术手段，实现个性化教育资源的精准推送和定制化教学。</a:t>
            </a:r>
            <a:endParaRPr altLang="en-US" dirty="0" sz="1200" lang="zh-CN" spc="150">
              <a:solidFill>
                <a:schemeClr val="tx1">
                  <a:lumMod val="85000"/>
                  <a:lumOff val="15000"/>
                </a:schemeClr>
              </a:solidFill>
              <a:latin typeface="+mn-ea"/>
              <a:sym typeface="+mn-ea"/>
            </a:endParaRPr>
          </a:p>
        </p:txBody>
      </p:sp>
      <p:sp>
        <p:nvSpPr>
          <p:cNvPr id="1049722" name="任意多边形 29"/>
          <p:cNvSpPr/>
          <p:nvPr>
            <p:custDataLst>
              <p:tags r:id="rId5"/>
            </p:custDataLst>
          </p:nvPr>
        </p:nvSpPr>
        <p:spPr>
          <a:xfrm flipV="1">
            <a:off x="26484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24" name="任意多边形 30"/>
          <p:cNvSpPr/>
          <p:nvPr>
            <p:custDataLst>
              <p:tags r:id="rId6"/>
            </p:custDataLst>
          </p:nvPr>
        </p:nvSpPr>
        <p:spPr>
          <a:xfrm flipH="1">
            <a:off x="89020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26" name="矩形 5"/>
          <p:cNvSpPr/>
          <p:nvPr>
            <p:custDataLst>
              <p:tags r:id="rId7"/>
            </p:custDataLst>
          </p:nvPr>
        </p:nvSpPr>
        <p:spPr>
          <a:xfrm>
            <a:off x="27276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实施效果：提高学生的学习兴趣和自主学习能力，促进个性化发展。</a:t>
            </a:r>
            <a:endParaRPr altLang="en-US" dirty="0" sz="1200" lang="zh-CN" spc="150">
              <a:solidFill>
                <a:schemeClr val="tx1">
                  <a:lumMod val="85000"/>
                  <a:lumOff val="15000"/>
                </a:schemeClr>
              </a:solidFill>
              <a:latin typeface="+mn-ea"/>
              <a:sym typeface="+mn-ea"/>
            </a:endParaRPr>
          </a:p>
        </p:txBody>
      </p:sp>
      <p:sp>
        <p:nvSpPr>
          <p:cNvPr id="1049728" name="任意多边形 7"/>
          <p:cNvSpPr/>
          <p:nvPr>
            <p:custDataLst>
              <p:tags r:id="rId8"/>
            </p:custDataLst>
          </p:nvPr>
        </p:nvSpPr>
        <p:spPr>
          <a:xfrm flipV="1">
            <a:off x="26484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30" name="任意多边形 8"/>
          <p:cNvSpPr/>
          <p:nvPr>
            <p:custDataLst>
              <p:tags r:id="rId9"/>
            </p:custDataLst>
          </p:nvPr>
        </p:nvSpPr>
        <p:spPr>
          <a:xfrm flipH="1">
            <a:off x="89020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32" name="矩形 10"/>
          <p:cNvSpPr/>
          <p:nvPr>
            <p:custDataLst>
              <p:tags r:id="rId10"/>
            </p:custDataLst>
          </p:nvPr>
        </p:nvSpPr>
        <p:spPr>
          <a:xfrm>
            <a:off x="27276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未来展望：加强个性化教育资源的建设和应用，推动教育信息化和现代化发展。</a:t>
            </a:r>
            <a:endParaRPr altLang="en-US" dirty="0" sz="1200" lang="zh-CN" spc="150">
              <a:solidFill>
                <a:schemeClr val="tx1">
                  <a:lumMod val="85000"/>
                  <a:lumOff val="15000"/>
                </a:schemeClr>
              </a:solidFill>
              <a:latin typeface="+mn-ea"/>
              <a:sym typeface="+mn-ea"/>
            </a:endParaRPr>
          </a:p>
        </p:txBody>
      </p:sp>
      <p:sp>
        <p:nvSpPr>
          <p:cNvPr id="1049734" name="任意多边形 12"/>
          <p:cNvSpPr/>
          <p:nvPr>
            <p:custDataLst>
              <p:tags r:id="rId11"/>
            </p:custDataLst>
          </p:nvPr>
        </p:nvSpPr>
        <p:spPr>
          <a:xfrm flipV="1">
            <a:off x="26484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36" name="任意多边形 13"/>
          <p:cNvSpPr/>
          <p:nvPr>
            <p:custDataLst>
              <p:tags r:id="rId12"/>
            </p:custDataLst>
          </p:nvPr>
        </p:nvSpPr>
        <p:spPr>
          <a:xfrm flipH="1">
            <a:off x="89020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70" name="标题 1"/>
          <p:cNvSpPr>
            <a:spLocks noGrp="1"/>
          </p:cNvSpPr>
          <p:nvPr>
            <p:ph type="title"/>
          </p:nvPr>
        </p:nvSpPr>
        <p:spPr/>
        <p:txBody>
          <a:bodyPr/>
          <a:p>
            <a:r>
              <a:rPr altLang="en-US" lang="zh-CN"/>
              <a:t>个性化教育发展趋势与挑战</a:t>
            </a:r>
            <a:endParaRPr altLang="en-US" lang="zh-CN"/>
          </a:p>
        </p:txBody>
      </p:sp>
      <p:sp>
        <p:nvSpPr>
          <p:cNvPr id="1049772" name="对角圆角矩形 15"/>
          <p:cNvSpPr/>
          <p:nvPr>
            <p:custDataLst>
              <p:tags r:id="rId1"/>
            </p:custDataLst>
          </p:nvPr>
        </p:nvSpPr>
        <p:spPr>
          <a:xfrm>
            <a:off x="17933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4" name="对角圆角矩形 16"/>
          <p:cNvSpPr/>
          <p:nvPr>
            <p:custDataLst>
              <p:tags r:id="rId2"/>
            </p:custDataLst>
          </p:nvPr>
        </p:nvSpPr>
        <p:spPr>
          <a:xfrm>
            <a:off x="17933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6" name="直角三角形 17"/>
          <p:cNvSpPr/>
          <p:nvPr>
            <p:custDataLst>
              <p:tags r:id="rId3"/>
            </p:custDataLst>
          </p:nvPr>
        </p:nvSpPr>
        <p:spPr>
          <a:xfrm>
            <a:off x="23589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8" name="文本框 27"/>
          <p:cNvSpPr txBox="1"/>
          <p:nvPr>
            <p:custDataLst>
              <p:tags r:id="rId4"/>
            </p:custDataLst>
          </p:nvPr>
        </p:nvSpPr>
        <p:spPr>
          <a:xfrm>
            <a:off x="23954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未来展望：随着科技发展，个性化教育将更加智能化、数据化，为学生提供更精准的学习支持。</a:t>
            </a:r>
            <a:endParaRPr altLang="zh-CN" dirty="0" lang="en-US">
              <a:solidFill>
                <a:schemeClr val="dk1">
                  <a:lumMod val="80000"/>
                  <a:lumOff val="20000"/>
                </a:schemeClr>
              </a:solidFill>
              <a:latin typeface="+mn-ea"/>
              <a:sym typeface="+mn-ea"/>
            </a:endParaRPr>
          </a:p>
        </p:txBody>
      </p:sp>
      <p:sp>
        <p:nvSpPr>
          <p:cNvPr id="1049780" name="对角圆角矩形 52"/>
          <p:cNvSpPr/>
          <p:nvPr>
            <p:custDataLst>
              <p:tags r:id="rId5"/>
            </p:custDataLst>
          </p:nvPr>
        </p:nvSpPr>
        <p:spPr>
          <a:xfrm>
            <a:off x="17933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2" name="对角圆角矩形 53"/>
          <p:cNvSpPr/>
          <p:nvPr>
            <p:custDataLst>
              <p:tags r:id="rId6"/>
            </p:custDataLst>
          </p:nvPr>
        </p:nvSpPr>
        <p:spPr>
          <a:xfrm>
            <a:off x="17933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4" name="直角三角形 54"/>
          <p:cNvSpPr/>
          <p:nvPr>
            <p:custDataLst>
              <p:tags r:id="rId7"/>
            </p:custDataLst>
          </p:nvPr>
        </p:nvSpPr>
        <p:spPr>
          <a:xfrm>
            <a:off x="23589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6" name="文本框 56"/>
          <p:cNvSpPr txBox="1"/>
          <p:nvPr>
            <p:custDataLst>
              <p:tags r:id="rId8"/>
            </p:custDataLst>
          </p:nvPr>
        </p:nvSpPr>
        <p:spPr>
          <a:xfrm>
            <a:off x="23954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发展趋势：个性化教育与差异化教学成为主流，注重学生个性发展与潜能挖掘。</a:t>
            </a:r>
            <a:endParaRPr altLang="en-US" dirty="0" sz="1600" lang="zh-CN">
              <a:solidFill>
                <a:schemeClr val="dk1">
                  <a:lumMod val="80000"/>
                  <a:lumOff val="20000"/>
                </a:schemeClr>
              </a:solidFill>
              <a:latin typeface="+mn-ea"/>
              <a:sym typeface="+mn-ea"/>
            </a:endParaRPr>
          </a:p>
        </p:txBody>
      </p:sp>
      <p:sp>
        <p:nvSpPr>
          <p:cNvPr id="1049788" name="对角圆角矩形 5"/>
          <p:cNvSpPr/>
          <p:nvPr>
            <p:custDataLst>
              <p:tags r:id="rId9"/>
            </p:custDataLst>
          </p:nvPr>
        </p:nvSpPr>
        <p:spPr>
          <a:xfrm>
            <a:off x="17933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0" name="对角圆角矩形 6"/>
          <p:cNvSpPr/>
          <p:nvPr>
            <p:custDataLst>
              <p:tags r:id="rId10"/>
            </p:custDataLst>
          </p:nvPr>
        </p:nvSpPr>
        <p:spPr>
          <a:xfrm>
            <a:off x="17933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2" name="直角三角形 7"/>
          <p:cNvSpPr/>
          <p:nvPr>
            <p:custDataLst>
              <p:tags r:id="rId11"/>
            </p:custDataLst>
          </p:nvPr>
        </p:nvSpPr>
        <p:spPr>
          <a:xfrm>
            <a:off x="23589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4" name="文本框 8"/>
          <p:cNvSpPr txBox="1"/>
          <p:nvPr>
            <p:custDataLst>
              <p:tags r:id="rId12"/>
            </p:custDataLst>
          </p:nvPr>
        </p:nvSpPr>
        <p:spPr>
          <a:xfrm>
            <a:off x="2395499" y="2813970"/>
            <a:ext cx="8394896" cy="769627"/>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挑战：如何平衡个性化教育与全面发展，如何提高教师素质和能力以适应个性化教育需求。</a:t>
            </a:r>
            <a:endParaRPr altLang="en-US" dirty="0" lang="zh-CN">
              <a:solidFill>
                <a:schemeClr val="dk1">
                  <a:lumMod val="80000"/>
                  <a:lumOff val="20000"/>
                </a:schemeClr>
              </a:solidFill>
              <a:latin typeface="+mn-ea"/>
              <a:sym typeface="+mn-ea"/>
            </a:endParaRPr>
          </a:p>
        </p:txBody>
      </p:sp>
      <p:sp>
        <p:nvSpPr>
          <p:cNvPr id="1049796" name="对角圆角矩形 9"/>
          <p:cNvSpPr/>
          <p:nvPr>
            <p:custDataLst>
              <p:tags r:id="rId13"/>
            </p:custDataLst>
          </p:nvPr>
        </p:nvSpPr>
        <p:spPr>
          <a:xfrm>
            <a:off x="17933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8" name="对角圆角矩形 10"/>
          <p:cNvSpPr/>
          <p:nvPr>
            <p:custDataLst>
              <p:tags r:id="rId14"/>
            </p:custDataLst>
          </p:nvPr>
        </p:nvSpPr>
        <p:spPr>
          <a:xfrm>
            <a:off x="17933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0" name="直角三角形 11"/>
          <p:cNvSpPr/>
          <p:nvPr>
            <p:custDataLst>
              <p:tags r:id="rId15"/>
            </p:custDataLst>
          </p:nvPr>
        </p:nvSpPr>
        <p:spPr>
          <a:xfrm>
            <a:off x="23589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2" name="文本框 12"/>
          <p:cNvSpPr txBox="1"/>
          <p:nvPr>
            <p:custDataLst>
              <p:tags r:id="rId16"/>
            </p:custDataLst>
          </p:nvPr>
        </p:nvSpPr>
        <p:spPr>
          <a:xfrm>
            <a:off x="23954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应对策略：加强教师培训，提高教师个性化教育能力；完善教育评价体系，鼓励学生个性发展。</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36" name="标题"/>
          <p:cNvSpPr>
            <a:spLocks noGrp="1"/>
          </p:cNvSpPr>
          <p:nvPr>
            <p:ph type="title"/>
            <p:custDataLst>
              <p:tags r:id="rId1"/>
            </p:custDataLst>
          </p:nvPr>
        </p:nvSpPr>
        <p:spPr>
          <a:xfrm>
            <a:off x="1526400" y="3381109"/>
            <a:ext cx="9144000" cy="1152000"/>
          </a:xfrm>
        </p:spPr>
        <p:txBody>
          <a:bodyPr/>
          <a:p>
            <a:r>
              <a:rPr altLang="en-US" dirty="0" lang="zh-CN"/>
              <a:t>教师队伍建设与发展</a:t>
            </a:r>
            <a:endParaRPr altLang="en-US" dirty="0" lang="zh-CN"/>
          </a:p>
        </p:txBody>
      </p:sp>
      <p:sp>
        <p:nvSpPr>
          <p:cNvPr id="1049838" name="节编号"/>
          <p:cNvSpPr>
            <a:spLocks noGrp="1"/>
          </p:cNvSpPr>
          <p:nvPr>
            <p:ph type="body" sz="quarter" idx="13"/>
            <p:custDataLst>
              <p:tags r:id="rId2"/>
            </p:custDataLst>
          </p:nvPr>
        </p:nvSpPr>
        <p:spPr>
          <a:xfrm>
            <a:off x="1524000" y="2189693"/>
            <a:ext cx="9144000" cy="1148675"/>
          </a:xfrm>
        </p:spPr>
        <p:txBody>
          <a:bodyPr/>
          <a:p>
            <a:r>
              <a:rPr altLang="zh-CN" dirty="0" lang="en-US"/>
              <a:t>05</a:t>
            </a:r>
            <a:endParaRPr altLang="zh-CN" dirty="0" lang="en-US"/>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64" name="标题 1"/>
          <p:cNvSpPr>
            <a:spLocks noGrp="1"/>
          </p:cNvSpPr>
          <p:nvPr>
            <p:ph type="title"/>
          </p:nvPr>
        </p:nvSpPr>
        <p:spPr/>
        <p:txBody>
          <a:bodyPr/>
          <a:p>
            <a:r>
              <a:rPr altLang="en-US" lang="zh-CN"/>
              <a:t>教师职业发展现状与问题</a:t>
            </a:r>
            <a:endParaRPr altLang="en-US" lang="zh-CN"/>
          </a:p>
        </p:txBody>
      </p:sp>
      <p:sp>
        <p:nvSpPr>
          <p:cNvPr id="1049866" name="任意多边形 20"/>
          <p:cNvSpPr/>
          <p:nvPr>
            <p:custDataLst>
              <p:tags r:id="rId1"/>
            </p:custDataLst>
          </p:nvPr>
        </p:nvSpPr>
        <p:spPr>
          <a:xfrm rot="2700000">
            <a:off x="20188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68" name="文本框 24"/>
          <p:cNvSpPr txBox="1"/>
          <p:nvPr>
            <p:custDataLst>
              <p:tags r:id="rId2"/>
            </p:custDataLst>
          </p:nvPr>
        </p:nvSpPr>
        <p:spPr bwMode="auto">
          <a:xfrm>
            <a:off x="16604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教师队伍整体素质提升，但区域发展不平衡</a:t>
            </a:r>
            <a:endParaRPr altLang="en-US" dirty="0" sz="2000" lang="zh-CN" spc="150">
              <a:solidFill>
                <a:schemeClr val="tx1">
                  <a:lumMod val="75000"/>
                  <a:lumOff val="25000"/>
                </a:schemeClr>
              </a:solidFill>
              <a:latin typeface="+mn-ea"/>
              <a:sym typeface="+mn-ea"/>
            </a:endParaRPr>
          </a:p>
        </p:txBody>
      </p:sp>
      <p:sp>
        <p:nvSpPr>
          <p:cNvPr id="1049870" name="矩形 42"/>
          <p:cNvSpPr/>
          <p:nvPr>
            <p:custDataLst>
              <p:tags r:id="rId3"/>
            </p:custDataLst>
          </p:nvPr>
        </p:nvSpPr>
        <p:spPr>
          <a:xfrm>
            <a:off x="17934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72" name="任意多边形 18"/>
          <p:cNvSpPr/>
          <p:nvPr>
            <p:custDataLst>
              <p:tags r:id="rId4"/>
            </p:custDataLst>
          </p:nvPr>
        </p:nvSpPr>
        <p:spPr>
          <a:xfrm rot="5400000">
            <a:off x="45352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74" name="文本框 27"/>
          <p:cNvSpPr txBox="1"/>
          <p:nvPr>
            <p:custDataLst>
              <p:tags r:id="rId5"/>
            </p:custDataLst>
          </p:nvPr>
        </p:nvSpPr>
        <p:spPr bwMode="auto">
          <a:xfrm>
            <a:off x="41761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教师待遇逐步提高，但与国际水平仍有差距</a:t>
            </a:r>
            <a:endParaRPr altLang="en-US" dirty="0" sz="2000" lang="zh-CN" spc="150">
              <a:solidFill>
                <a:schemeClr val="tx1">
                  <a:lumMod val="75000"/>
                  <a:lumOff val="25000"/>
                </a:schemeClr>
              </a:solidFill>
              <a:latin typeface="+mn-ea"/>
              <a:sym typeface="+mn-ea"/>
            </a:endParaRPr>
          </a:p>
        </p:txBody>
      </p:sp>
      <p:sp>
        <p:nvSpPr>
          <p:cNvPr id="1049876" name="矩形 43"/>
          <p:cNvSpPr/>
          <p:nvPr>
            <p:custDataLst>
              <p:tags r:id="rId6"/>
            </p:custDataLst>
          </p:nvPr>
        </p:nvSpPr>
        <p:spPr>
          <a:xfrm>
            <a:off x="43098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78" name="任意多边形 21"/>
          <p:cNvSpPr/>
          <p:nvPr>
            <p:custDataLst>
              <p:tags r:id="rId7"/>
            </p:custDataLst>
          </p:nvPr>
        </p:nvSpPr>
        <p:spPr>
          <a:xfrm rot="18900000" flipH="1">
            <a:off x="70509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80" name="文本框 30"/>
          <p:cNvSpPr txBox="1"/>
          <p:nvPr>
            <p:custDataLst>
              <p:tags r:id="rId8"/>
            </p:custDataLst>
          </p:nvPr>
        </p:nvSpPr>
        <p:spPr bwMode="auto">
          <a:xfrm>
            <a:off x="66925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教师职业发展通道拓宽，但培训体系有待完善</a:t>
            </a:r>
            <a:endParaRPr altLang="en-US" dirty="0" sz="2000" lang="zh-CN" spc="150">
              <a:solidFill>
                <a:schemeClr val="tx1">
                  <a:lumMod val="75000"/>
                  <a:lumOff val="25000"/>
                </a:schemeClr>
              </a:solidFill>
              <a:latin typeface="+mn-ea"/>
              <a:sym typeface="+mn-ea"/>
            </a:endParaRPr>
          </a:p>
        </p:txBody>
      </p:sp>
      <p:sp>
        <p:nvSpPr>
          <p:cNvPr id="1049882" name="矩形 44"/>
          <p:cNvSpPr/>
          <p:nvPr>
            <p:custDataLst>
              <p:tags r:id="rId9"/>
            </p:custDataLst>
          </p:nvPr>
        </p:nvSpPr>
        <p:spPr>
          <a:xfrm>
            <a:off x="68248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84" name="任意多边形 22"/>
          <p:cNvSpPr/>
          <p:nvPr>
            <p:custDataLst>
              <p:tags r:id="rId10"/>
            </p:custDataLst>
          </p:nvPr>
        </p:nvSpPr>
        <p:spPr>
          <a:xfrm rot="2700000" flipH="1" flipV="1">
            <a:off x="95666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86" name="文本框 33"/>
          <p:cNvSpPr txBox="1"/>
          <p:nvPr>
            <p:custDataLst>
              <p:tags r:id="rId11"/>
            </p:custDataLst>
          </p:nvPr>
        </p:nvSpPr>
        <p:spPr bwMode="auto">
          <a:xfrm>
            <a:off x="92082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教师工作压力大，心理健康问题需关注</a:t>
            </a:r>
            <a:endParaRPr altLang="en-US" dirty="0" sz="2000" lang="zh-CN" spc="150">
              <a:solidFill>
                <a:schemeClr val="tx1">
                  <a:lumMod val="75000"/>
                  <a:lumOff val="25000"/>
                </a:schemeClr>
              </a:solidFill>
              <a:latin typeface="+mn-ea"/>
              <a:sym typeface="+mn-ea"/>
            </a:endParaRPr>
          </a:p>
        </p:txBody>
      </p:sp>
      <p:sp>
        <p:nvSpPr>
          <p:cNvPr id="1049888" name="矩形 45"/>
          <p:cNvSpPr/>
          <p:nvPr>
            <p:custDataLst>
              <p:tags r:id="rId12"/>
            </p:custDataLst>
          </p:nvPr>
        </p:nvSpPr>
        <p:spPr>
          <a:xfrm>
            <a:off x="93412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22" name="标题 1"/>
          <p:cNvSpPr>
            <a:spLocks noGrp="1"/>
          </p:cNvSpPr>
          <p:nvPr>
            <p:ph type="title"/>
          </p:nvPr>
        </p:nvSpPr>
        <p:spPr/>
        <p:txBody>
          <a:bodyPr/>
          <a:p>
            <a:r>
              <a:rPr altLang="en-US" lang="zh-CN"/>
              <a:t>教师专业素养要求与提升途径</a:t>
            </a:r>
            <a:endParaRPr altLang="en-US" lang="zh-CN"/>
          </a:p>
        </p:txBody>
      </p:sp>
      <p:sp>
        <p:nvSpPr>
          <p:cNvPr id="1049924" name="矩形 31"/>
          <p:cNvSpPr/>
          <p:nvPr>
            <p:custDataLst>
              <p:tags r:id="rId1"/>
            </p:custDataLst>
          </p:nvPr>
        </p:nvSpPr>
        <p:spPr>
          <a:xfrm>
            <a:off x="29845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具备扎实的学科知识基础，能够根据学生需求进行个性化教学。</a:t>
            </a:r>
            <a:endParaRPr altLang="en-US" dirty="0" sz="1200" lang="zh-CN" spc="150">
              <a:solidFill>
                <a:schemeClr val="tx1">
                  <a:lumMod val="65000"/>
                  <a:lumOff val="35000"/>
                </a:schemeClr>
              </a:solidFill>
              <a:latin typeface="+mn-ea"/>
              <a:sym typeface="+mn-ea"/>
            </a:endParaRPr>
          </a:p>
        </p:txBody>
      </p:sp>
      <p:sp>
        <p:nvSpPr>
          <p:cNvPr id="1049926" name="矩形 4"/>
          <p:cNvSpPr/>
          <p:nvPr>
            <p:custDataLst>
              <p:tags r:id="rId2"/>
            </p:custDataLst>
          </p:nvPr>
        </p:nvSpPr>
        <p:spPr>
          <a:xfrm>
            <a:off x="29845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具备良好的教育教学方法，能够引导学生主动参与学习，培养其创新思维和实践能力。</a:t>
            </a:r>
            <a:endParaRPr altLang="en-US" dirty="0" sz="1200" lang="zh-CN" spc="150">
              <a:solidFill>
                <a:schemeClr val="tx1">
                  <a:lumMod val="65000"/>
                  <a:lumOff val="35000"/>
                </a:schemeClr>
              </a:solidFill>
              <a:latin typeface="+mn-ea"/>
              <a:sym typeface="+mn-ea"/>
            </a:endParaRPr>
          </a:p>
        </p:txBody>
      </p:sp>
      <p:sp>
        <p:nvSpPr>
          <p:cNvPr id="1049928" name="矩形 5"/>
          <p:cNvSpPr/>
          <p:nvPr>
            <p:custDataLst>
              <p:tags r:id="rId3"/>
            </p:custDataLst>
          </p:nvPr>
        </p:nvSpPr>
        <p:spPr>
          <a:xfrm>
            <a:off x="29845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具备高尚的师德师风，能够关爱学生，尊重学生，以身作则，为学生树立良好榜样。</a:t>
            </a:r>
            <a:endParaRPr altLang="en-US" dirty="0" sz="1200" lang="zh-CN" spc="150">
              <a:solidFill>
                <a:schemeClr val="tx1">
                  <a:lumMod val="65000"/>
                  <a:lumOff val="35000"/>
                </a:schemeClr>
              </a:solidFill>
              <a:latin typeface="+mn-ea"/>
              <a:sym typeface="+mn-ea"/>
            </a:endParaRPr>
          </a:p>
        </p:txBody>
      </p:sp>
      <p:sp>
        <p:nvSpPr>
          <p:cNvPr id="1049930" name="矩形 7"/>
          <p:cNvSpPr/>
          <p:nvPr>
            <p:custDataLst>
              <p:tags r:id="rId4"/>
            </p:custDataLst>
          </p:nvPr>
        </p:nvSpPr>
        <p:spPr>
          <a:xfrm>
            <a:off x="29845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具备持续的专业发展意识，能够不断更新教育观念和教学技能，提升自身教育教学水平。</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64" name="标题 1"/>
          <p:cNvSpPr>
            <a:spLocks noGrp="1"/>
          </p:cNvSpPr>
          <p:nvPr>
            <p:ph type="title"/>
          </p:nvPr>
        </p:nvSpPr>
        <p:spPr/>
        <p:txBody>
          <a:bodyPr/>
          <a:p>
            <a:r>
              <a:rPr altLang="en-US" lang="zh-CN"/>
              <a:t>教师激励机制与评价改革</a:t>
            </a:r>
            <a:endParaRPr altLang="en-US" lang="zh-CN"/>
          </a:p>
        </p:txBody>
      </p:sp>
      <p:sp>
        <p:nvSpPr>
          <p:cNvPr id="1049966" name="矩形 3"/>
          <p:cNvSpPr/>
          <p:nvPr>
            <p:custDataLst>
              <p:tags r:id="rId1"/>
            </p:custDataLst>
          </p:nvPr>
        </p:nvSpPr>
        <p:spPr>
          <a:xfrm>
            <a:off x="2042276" y="1436267"/>
            <a:ext cx="9311583" cy="1023782"/>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8" name="矩形 13"/>
          <p:cNvSpPr/>
          <p:nvPr>
            <p:custDataLst>
              <p:tags r:id="rId2"/>
            </p:custDataLst>
          </p:nvPr>
        </p:nvSpPr>
        <p:spPr>
          <a:xfrm>
            <a:off x="1524000" y="1436267"/>
            <a:ext cx="252527" cy="1023782"/>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70" name="文本框 4"/>
          <p:cNvSpPr txBox="1"/>
          <p:nvPr>
            <p:custDataLst>
              <p:tags r:id="rId3"/>
            </p:custDataLst>
          </p:nvPr>
        </p:nvSpPr>
        <p:spPr>
          <a:xfrm>
            <a:off x="2308889" y="1524722"/>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激励机制：提高教师待遇，提供晋升机会，实施奖励制度等措施，激发教师的工作积极性和创造力。</a:t>
            </a:r>
            <a:endParaRPr altLang="en-US" dirty="0" lang="zh-CN" spc="150">
              <a:solidFill>
                <a:schemeClr val="tx1">
                  <a:lumMod val="85000"/>
                  <a:lumOff val="15000"/>
                </a:schemeClr>
              </a:solidFill>
              <a:latin typeface="+mn-ea"/>
              <a:sym typeface="+mn-ea"/>
            </a:endParaRPr>
          </a:p>
        </p:txBody>
      </p:sp>
      <p:sp>
        <p:nvSpPr>
          <p:cNvPr id="1049972" name="矩形 39"/>
          <p:cNvSpPr/>
          <p:nvPr>
            <p:custDataLst>
              <p:tags r:id="rId4"/>
            </p:custDataLst>
          </p:nvPr>
        </p:nvSpPr>
        <p:spPr>
          <a:xfrm>
            <a:off x="2042276" y="2651599"/>
            <a:ext cx="9311583" cy="1023782"/>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74" name="矩形 5"/>
          <p:cNvSpPr/>
          <p:nvPr>
            <p:custDataLst>
              <p:tags r:id="rId5"/>
            </p:custDataLst>
          </p:nvPr>
        </p:nvSpPr>
        <p:spPr>
          <a:xfrm>
            <a:off x="1524000" y="2651599"/>
            <a:ext cx="252527" cy="1023782"/>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76" name="文本框 41"/>
          <p:cNvSpPr txBox="1"/>
          <p:nvPr>
            <p:custDataLst>
              <p:tags r:id="rId6"/>
            </p:custDataLst>
          </p:nvPr>
        </p:nvSpPr>
        <p:spPr>
          <a:xfrm>
            <a:off x="2308889" y="2740055"/>
            <a:ext cx="8909546" cy="846922"/>
          </a:xfrm>
          <a:prstGeom prst="rect"/>
          <a:noFill/>
        </p:spPr>
        <p:txBody>
          <a:bodyPr anchor="ctr" anchorCtr="0" bIns="45720" lIns="91440" rIns="91440" rtlCol="0" tIns="45720" vert="horz" wrap="square">
            <a:normAutofit fontScale="95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评价改革：建立科学的教师评价体系，注重过程评价和结果评价的有机结合，完善学生、同行、专家等多元评价主体，提高评价的客观性和公正性。</a:t>
            </a:r>
            <a:endParaRPr altLang="en-US" dirty="0" sz="2000" lang="zh-CN" spc="150">
              <a:solidFill>
                <a:schemeClr val="tx1">
                  <a:lumMod val="85000"/>
                  <a:lumOff val="15000"/>
                </a:schemeClr>
              </a:solidFill>
              <a:latin typeface="+mn-ea"/>
              <a:sym typeface="+mn-ea"/>
            </a:endParaRPr>
          </a:p>
        </p:txBody>
      </p:sp>
      <p:sp>
        <p:nvSpPr>
          <p:cNvPr id="1049978" name="矩形 12"/>
          <p:cNvSpPr/>
          <p:nvPr>
            <p:custDataLst>
              <p:tags r:id="rId7"/>
            </p:custDataLst>
          </p:nvPr>
        </p:nvSpPr>
        <p:spPr>
          <a:xfrm>
            <a:off x="2042276" y="3866931"/>
            <a:ext cx="9311583" cy="1023782"/>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80" name="矩形 17"/>
          <p:cNvSpPr/>
          <p:nvPr>
            <p:custDataLst>
              <p:tags r:id="rId8"/>
            </p:custDataLst>
          </p:nvPr>
        </p:nvSpPr>
        <p:spPr>
          <a:xfrm>
            <a:off x="1524000" y="3866931"/>
            <a:ext cx="252527" cy="1023782"/>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82" name="文本框 19"/>
          <p:cNvSpPr txBox="1"/>
          <p:nvPr>
            <p:custDataLst>
              <p:tags r:id="rId9"/>
            </p:custDataLst>
          </p:nvPr>
        </p:nvSpPr>
        <p:spPr>
          <a:xfrm>
            <a:off x="2308889" y="3955387"/>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培训与发展：加强教师培训，提高教师的专业素养和教育教学能力，促进教师的专业成长和发展。</a:t>
            </a:r>
            <a:endParaRPr altLang="en-US" dirty="0" lang="zh-CN" spc="150">
              <a:solidFill>
                <a:schemeClr val="tx1">
                  <a:lumMod val="85000"/>
                  <a:lumOff val="15000"/>
                </a:schemeClr>
              </a:solidFill>
              <a:latin typeface="+mn-ea"/>
              <a:sym typeface="+mn-ea"/>
            </a:endParaRPr>
          </a:p>
        </p:txBody>
      </p:sp>
      <p:sp>
        <p:nvSpPr>
          <p:cNvPr id="1049984" name="矩形 49"/>
          <p:cNvSpPr/>
          <p:nvPr>
            <p:custDataLst>
              <p:tags r:id="rId10"/>
            </p:custDataLst>
          </p:nvPr>
        </p:nvSpPr>
        <p:spPr>
          <a:xfrm>
            <a:off x="2042276" y="5081640"/>
            <a:ext cx="9311583" cy="1023782"/>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86" name="矩形 26"/>
          <p:cNvSpPr/>
          <p:nvPr>
            <p:custDataLst>
              <p:tags r:id="rId11"/>
            </p:custDataLst>
          </p:nvPr>
        </p:nvSpPr>
        <p:spPr>
          <a:xfrm>
            <a:off x="1524000" y="5081640"/>
            <a:ext cx="252527" cy="1023782"/>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88" name="文本框 27"/>
          <p:cNvSpPr txBox="1"/>
          <p:nvPr>
            <p:custDataLst>
              <p:tags r:id="rId12"/>
            </p:custDataLst>
          </p:nvPr>
        </p:nvSpPr>
        <p:spPr>
          <a:xfrm>
            <a:off x="2308889" y="5170096"/>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优化师资结构：加大优秀人才的引进力度，优化教师队伍结构，提高教师整体素质。</a:t>
            </a:r>
            <a:endParaRPr altLang="en-US" dirty="0" lang="zh-CN" spc="150">
              <a:solidFill>
                <a:schemeClr val="tx1">
                  <a:lumMod val="85000"/>
                  <a:lumOff val="1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22" name="标题 1"/>
          <p:cNvSpPr>
            <a:spLocks noGrp="1"/>
          </p:cNvSpPr>
          <p:nvPr>
            <p:ph type="title"/>
          </p:nvPr>
        </p:nvSpPr>
        <p:spPr/>
        <p:txBody>
          <a:bodyPr/>
          <a:p>
            <a:r>
              <a:rPr altLang="en-US" lang="zh-CN"/>
              <a:t>教师队伍建设发展趋势与展望</a:t>
            </a:r>
            <a:endParaRPr altLang="en-US" lang="zh-CN"/>
          </a:p>
        </p:txBody>
      </p:sp>
      <p:sp>
        <p:nvSpPr>
          <p:cNvPr id="1050024" name="任意多边形 20"/>
          <p:cNvSpPr/>
          <p:nvPr>
            <p:custDataLst>
              <p:tags r:id="rId1"/>
            </p:custDataLst>
          </p:nvPr>
        </p:nvSpPr>
        <p:spPr>
          <a:xfrm rot="2700000">
            <a:off x="20188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26" name="文本框 24"/>
          <p:cNvSpPr txBox="1"/>
          <p:nvPr>
            <p:custDataLst>
              <p:tags r:id="rId2"/>
            </p:custDataLst>
          </p:nvPr>
        </p:nvSpPr>
        <p:spPr bwMode="auto">
          <a:xfrm>
            <a:off x="16604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教师队伍规模持续扩大，教师数量将进一步增加</a:t>
            </a:r>
            <a:endParaRPr altLang="en-US" dirty="0" sz="2000" lang="zh-CN" spc="150">
              <a:solidFill>
                <a:schemeClr val="tx1">
                  <a:lumMod val="75000"/>
                  <a:lumOff val="25000"/>
                </a:schemeClr>
              </a:solidFill>
              <a:latin typeface="+mn-ea"/>
              <a:sym typeface="+mn-ea"/>
            </a:endParaRPr>
          </a:p>
        </p:txBody>
      </p:sp>
      <p:sp>
        <p:nvSpPr>
          <p:cNvPr id="1050028" name="矩形 42"/>
          <p:cNvSpPr/>
          <p:nvPr>
            <p:custDataLst>
              <p:tags r:id="rId3"/>
            </p:custDataLst>
          </p:nvPr>
        </p:nvSpPr>
        <p:spPr>
          <a:xfrm>
            <a:off x="17934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30" name="任意多边形 18"/>
          <p:cNvSpPr/>
          <p:nvPr>
            <p:custDataLst>
              <p:tags r:id="rId4"/>
            </p:custDataLst>
          </p:nvPr>
        </p:nvSpPr>
        <p:spPr>
          <a:xfrm rot="5400000">
            <a:off x="45352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32" name="文本框 27"/>
          <p:cNvSpPr txBox="1"/>
          <p:nvPr>
            <p:custDataLst>
              <p:tags r:id="rId5"/>
            </p:custDataLst>
          </p:nvPr>
        </p:nvSpPr>
        <p:spPr bwMode="auto">
          <a:xfrm>
            <a:off x="41761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教师专业化水平不断提升，教师质量将得到提高</a:t>
            </a:r>
            <a:endParaRPr altLang="en-US" dirty="0" sz="2000" lang="zh-CN" spc="150">
              <a:solidFill>
                <a:schemeClr val="tx1">
                  <a:lumMod val="75000"/>
                  <a:lumOff val="25000"/>
                </a:schemeClr>
              </a:solidFill>
              <a:latin typeface="+mn-ea"/>
              <a:sym typeface="+mn-ea"/>
            </a:endParaRPr>
          </a:p>
        </p:txBody>
      </p:sp>
      <p:sp>
        <p:nvSpPr>
          <p:cNvPr id="1050034" name="矩形 43"/>
          <p:cNvSpPr/>
          <p:nvPr>
            <p:custDataLst>
              <p:tags r:id="rId6"/>
            </p:custDataLst>
          </p:nvPr>
        </p:nvSpPr>
        <p:spPr>
          <a:xfrm>
            <a:off x="43098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36" name="任意多边形 21"/>
          <p:cNvSpPr/>
          <p:nvPr>
            <p:custDataLst>
              <p:tags r:id="rId7"/>
            </p:custDataLst>
          </p:nvPr>
        </p:nvSpPr>
        <p:spPr>
          <a:xfrm rot="18900000" flipH="1">
            <a:off x="70509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38" name="文本框 30"/>
          <p:cNvSpPr txBox="1"/>
          <p:nvPr>
            <p:custDataLst>
              <p:tags r:id="rId8"/>
            </p:custDataLst>
          </p:nvPr>
        </p:nvSpPr>
        <p:spPr bwMode="auto">
          <a:xfrm>
            <a:off x="66925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教师培训体系不断完善，教师专业发展将得到更多支持</a:t>
            </a:r>
            <a:endParaRPr altLang="en-US" dirty="0" sz="2000" lang="zh-CN" spc="150">
              <a:solidFill>
                <a:schemeClr val="tx1">
                  <a:lumMod val="75000"/>
                  <a:lumOff val="25000"/>
                </a:schemeClr>
              </a:solidFill>
              <a:latin typeface="+mn-ea"/>
              <a:sym typeface="+mn-ea"/>
            </a:endParaRPr>
          </a:p>
        </p:txBody>
      </p:sp>
      <p:sp>
        <p:nvSpPr>
          <p:cNvPr id="1050040" name="矩形 44"/>
          <p:cNvSpPr/>
          <p:nvPr>
            <p:custDataLst>
              <p:tags r:id="rId9"/>
            </p:custDataLst>
          </p:nvPr>
        </p:nvSpPr>
        <p:spPr>
          <a:xfrm>
            <a:off x="68248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42" name="任意多边形 22"/>
          <p:cNvSpPr/>
          <p:nvPr>
            <p:custDataLst>
              <p:tags r:id="rId10"/>
            </p:custDataLst>
          </p:nvPr>
        </p:nvSpPr>
        <p:spPr>
          <a:xfrm rot="2700000" flipH="1" flipV="1">
            <a:off x="95666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44" name="文本框 33"/>
          <p:cNvSpPr txBox="1"/>
          <p:nvPr>
            <p:custDataLst>
              <p:tags r:id="rId11"/>
            </p:custDataLst>
          </p:nvPr>
        </p:nvSpPr>
        <p:spPr bwMode="auto">
          <a:xfrm>
            <a:off x="92082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教师待遇和社会地位不断提高，教师职业吸引力将进一步增强</a:t>
            </a:r>
            <a:endParaRPr altLang="en-US" dirty="0" sz="2000" lang="zh-CN" spc="150">
              <a:solidFill>
                <a:schemeClr val="tx1">
                  <a:lumMod val="75000"/>
                  <a:lumOff val="25000"/>
                </a:schemeClr>
              </a:solidFill>
              <a:latin typeface="+mn-ea"/>
              <a:sym typeface="+mn-ea"/>
            </a:endParaRPr>
          </a:p>
        </p:txBody>
      </p:sp>
      <p:sp>
        <p:nvSpPr>
          <p:cNvPr id="1050046" name="矩形 45"/>
          <p:cNvSpPr/>
          <p:nvPr>
            <p:custDataLst>
              <p:tags r:id="rId12"/>
            </p:custDataLst>
          </p:nvPr>
        </p:nvSpPr>
        <p:spPr>
          <a:xfrm>
            <a:off x="93412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80" name="标题"/>
          <p:cNvSpPr>
            <a:spLocks noGrp="1"/>
          </p:cNvSpPr>
          <p:nvPr>
            <p:ph type="title"/>
            <p:custDataLst>
              <p:tags r:id="rId1"/>
            </p:custDataLst>
          </p:nvPr>
        </p:nvSpPr>
        <p:spPr>
          <a:xfrm>
            <a:off x="1526400" y="3381109"/>
            <a:ext cx="9144000" cy="1152000"/>
          </a:xfrm>
        </p:spPr>
        <p:txBody>
          <a:bodyPr/>
          <a:p>
            <a:r>
              <a:rPr altLang="en-US" dirty="0" lang="zh-CN"/>
              <a:t>学生心理健康与教育支持</a:t>
            </a:r>
            <a:endParaRPr altLang="en-US" dirty="0" lang="zh-CN"/>
          </a:p>
        </p:txBody>
      </p:sp>
      <p:sp>
        <p:nvSpPr>
          <p:cNvPr id="1050082" name="节编号"/>
          <p:cNvSpPr>
            <a:spLocks noGrp="1"/>
          </p:cNvSpPr>
          <p:nvPr>
            <p:ph type="body" sz="quarter" idx="13"/>
            <p:custDataLst>
              <p:tags r:id="rId2"/>
            </p:custDataLst>
          </p:nvPr>
        </p:nvSpPr>
        <p:spPr>
          <a:xfrm>
            <a:off x="1524000" y="2189693"/>
            <a:ext cx="9144000" cy="1148675"/>
          </a:xfrm>
        </p:spPr>
        <p:txBody>
          <a:bodyPr/>
          <a:p>
            <a:r>
              <a:rPr altLang="zh-CN" dirty="0" lang="en-US"/>
              <a:t>06</a:t>
            </a:r>
            <a:endParaRPr altLang="zh-CN" dirty="0" lang="en-US"/>
          </a:p>
        </p:txBody>
      </p:sp>
    </p:spTree>
    <p:custDataLst>
      <p:tags r:id="rId3"/>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108" name="标题 1"/>
          <p:cNvSpPr>
            <a:spLocks noGrp="1"/>
          </p:cNvSpPr>
          <p:nvPr>
            <p:ph type="title"/>
          </p:nvPr>
        </p:nvSpPr>
        <p:spPr/>
        <p:txBody>
          <a:bodyPr/>
          <a:p>
            <a:r>
              <a:rPr altLang="en-US" lang="zh-CN"/>
              <a:t>学生心理健康现状与问题分析</a:t>
            </a:r>
            <a:endParaRPr altLang="en-US" lang="zh-CN"/>
          </a:p>
        </p:txBody>
      </p:sp>
      <p:sp>
        <p:nvSpPr>
          <p:cNvPr id="1050110" name="任意多边形: 形状 64"/>
          <p:cNvSpPr/>
          <p:nvPr>
            <p:custDataLst>
              <p:tags r:id="rId1"/>
            </p:custDataLst>
          </p:nvPr>
        </p:nvSpPr>
        <p:spPr>
          <a:xfrm rot="10800000">
            <a:off x="16491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12" name="矩形 65"/>
          <p:cNvSpPr/>
          <p:nvPr>
            <p:custDataLst>
              <p:tags r:id="rId2"/>
            </p:custDataLst>
          </p:nvPr>
        </p:nvSpPr>
        <p:spPr>
          <a:xfrm>
            <a:off x="15348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14" name="文本框 66"/>
          <p:cNvSpPr txBox="1"/>
          <p:nvPr>
            <p:custDataLst>
              <p:tags r:id="rId3"/>
            </p:custDataLst>
          </p:nvPr>
        </p:nvSpPr>
        <p:spPr>
          <a:xfrm>
            <a:off x="19169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当前初中生面临的心理压力和挑战</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116" name="任意多边形: 形状 68"/>
          <p:cNvSpPr/>
          <p:nvPr>
            <p:custDataLst>
              <p:tags r:id="rId4"/>
            </p:custDataLst>
          </p:nvPr>
        </p:nvSpPr>
        <p:spPr>
          <a:xfrm rot="10800000">
            <a:off x="68560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18" name="矩形 69"/>
          <p:cNvSpPr/>
          <p:nvPr>
            <p:custDataLst>
              <p:tags r:id="rId5"/>
            </p:custDataLst>
          </p:nvPr>
        </p:nvSpPr>
        <p:spPr>
          <a:xfrm>
            <a:off x="67410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20" name="文本框 70"/>
          <p:cNvSpPr txBox="1"/>
          <p:nvPr>
            <p:custDataLst>
              <p:tags r:id="rId6"/>
            </p:custDataLst>
          </p:nvPr>
        </p:nvSpPr>
        <p:spPr>
          <a:xfrm>
            <a:off x="71237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常见心理问题：焦虑、抑郁、自卑等</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122" name="任意多边形: 形状 72"/>
          <p:cNvSpPr/>
          <p:nvPr>
            <p:custDataLst>
              <p:tags r:id="rId7"/>
            </p:custDataLst>
          </p:nvPr>
        </p:nvSpPr>
        <p:spPr>
          <a:xfrm rot="10800000">
            <a:off x="16491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24" name="文本框 74"/>
          <p:cNvSpPr txBox="1"/>
          <p:nvPr>
            <p:custDataLst>
              <p:tags r:id="rId8"/>
            </p:custDataLst>
          </p:nvPr>
        </p:nvSpPr>
        <p:spPr>
          <a:xfrm>
            <a:off x="19169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心理问题产生的原因：家庭、学校、社会等多方面因素</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126" name="矩形 73"/>
          <p:cNvSpPr/>
          <p:nvPr>
            <p:custDataLst>
              <p:tags r:id="rId9"/>
            </p:custDataLst>
          </p:nvPr>
        </p:nvSpPr>
        <p:spPr>
          <a:xfrm>
            <a:off x="15348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28" name="任意多边形: 形状 83"/>
          <p:cNvSpPr/>
          <p:nvPr>
            <p:custDataLst>
              <p:tags r:id="rId10"/>
            </p:custDataLst>
          </p:nvPr>
        </p:nvSpPr>
        <p:spPr>
          <a:xfrm rot="10800000">
            <a:off x="69144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30" name="矩形 84"/>
          <p:cNvSpPr/>
          <p:nvPr>
            <p:custDataLst>
              <p:tags r:id="rId11"/>
            </p:custDataLst>
          </p:nvPr>
        </p:nvSpPr>
        <p:spPr>
          <a:xfrm>
            <a:off x="68001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32" name="文本框 85"/>
          <p:cNvSpPr txBox="1"/>
          <p:nvPr>
            <p:custDataLst>
              <p:tags r:id="rId12"/>
            </p:custDataLst>
          </p:nvPr>
        </p:nvSpPr>
        <p:spPr>
          <a:xfrm>
            <a:off x="71822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心理问题对学生学习和成长的影响</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166" name="标题 1"/>
          <p:cNvSpPr>
            <a:spLocks noGrp="1"/>
          </p:cNvSpPr>
          <p:nvPr>
            <p:ph type="title"/>
          </p:nvPr>
        </p:nvSpPr>
        <p:spPr/>
        <p:txBody>
          <a:bodyPr/>
          <a:p>
            <a:r>
              <a:rPr altLang="en-US" lang="zh-CN"/>
              <a:t>心理辅导与支持服务体系建设</a:t>
            </a:r>
            <a:endParaRPr altLang="en-US" lang="zh-CN"/>
          </a:p>
        </p:txBody>
      </p:sp>
      <p:sp>
        <p:nvSpPr>
          <p:cNvPr id="1050168" name="五边形 30"/>
          <p:cNvSpPr/>
          <p:nvPr>
            <p:custDataLst>
              <p:tags r:id="rId1"/>
            </p:custDataLst>
          </p:nvPr>
        </p:nvSpPr>
        <p:spPr>
          <a:xfrm>
            <a:off x="1524000" y="3254120"/>
            <a:ext cx="2605327" cy="1059031"/>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70" name="燕尾形 36"/>
          <p:cNvSpPr/>
          <p:nvPr>
            <p:custDataLst>
              <p:tags r:id="rId2"/>
            </p:custDataLst>
          </p:nvPr>
        </p:nvSpPr>
        <p:spPr>
          <a:xfrm>
            <a:off x="3864767" y="3254120"/>
            <a:ext cx="2605327" cy="1059031"/>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72" name="燕尾形 37"/>
          <p:cNvSpPr/>
          <p:nvPr>
            <p:custDataLst>
              <p:tags r:id="rId3"/>
            </p:custDataLst>
          </p:nvPr>
        </p:nvSpPr>
        <p:spPr>
          <a:xfrm>
            <a:off x="8546301" y="3254120"/>
            <a:ext cx="2605327" cy="1059031"/>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74" name="燕尾形 38"/>
          <p:cNvSpPr/>
          <p:nvPr>
            <p:custDataLst>
              <p:tags r:id="rId4"/>
            </p:custDataLst>
          </p:nvPr>
        </p:nvSpPr>
        <p:spPr>
          <a:xfrm>
            <a:off x="6205534" y="3254120"/>
            <a:ext cx="2605327" cy="1059031"/>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76" name="文本框 3"/>
          <p:cNvSpPr txBox="1"/>
          <p:nvPr>
            <p:custDataLst>
              <p:tags r:id="rId5"/>
            </p:custDataLst>
          </p:nvPr>
        </p:nvSpPr>
        <p:spPr>
          <a:xfrm>
            <a:off x="3810275" y="4539015"/>
            <a:ext cx="2809868" cy="123119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当前初中学生面临的心理问题及其成因</a:t>
            </a:r>
            <a:endParaRPr altLang="en-US" sz="1400" lang="zh-CN" spc="150">
              <a:solidFill>
                <a:schemeClr val="tx1"/>
              </a:solidFill>
              <a:effectLst/>
              <a:latin typeface="+mn-ea"/>
              <a:sym typeface="+mn-ea"/>
            </a:endParaRPr>
          </a:p>
        </p:txBody>
      </p:sp>
      <p:sp>
        <p:nvSpPr>
          <p:cNvPr id="1050178" name="文本框 6"/>
          <p:cNvSpPr txBox="1"/>
          <p:nvPr>
            <p:custDataLst>
              <p:tags r:id="rId6"/>
            </p:custDataLst>
          </p:nvPr>
        </p:nvSpPr>
        <p:spPr>
          <a:xfrm>
            <a:off x="1524000"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建立心理辅导与支持服务体系的重要性和必要性</a:t>
            </a:r>
            <a:endParaRPr altLang="en-US" dirty="0" sz="1400" lang="zh-CN" spc="150">
              <a:solidFill>
                <a:schemeClr val="tx1"/>
              </a:solidFill>
              <a:effectLst/>
              <a:latin typeface="+mn-ea"/>
              <a:sym typeface="+mn-ea"/>
            </a:endParaRPr>
          </a:p>
        </p:txBody>
      </p:sp>
      <p:sp>
        <p:nvSpPr>
          <p:cNvPr id="1050180" name="文本框 7"/>
          <p:cNvSpPr txBox="1"/>
          <p:nvPr>
            <p:custDataLst>
              <p:tags r:id="rId7"/>
            </p:custDataLst>
          </p:nvPr>
        </p:nvSpPr>
        <p:spPr>
          <a:xfrm>
            <a:off x="6203955"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心理辅导与支持服务体系的建设内容</a:t>
            </a:r>
            <a:endParaRPr altLang="en-US" sz="1400" lang="zh-CN" spc="150">
              <a:solidFill>
                <a:schemeClr val="tx1"/>
              </a:solidFill>
              <a:effectLst/>
              <a:latin typeface="+mn-ea"/>
              <a:sym typeface="+mn-ea"/>
            </a:endParaRPr>
          </a:p>
        </p:txBody>
      </p:sp>
      <p:sp>
        <p:nvSpPr>
          <p:cNvPr id="1050182" name="文本框 8"/>
          <p:cNvSpPr txBox="1"/>
          <p:nvPr>
            <p:custDataLst>
              <p:tags r:id="rId8"/>
            </p:custDataLst>
          </p:nvPr>
        </p:nvSpPr>
        <p:spPr>
          <a:xfrm>
            <a:off x="8543932" y="4539015"/>
            <a:ext cx="2809868" cy="123119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心理辅导与支持服务体系的实施效果与展望</a:t>
            </a:r>
            <a:endParaRPr altLang="en-US" sz="1400" lang="zh-CN" spc="150">
              <a:solidFill>
                <a:schemeClr val="tx1"/>
              </a:solidFill>
              <a:effectLst/>
              <a:latin typeface="+mn-ea"/>
              <a:sym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216" name="标题 1"/>
          <p:cNvSpPr>
            <a:spLocks noGrp="1"/>
          </p:cNvSpPr>
          <p:nvPr>
            <p:ph type="title"/>
          </p:nvPr>
        </p:nvSpPr>
        <p:spPr/>
        <p:txBody>
          <a:bodyPr/>
          <a:p>
            <a:r>
              <a:rPr altLang="en-US" lang="zh-CN"/>
              <a:t>学校心理健康教育的实践与案例</a:t>
            </a:r>
            <a:endParaRPr altLang="en-US" lang="zh-CN"/>
          </a:p>
        </p:txBody>
      </p:sp>
      <p:sp>
        <p:nvSpPr>
          <p:cNvPr id="1050218" name="五边形 16"/>
          <p:cNvSpPr/>
          <p:nvPr>
            <p:custDataLst>
              <p:tags r:id="rId1"/>
            </p:custDataLst>
          </p:nvPr>
        </p:nvSpPr>
        <p:spPr>
          <a:xfrm rot="16200000" flipH="1">
            <a:off x="7367209" y="1751001"/>
            <a:ext cx="766742" cy="223105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20" name="五边形 17"/>
          <p:cNvSpPr/>
          <p:nvPr>
            <p:custDataLst>
              <p:tags r:id="rId2"/>
            </p:custDataLst>
          </p:nvPr>
        </p:nvSpPr>
        <p:spPr>
          <a:xfrm rot="16200000" flipH="1">
            <a:off x="7386160"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22" name="任意多边形 18"/>
          <p:cNvSpPr/>
          <p:nvPr>
            <p:custDataLst>
              <p:tags r:id="rId3"/>
            </p:custDataLst>
          </p:nvPr>
        </p:nvSpPr>
        <p:spPr>
          <a:xfrm>
            <a:off x="674929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24" name="任意多边形 19"/>
          <p:cNvSpPr/>
          <p:nvPr>
            <p:custDataLst>
              <p:tags r:id="rId4"/>
            </p:custDataLst>
          </p:nvPr>
        </p:nvSpPr>
        <p:spPr>
          <a:xfrm flipV="1">
            <a:off x="6635014" y="1907203"/>
            <a:ext cx="2231056"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26" name="五边形 2"/>
          <p:cNvSpPr/>
          <p:nvPr>
            <p:custDataLst>
              <p:tags r:id="rId5"/>
            </p:custDataLst>
          </p:nvPr>
        </p:nvSpPr>
        <p:spPr>
          <a:xfrm rot="16200000" flipH="1">
            <a:off x="2255621" y="1751575"/>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28" name="五边形 3"/>
          <p:cNvSpPr/>
          <p:nvPr>
            <p:custDataLst>
              <p:tags r:id="rId6"/>
            </p:custDataLst>
          </p:nvPr>
        </p:nvSpPr>
        <p:spPr>
          <a:xfrm rot="16200000" flipH="1">
            <a:off x="2275721"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30" name="任意多边形 4"/>
          <p:cNvSpPr/>
          <p:nvPr>
            <p:custDataLst>
              <p:tags r:id="rId7"/>
            </p:custDataLst>
          </p:nvPr>
        </p:nvSpPr>
        <p:spPr>
          <a:xfrm>
            <a:off x="163885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32" name="任意多边形 5"/>
          <p:cNvSpPr/>
          <p:nvPr>
            <p:custDataLst>
              <p:tags r:id="rId8"/>
            </p:custDataLst>
          </p:nvPr>
        </p:nvSpPr>
        <p:spPr>
          <a:xfrm flipV="1">
            <a:off x="1524000" y="1907203"/>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638854" y="3116044"/>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建立心理辅导室，提供心理咨询服务</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2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749294" y="3116044"/>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建立心理档案，定期进行心理测评与反馈</a:t>
            </a:r>
            <a:endParaRPr dirty="0" sz="2000" err="1">
              <a:solidFill>
                <a:schemeClr val="tx1">
                  <a:lumMod val="75000"/>
                  <a:lumOff val="25000"/>
                </a:schemeClr>
              </a:solidFill>
              <a:latin typeface="+mn-ea"/>
              <a:ea typeface="+mn-ea"/>
              <a:cs typeface="+mn-ea"/>
              <a:sym typeface="+mn-lt"/>
            </a:endParaRPr>
          </a:p>
        </p:txBody>
      </p:sp>
      <p:sp>
        <p:nvSpPr>
          <p:cNvPr id="1050238" name="五边形 9"/>
          <p:cNvSpPr/>
          <p:nvPr>
            <p:custDataLst>
              <p:tags r:id="rId11"/>
            </p:custDataLst>
          </p:nvPr>
        </p:nvSpPr>
        <p:spPr>
          <a:xfrm rot="16200000" flipH="1">
            <a:off x="4877169" y="1763061"/>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40" name="五边形 10"/>
          <p:cNvSpPr/>
          <p:nvPr>
            <p:custDataLst>
              <p:tags r:id="rId12"/>
            </p:custDataLst>
          </p:nvPr>
        </p:nvSpPr>
        <p:spPr>
          <a:xfrm rot="16200000" flipH="1">
            <a:off x="4896695" y="4247932"/>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42" name="任意多边形 11"/>
          <p:cNvSpPr/>
          <p:nvPr>
            <p:custDataLst>
              <p:tags r:id="rId13"/>
            </p:custDataLst>
          </p:nvPr>
        </p:nvSpPr>
        <p:spPr>
          <a:xfrm>
            <a:off x="4259828" y="2491237"/>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244" name="任意多边形 12"/>
          <p:cNvSpPr/>
          <p:nvPr>
            <p:custDataLst>
              <p:tags r:id="rId14"/>
            </p:custDataLst>
          </p:nvPr>
        </p:nvSpPr>
        <p:spPr>
          <a:xfrm flipV="1">
            <a:off x="4145548" y="1919262"/>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46" name="五边形 23"/>
          <p:cNvSpPr/>
          <p:nvPr>
            <p:custDataLst>
              <p:tags r:id="rId15"/>
            </p:custDataLst>
          </p:nvPr>
        </p:nvSpPr>
        <p:spPr>
          <a:xfrm rot="16200000" flipH="1">
            <a:off x="9856101" y="1785457"/>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48" name="五边形 24"/>
          <p:cNvSpPr/>
          <p:nvPr>
            <p:custDataLst>
              <p:tags r:id="rId16"/>
            </p:custDataLst>
          </p:nvPr>
        </p:nvSpPr>
        <p:spPr>
          <a:xfrm rot="16200000" flipH="1">
            <a:off x="9875626" y="4269180"/>
            <a:ext cx="728895" cy="200331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50" name="任意多边形 25"/>
          <p:cNvSpPr/>
          <p:nvPr>
            <p:custDataLst>
              <p:tags r:id="rId17"/>
            </p:custDataLst>
          </p:nvPr>
        </p:nvSpPr>
        <p:spPr>
          <a:xfrm>
            <a:off x="9238185" y="2513633"/>
            <a:ext cx="2003317"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52" name="任意多边形 26"/>
          <p:cNvSpPr/>
          <p:nvPr>
            <p:custDataLst>
              <p:tags r:id="rId18"/>
            </p:custDataLst>
          </p:nvPr>
        </p:nvSpPr>
        <p:spPr>
          <a:xfrm flipV="1">
            <a:off x="9124479" y="1941659"/>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38759" y="3149351"/>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开展心理疏导活动，帮助学生缓解压力</a:t>
            </a:r>
            <a:endParaRPr dirty="0" sz="2000" err="1">
              <a:solidFill>
                <a:schemeClr val="tx1">
                  <a:lumMod val="75000"/>
                  <a:lumOff val="25000"/>
                </a:schemeClr>
              </a:solidFill>
              <a:latin typeface="+mn-ea"/>
              <a:ea typeface="+mn-ea"/>
              <a:cs typeface="+mn-ea"/>
              <a:sym typeface="+mn-lt"/>
            </a:endParaRPr>
          </a:p>
        </p:txBody>
      </p:sp>
      <p:sp>
        <p:nvSpPr>
          <p:cNvPr id="10502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4259828" y="3126955"/>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开展心理健康课程，普及心理健康知识</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290" name="标题 1"/>
          <p:cNvSpPr>
            <a:spLocks noGrp="1"/>
          </p:cNvSpPr>
          <p:nvPr>
            <p:ph type="title"/>
          </p:nvPr>
        </p:nvSpPr>
        <p:spPr/>
        <p:txBody>
          <a:bodyPr/>
          <a:p>
            <a:r>
              <a:rPr altLang="en-US" lang="zh-CN"/>
              <a:t>学生心理健康发展趋势与展望</a:t>
            </a:r>
            <a:endParaRPr altLang="en-US" lang="zh-CN"/>
          </a:p>
        </p:txBody>
      </p:sp>
      <p:sp>
        <p:nvSpPr>
          <p:cNvPr id="1050292" name="五边形 30"/>
          <p:cNvSpPr/>
          <p:nvPr>
            <p:custDataLst>
              <p:tags r:id="rId1"/>
            </p:custDataLst>
          </p:nvPr>
        </p:nvSpPr>
        <p:spPr>
          <a:xfrm>
            <a:off x="1524000" y="3254120"/>
            <a:ext cx="2605327" cy="1059031"/>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94" name="燕尾形 36"/>
          <p:cNvSpPr/>
          <p:nvPr>
            <p:custDataLst>
              <p:tags r:id="rId2"/>
            </p:custDataLst>
          </p:nvPr>
        </p:nvSpPr>
        <p:spPr>
          <a:xfrm>
            <a:off x="3864767" y="3254120"/>
            <a:ext cx="2605327" cy="1059031"/>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96" name="燕尾形 37"/>
          <p:cNvSpPr/>
          <p:nvPr>
            <p:custDataLst>
              <p:tags r:id="rId3"/>
            </p:custDataLst>
          </p:nvPr>
        </p:nvSpPr>
        <p:spPr>
          <a:xfrm>
            <a:off x="8546301" y="3254120"/>
            <a:ext cx="2605327" cy="1059031"/>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98" name="燕尾形 38"/>
          <p:cNvSpPr/>
          <p:nvPr>
            <p:custDataLst>
              <p:tags r:id="rId4"/>
            </p:custDataLst>
          </p:nvPr>
        </p:nvSpPr>
        <p:spPr>
          <a:xfrm>
            <a:off x="6205534" y="3254120"/>
            <a:ext cx="2605327" cy="1059031"/>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00" name="文本框 3"/>
          <p:cNvSpPr txBox="1"/>
          <p:nvPr>
            <p:custDataLst>
              <p:tags r:id="rId5"/>
            </p:custDataLst>
          </p:nvPr>
        </p:nvSpPr>
        <p:spPr>
          <a:xfrm>
            <a:off x="3810275" y="4539015"/>
            <a:ext cx="2809868" cy="123119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专业支持增强：学校将配备专业的心理辅导师，为学生提供专业的心理支持和辅导。</a:t>
            </a:r>
            <a:endParaRPr altLang="en-US" sz="1400" lang="zh-CN" spc="150">
              <a:solidFill>
                <a:schemeClr val="tx1"/>
              </a:solidFill>
              <a:effectLst/>
              <a:latin typeface="+mn-ea"/>
              <a:sym typeface="+mn-ea"/>
            </a:endParaRPr>
          </a:p>
        </p:txBody>
      </p:sp>
      <p:sp>
        <p:nvSpPr>
          <p:cNvPr id="1050302" name="文本框 6"/>
          <p:cNvSpPr txBox="1"/>
          <p:nvPr>
            <p:custDataLst>
              <p:tags r:id="rId6"/>
            </p:custDataLst>
          </p:nvPr>
        </p:nvSpPr>
        <p:spPr>
          <a:xfrm>
            <a:off x="1524000"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重视程度提升：学校和家庭对学生心理健康的关注度逐渐增加，心理健康成为教育的重要组成部分。</a:t>
            </a:r>
            <a:endParaRPr altLang="en-US" dirty="0" sz="1400" lang="zh-CN" spc="150">
              <a:solidFill>
                <a:schemeClr val="tx1"/>
              </a:solidFill>
              <a:effectLst/>
              <a:latin typeface="+mn-ea"/>
              <a:sym typeface="+mn-ea"/>
            </a:endParaRPr>
          </a:p>
        </p:txBody>
      </p:sp>
      <p:sp>
        <p:nvSpPr>
          <p:cNvPr id="1050304" name="文本框 7"/>
          <p:cNvSpPr txBox="1"/>
          <p:nvPr>
            <p:custDataLst>
              <p:tags r:id="rId7"/>
            </p:custDataLst>
          </p:nvPr>
        </p:nvSpPr>
        <p:spPr>
          <a:xfrm>
            <a:off x="6203955"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预防与干预措施完善：学校将建立完善的心理问题预防和干预机制，及时发现和解决学生的心理问题。</a:t>
            </a:r>
            <a:endParaRPr altLang="en-US" sz="1400" lang="zh-CN" spc="150">
              <a:solidFill>
                <a:schemeClr val="tx1"/>
              </a:solidFill>
              <a:effectLst/>
              <a:latin typeface="+mn-ea"/>
              <a:sym typeface="+mn-ea"/>
            </a:endParaRPr>
          </a:p>
        </p:txBody>
      </p:sp>
      <p:sp>
        <p:nvSpPr>
          <p:cNvPr id="1050306" name="文本框 8"/>
          <p:cNvSpPr txBox="1"/>
          <p:nvPr>
            <p:custDataLst>
              <p:tags r:id="rId8"/>
            </p:custDataLst>
          </p:nvPr>
        </p:nvSpPr>
        <p:spPr>
          <a:xfrm>
            <a:off x="8543932" y="4539015"/>
            <a:ext cx="2809868" cy="123119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多元化教育模式发展：将更加注重学生的个性化需求，提供多元化的教育模式，促进学生心理健康发展。</a:t>
            </a:r>
            <a:endParaRPr altLang="en-US" sz="1400" lang="zh-CN" spc="150">
              <a:solidFill>
                <a:schemeClr val="tx1"/>
              </a:solidFill>
              <a:effectLst/>
              <a:latin typeface="+mn-ea"/>
              <a:sym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340" name="标题"/>
          <p:cNvSpPr>
            <a:spLocks noGrp="1"/>
          </p:cNvSpPr>
          <p:nvPr>
            <p:ph type="ctrTitle"/>
            <p:custDataLst>
              <p:tags r:id="rId1"/>
            </p:custDataLst>
          </p:nvPr>
        </p:nvSpPr>
        <p:spPr>
          <a:xfrm>
            <a:off x="2711116" y="1532672"/>
            <a:ext cx="6769768" cy="2139650"/>
          </a:xfrm>
        </p:spPr>
        <p:txBody>
          <a:bodyPr/>
          <a:p>
            <a:r>
              <a:rPr altLang="zh-CN" dirty="0" lang="en-US"/>
              <a:t>THANK YOU</a:t>
            </a:r>
            <a:endParaRPr altLang="en-US" dirty="0" lang="zh-CN"/>
          </a:p>
        </p:txBody>
      </p:sp>
      <p:sp>
        <p:nvSpPr>
          <p:cNvPr id="1050342" name="署名"/>
          <p:cNvSpPr>
            <a:spLocks noGrp="1"/>
          </p:cNvSpPr>
          <p:nvPr>
            <p:ph type="body" sz="quarter" idx="17"/>
            <p:custDataLst>
              <p:tags r:id="rId2"/>
            </p:custDataLst>
          </p:nvPr>
        </p:nvSpPr>
        <p:spPr>
          <a:xfrm>
            <a:off x="4724400" y="4154172"/>
            <a:ext cx="2743200" cy="504000"/>
          </a:xfrm>
        </p:spPr>
        <p:txBody>
          <a:bodyPr/>
          <a:p>
            <a:r>
              <a:rPr altLang="en-US" lang="zh-CN"/>
              <a:t>汇报人：</a:t>
            </a:r>
            <a:r>
              <a:rPr altLang="zh-CN" lang="en-US"/>
              <a:t>xxx</a:t>
            </a:r>
            <a:endParaRPr altLang="en-US" dirty="0"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10"/>
  <p:tag name="KSO_WM_UNIT_TYPE" val="f"/>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72"/>
  <p:tag name="KSO_WM_UNIT_TYPE" val="f"/>
  <p:tag name="KSO_WM_UNIT_INDEX" val="1"/>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NOCLEAR" val="0"/>
  <p:tag name="KSO_WM_UNIT_PRESET_TEXT" val="单击此处编辑母版标题样式"/>
  <p:tag name="KSO_WM_UNIT_TYPE" val="a"/>
  <p:tag name="KSO_WM_UNIT_INDEX" val="1"/>
  <p:tag name="KSO_WM_TEMPLATE_CATEGORY" val="custom"/>
  <p:tag name="KSO_WM_TEMPLATE_INDEX" val="20230995"/>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NOCLEAR" val="0"/>
  <p:tag name="KSO_WM_UNIT_SUBTYPE" val="a"/>
  <p:tag name="KSO_WM_UNIT_PRESET_TEXT" val="单击此处编辑母版文本样式 二级 三级 四级 五级"/>
  <p:tag name="KSO_WM_UNIT_TYPE" val="f"/>
  <p:tag name="KSO_WM_UNIT_INDEX" val="1"/>
  <p:tag name="KSO_WM_TEMPLATE_CATEGORY" val="custom"/>
  <p:tag name="KSO_WM_TEMPLATE_INDEX" val="20230995"/>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5"/>
  <p:tag name="KSO_WM_TEMPLATE_THUMBS_INDEX" val="1、9"/>
</p:tagLst>
</file>

<file path=ppt/tags/tag57.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5_1*a*1"/>
  <p:tag name="KSO_WM_TEMPLATE_CATEGORY" val="custom"/>
  <p:tag name="KSO_WM_TEMPLATE_INDEX" val="20230995"/>
  <p:tag name="KSO_WM_UNIT_LAYERLEVEL" val="1"/>
  <p:tag name="KSO_WM_TAG_VERSION" val="1.0"/>
  <p:tag name="KSO_WM_BEAUTIFY_FLAG" val="#wm#"/>
  <p:tag name="KSO_WM_UNIT_PRESET_TEXT" val="此处编辑 添加文档标题"/>
</p:tagLst>
</file>

<file path=ppt/tags/tag58.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5_1*b*1"/>
  <p:tag name="KSO_WM_TEMPLATE_CATEGORY" val="custom"/>
  <p:tag name="KSO_WM_TEMPLATE_INDEX" val="20230995"/>
  <p:tag name="KSO_WM_UNIT_LAYERLEVEL" val="1"/>
  <p:tag name="KSO_WM_TAG_VERSION" val="1.0"/>
  <p:tag name="KSO_WM_BEAUTIFY_FLAG" val="#wm#"/>
  <p:tag name="KSO_WM_UNIT_PRESET_TEXT" val="单击此处添加副标题"/>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1*f*1"/>
  <p:tag name="KSO_WM_TEMPLATE_CATEGORY" val="custom"/>
  <p:tag name="KSO_WM_TEMPLATE_INDEX" val="20230995"/>
  <p:tag name="KSO_WM_UNIT_LAYERLEVEL" val="1"/>
  <p:tag name="KSO_WM_TAG_VERSION" val="1.0"/>
  <p:tag name="KSO_WM_BEAUTIFY_FLAG" val="#wm#"/>
  <p:tag name="KSO_WM_UNIT_SUBTYPE" val="b"/>
  <p:tag name="KSO_WM_UNIT_NOCLEAR" val="0"/>
  <p:tag name="KSO_WM_UNIT_VALUE" val="11"/>
  <p:tag name="KSO_WM_UNIT_TYPE" val="f"/>
  <p:tag name="KSO_WM_UNIT_INDEX" val="1"/>
  <p:tag name="KSO_WM_UNIT_PRESET_TEXT" val="汇报人：WPS"/>
</p:tagLst>
</file>

<file path=ppt/tags/tag60.xml><?xml version="1.0" encoding="utf-8"?>
<p:tagLst xmlns:p="http://schemas.openxmlformats.org/presentationml/2006/main">
  <p:tag name="KSO_WM_SLIDE_ID" val="custom20230995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5"/>
  <p:tag name="KSO_WM_SLIDE_LAYOUT" val="a_b_f"/>
  <p:tag name="KSO_WM_SLIDE_LAYOUT_CNT" val="1_1_1"/>
  <p:tag name="KSO_WM_SLIDE_TYPE" val="title"/>
  <p:tag name="KSO_WM_SLIDE_SUBTYPE" val="pureTxt"/>
  <p:tag name="KSO_WM_TEMPLATE_THUMBS_INDEX" val="1、9"/>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a*1"/>
  <p:tag name="KSO_WM_TEMPLATE_CATEGORY" val="custom"/>
  <p:tag name="KSO_WM_TEMPLATE_INDEX" val="20230995"/>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b*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l_h_i*1_4_2"/>
  <p:tag name="KSO_WM_TEMPLATE_CATEGORY" val="custom"/>
  <p:tag name="KSO_WM_TEMPLATE_INDEX" val="20230995"/>
  <p:tag name="KSO_WM_UNIT_LAYERLEVEL" val="1_1_1"/>
  <p:tag name="KSO_WM_TAG_VERSION" val="1.0"/>
  <p:tag name="KSO_WM_BEAUTIFY_FLAG" val="#wm#"/>
  <p:tag name="KSO_WM_UNIT_TYPE" val="l_h_i"/>
  <p:tag name="KSO_WM_UNIT_INDEX" val="1_4_2"/>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l_h_i*1_1_2"/>
  <p:tag name="KSO_WM_TEMPLATE_CATEGORY" val="custom"/>
  <p:tag name="KSO_WM_TEMPLATE_INDEX" val="20230995"/>
  <p:tag name="KSO_WM_UNIT_LAYERLEVEL" val="1_1_1"/>
  <p:tag name="KSO_WM_TAG_VERSION" val="1.0"/>
  <p:tag name="KSO_WM_BEAUTIFY_FLAG" val="#wm#"/>
  <p:tag name="KSO_WM_UNIT_TYPE" val="l_h_i"/>
  <p:tag name="KSO_WM_UNIT_INDEX" val="1_1_2"/>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l_h_i*1_2_2"/>
  <p:tag name="KSO_WM_TEMPLATE_CATEGORY" val="custom"/>
  <p:tag name="KSO_WM_TEMPLATE_INDEX" val="20230995"/>
  <p:tag name="KSO_WM_UNIT_LAYERLEVEL" val="1_1_1"/>
  <p:tag name="KSO_WM_TAG_VERSION" val="1.0"/>
  <p:tag name="KSO_WM_BEAUTIFY_FLAG" val="#wm#"/>
  <p:tag name="KSO_WM_UNIT_TYPE" val="l_h_i"/>
  <p:tag name="KSO_WM_UNIT_INDEX" val="1_2_2"/>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l_h_i*1_3_2"/>
  <p:tag name="KSO_WM_TEMPLATE_CATEGORY" val="custom"/>
  <p:tag name="KSO_WM_TEMPLATE_INDEX" val="20230995"/>
  <p:tag name="KSO_WM_UNIT_LAYERLEVEL" val="1_1_1"/>
  <p:tag name="KSO_WM_TAG_VERSION" val="1.0"/>
  <p:tag name="KSO_WM_BEAUTIFY_FLAG" val="#wm#"/>
  <p:tag name="KSO_WM_UNIT_TYPE" val="l_h_i"/>
  <p:tag name="KSO_WM_UNIT_INDEX" val="1_3_2"/>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l_h_i*1_5_2"/>
  <p:tag name="KSO_WM_TEMPLATE_CATEGORY" val="custom"/>
  <p:tag name="KSO_WM_TEMPLATE_INDEX" val="20230995"/>
  <p:tag name="KSO_WM_UNIT_LAYERLEVEL" val="1_1_1"/>
  <p:tag name="KSO_WM_TAG_VERSION" val="1.0"/>
  <p:tag name="KSO_WM_BEAUTIFY_FLAG" val="#wm#"/>
  <p:tag name="KSO_WM_UNIT_TYPE" val="l_h_i"/>
  <p:tag name="KSO_WM_UNIT_INDEX" val="1_5_2"/>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l_h_i*1_6_2"/>
  <p:tag name="KSO_WM_TEMPLATE_CATEGORY" val="custom"/>
  <p:tag name="KSO_WM_TEMPLATE_INDEX" val="20230995"/>
  <p:tag name="KSO_WM_UNIT_LAYERLEVEL" val="1_1_1"/>
  <p:tag name="KSO_WM_TAG_VERSION" val="1.0"/>
  <p:tag name="KSO_WM_BEAUTIFY_FLAG" val="#wm#"/>
  <p:tag name="KSO_WM_UNIT_TYPE" val="l_h_i"/>
  <p:tag name="KSO_WM_UNIT_INDEX" val="1_6_2"/>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a*1_1_2"/>
  <p:tag name="KSO_WM_TEMPLATE_CATEGORY" val="custom"/>
  <p:tag name="KSO_WM_TEMPLATE_INDEX" val="20230995"/>
  <p:tag name="KSO_WM_UNIT_LAYERLEVEL" val="1_1_1"/>
  <p:tag name="KSO_WM_TAG_VERSION" val="1.0"/>
  <p:tag name="KSO_WM_UNIT_TYPE" val="l_h_a"/>
  <p:tag name="KSO_WM_UNIT_INDEX" val="1_1_2"/>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i*1_1_1"/>
  <p:tag name="KSO_WM_TEMPLATE_CATEGORY" val="custom"/>
  <p:tag name="KSO_WM_TEMPLATE_INDEX" val="20230995"/>
  <p:tag name="KSO_WM_UNIT_LAYERLEVEL" val="1_1_1"/>
  <p:tag name="KSO_WM_TAG_VERSION" val="1.0"/>
  <p:tag name="KSO_WM_UNIT_TYPE" val="l_h_i"/>
  <p:tag name="KSO_WM_UNIT_INDEX" val="1_1_1"/>
  <p:tag name="KSO_WM_DIAGRAM_VERSION" val="3"/>
  <p:tag name="KSO_WM_DIAGRAM_COLOR_TRICK" val="1"/>
  <p:tag name="KSO_WM_DIAGRAM_COLOR_TEXT_CAN_REMOVE" val="n"/>
  <p:tag name="KSO_WM_DIAGRAM_GROUP_CODE" val="l1-1"/>
  <p:tag name="KSO_WM_UNIT_SUBTYPE" val="d"/>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a*1_2_2"/>
  <p:tag name="KSO_WM_TEMPLATE_CATEGORY" val="custom"/>
  <p:tag name="KSO_WM_TEMPLATE_INDEX" val="20230995"/>
  <p:tag name="KSO_WM_UNIT_LAYERLEVEL" val="1_1_1"/>
  <p:tag name="KSO_WM_TAG_VERSION" val="1.0"/>
  <p:tag name="KSO_WM_UNIT_TYPE" val="l_h_a"/>
  <p:tag name="KSO_WM_UNIT_INDEX" val="1_2_2"/>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i*1_2_1"/>
  <p:tag name="KSO_WM_TEMPLATE_CATEGORY" val="custom"/>
  <p:tag name="KSO_WM_TEMPLATE_INDEX" val="20230995"/>
  <p:tag name="KSO_WM_UNIT_LAYERLEVEL" val="1_1_1"/>
  <p:tag name="KSO_WM_TAG_VERSION" val="1.0"/>
  <p:tag name="KSO_WM_UNIT_TYPE" val="l_h_i"/>
  <p:tag name="KSO_WM_UNIT_INDEX" val="1_2_1"/>
  <p:tag name="KSO_WM_DIAGRAM_VERSION" val="3"/>
  <p:tag name="KSO_WM_DIAGRAM_COLOR_TRICK" val="1"/>
  <p:tag name="KSO_WM_DIAGRAM_COLOR_TEXT_CAN_REMOVE" val="n"/>
  <p:tag name="KSO_WM_DIAGRAM_GROUP_CODE" val="l1-1"/>
  <p:tag name="KSO_WM_UNIT_SUBTYPE" val="d"/>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a*1_3_2"/>
  <p:tag name="KSO_WM_TEMPLATE_CATEGORY" val="custom"/>
  <p:tag name="KSO_WM_TEMPLATE_INDEX" val="20230995"/>
  <p:tag name="KSO_WM_UNIT_LAYERLEVEL" val="1_1_1"/>
  <p:tag name="KSO_WM_TAG_VERSION" val="1.0"/>
  <p:tag name="KSO_WM_UNIT_TYPE" val="l_h_a"/>
  <p:tag name="KSO_WM_UNIT_INDEX" val="1_3_2"/>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i*1_3_1"/>
  <p:tag name="KSO_WM_TEMPLATE_CATEGORY" val="custom"/>
  <p:tag name="KSO_WM_TEMPLATE_INDEX" val="20230995"/>
  <p:tag name="KSO_WM_UNIT_LAYERLEVEL" val="1_1_1"/>
  <p:tag name="KSO_WM_TAG_VERSION" val="1.0"/>
  <p:tag name="KSO_WM_UNIT_TYPE" val="l_h_i"/>
  <p:tag name="KSO_WM_UNIT_INDEX" val="1_3_1"/>
  <p:tag name="KSO_WM_DIAGRAM_VERSION" val="3"/>
  <p:tag name="KSO_WM_DIAGRAM_COLOR_TRICK" val="1"/>
  <p:tag name="KSO_WM_DIAGRAM_COLOR_TEXT_CAN_REMOVE" val="n"/>
  <p:tag name="KSO_WM_DIAGRAM_GROUP_CODE" val="l1-1"/>
  <p:tag name="KSO_WM_UNIT_SUBTYPE" val="d"/>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a*1_4_2"/>
  <p:tag name="KSO_WM_TEMPLATE_CATEGORY" val="custom"/>
  <p:tag name="KSO_WM_TEMPLATE_INDEX" val="20230995"/>
  <p:tag name="KSO_WM_UNIT_LAYERLEVEL" val="1_1_1"/>
  <p:tag name="KSO_WM_TAG_VERSION" val="1.0"/>
  <p:tag name="KSO_WM_UNIT_TYPE" val="l_h_a"/>
  <p:tag name="KSO_WM_UNIT_INDEX" val="1_4_2"/>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i*1_4_1"/>
  <p:tag name="KSO_WM_TEMPLATE_CATEGORY" val="custom"/>
  <p:tag name="KSO_WM_TEMPLATE_INDEX" val="20230995"/>
  <p:tag name="KSO_WM_UNIT_LAYERLEVEL" val="1_1_1"/>
  <p:tag name="KSO_WM_TAG_VERSION" val="1.0"/>
  <p:tag name="KSO_WM_UNIT_TYPE" val="l_h_i"/>
  <p:tag name="KSO_WM_UNIT_INDEX" val="1_4_1"/>
  <p:tag name="KSO_WM_DIAGRAM_VERSION" val="3"/>
  <p:tag name="KSO_WM_DIAGRAM_COLOR_TRICK" val="1"/>
  <p:tag name="KSO_WM_DIAGRAM_COLOR_TEXT_CAN_REMOVE" val="n"/>
  <p:tag name="KSO_WM_DIAGRAM_GROUP_CODE" val="l1-1"/>
  <p:tag name="KSO_WM_UNIT_SUBTYPE" val="d"/>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a*1_5_2"/>
  <p:tag name="KSO_WM_TEMPLATE_CATEGORY" val="custom"/>
  <p:tag name="KSO_WM_TEMPLATE_INDEX" val="20230995"/>
  <p:tag name="KSO_WM_UNIT_LAYERLEVEL" val="1_1_1"/>
  <p:tag name="KSO_WM_TAG_VERSION" val="1.0"/>
  <p:tag name="KSO_WM_UNIT_TYPE" val="l_h_a"/>
  <p:tag name="KSO_WM_UNIT_INDEX" val="1_5_2"/>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i*1_5_1"/>
  <p:tag name="KSO_WM_TEMPLATE_CATEGORY" val="custom"/>
  <p:tag name="KSO_WM_TEMPLATE_INDEX" val="20230995"/>
  <p:tag name="KSO_WM_UNIT_LAYERLEVEL" val="1_1_1"/>
  <p:tag name="KSO_WM_TAG_VERSION" val="1.0"/>
  <p:tag name="KSO_WM_UNIT_TYPE" val="l_h_i"/>
  <p:tag name="KSO_WM_UNIT_INDEX" val="1_5_1"/>
  <p:tag name="KSO_WM_DIAGRAM_VERSION" val="3"/>
  <p:tag name="KSO_WM_DIAGRAM_COLOR_TRICK" val="1"/>
  <p:tag name="KSO_WM_DIAGRAM_COLOR_TEXT_CAN_REMOVE" val="n"/>
  <p:tag name="KSO_WM_DIAGRAM_GROUP_CODE" val="l1-1"/>
  <p:tag name="KSO_WM_UNIT_SUBTYPE" val="d"/>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a*1_6_2"/>
  <p:tag name="KSO_WM_TEMPLATE_CATEGORY" val="custom"/>
  <p:tag name="KSO_WM_TEMPLATE_INDEX" val="20230995"/>
  <p:tag name="KSO_WM_UNIT_LAYERLEVEL" val="1_1_1"/>
  <p:tag name="KSO_WM_TAG_VERSION" val="1.0"/>
  <p:tag name="KSO_WM_UNIT_TYPE" val="l_h_a"/>
  <p:tag name="KSO_WM_UNIT_INDEX" val="1_6_2"/>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PRESET_TEXT" val="添加标题"/>
  <p:tag name="KSO_WM_UNIT_VALUE" val="12"/>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i*1_6_1"/>
  <p:tag name="KSO_WM_TEMPLATE_CATEGORY" val="custom"/>
  <p:tag name="KSO_WM_TEMPLATE_INDEX" val="20230995"/>
  <p:tag name="KSO_WM_UNIT_LAYERLEVEL" val="1_1_1"/>
  <p:tag name="KSO_WM_TAG_VERSION" val="1.0"/>
  <p:tag name="KSO_WM_UNIT_TYPE" val="l_h_i"/>
  <p:tag name="KSO_WM_UNIT_INDEX" val="1_6_1"/>
  <p:tag name="KSO_WM_DIAGRAM_VERSION" val="3"/>
  <p:tag name="KSO_WM_DIAGRAM_COLOR_TRICK" val="1"/>
  <p:tag name="KSO_WM_DIAGRAM_COLOR_TEXT_CAN_REMOVE" val="n"/>
  <p:tag name="KSO_WM_DIAGRAM_GROUP_CODE" val="l1-1"/>
  <p:tag name="KSO_WM_UNIT_SUBTYPE" val="d"/>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xml><?xml version="1.0" encoding="utf-8"?>
<p:tagLst xmlns:p="http://schemas.openxmlformats.org/presentationml/2006/main">
  <p:tag name="KSO_WM_SLIDE_ID" val="custom20230995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95"/>
  <p:tag name="KSO_WM_SLIDE_LAYOUT" val="a_b_l"/>
  <p:tag name="KSO_WM_SLIDE_LAYOUT_CNT" val="1_1_1"/>
  <p:tag name="KSO_WM_SLIDE_TYPE" val="contents"/>
  <p:tag name="KSO_WM_SLIDE_SUBTYPE" val="diag"/>
  <p:tag name="KSO_WM_DIAGRAM_GROUP_CODE" val="l1-1"/>
  <p:tag name="KSO_WM_SLIDE_DIAGTYPE" val="l"/>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8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4.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40.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14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9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99.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6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63.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2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0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306.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4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349.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9*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9*f*1"/>
  <p:tag name="KSO_WM_TEMPLATE_CATEGORY" val="custom"/>
  <p:tag name="KSO_WM_TEMPLATE_INDEX" val="20230995"/>
  <p:tag name="KSO_WM_UNIT_LAYERLEVEL" val="1"/>
  <p:tag name="KSO_WM_TAG_VERSION" val="1.0"/>
  <p:tag name="KSO_WM_BEAUTIFY_FLAG" val="#wm#"/>
  <p:tag name="KSO_WM_UNIT_SUBTYPE" val="b"/>
  <p:tag name="KSO_WM_UNIT_NOCLEAR" val="0"/>
  <p:tag name="KSO_WM_UNIT_VALUE" val="11"/>
  <p:tag name="KSO_WM_UNIT_TYPE" val="f"/>
  <p:tag name="KSO_WM_UNIT_INDEX" val="1"/>
  <p:tag name="KSO_WM_UNIT_PRESET_TEXT" val="汇报人：WPS"/>
</p:tagLst>
</file>

<file path=ppt/tags/tag400.xml><?xml version="1.0" encoding="utf-8"?>
<p:tagLst xmlns:p="http://schemas.openxmlformats.org/presentationml/2006/main">
  <p:tag name="KSO_WM_SLIDE_ID" val="custom2023099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5"/>
  <p:tag name="KSO_WM_SLIDE_TYPE" val="endPage"/>
  <p:tag name="KSO_WM_SLIDE_SUBTYPE" val="pureTxt"/>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1">
      <a:dk1>
        <a:srgbClr val="000000"/>
      </a:dk1>
      <a:lt1>
        <a:srgbClr val="FFFFFF"/>
      </a:lt1>
      <a:dk2>
        <a:srgbClr val="44546A"/>
      </a:dk2>
      <a:lt2>
        <a:srgbClr val="E7E6E6"/>
      </a:lt2>
      <a:accent1>
        <a:srgbClr val="00B0F0"/>
      </a:accent1>
      <a:accent2>
        <a:srgbClr val="8FCDFF"/>
      </a:accent2>
      <a:accent3>
        <a:srgbClr val="FF7860"/>
      </a:accent3>
      <a:accent4>
        <a:srgbClr val="46D1AC"/>
      </a:accent4>
      <a:accent5>
        <a:srgbClr val="FF7943"/>
      </a:accent5>
      <a:accent6>
        <a:srgbClr val="FFB268"/>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SM-N9760</dc:creator>
  <dcterms:created xsi:type="dcterms:W3CDTF">2023-12-31T15:36:01Z</dcterms:created>
  <dcterms:modified xsi:type="dcterms:W3CDTF">2023-12-31T15:36:01Z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741e17f14c624329a179e7a3e118b244_21</vt:lpwstr>
  </property>
</Properties>
</file>