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6380" r:id="rId1"/>
    <p:sldMasterId id="2147486417" r:id="rId2"/>
  </p:sldMasterIdLst>
  <p:notesMasterIdLst>
    <p:notesMasterId r:id="rId3"/>
  </p:notesMasterIdLst>
  <p:sldIdLst>
    <p:sldId id="1515" r:id="rId4"/>
    <p:sldId id="1520" r:id="rId5"/>
    <p:sldId id="1525" r:id="rId6"/>
    <p:sldId id="1529" r:id="rId7"/>
    <p:sldId id="1532" r:id="rId8"/>
    <p:sldId id="1535" r:id="rId9"/>
    <p:sldId id="1539" r:id="rId10"/>
    <p:sldId id="1543" r:id="rId11"/>
    <p:sldId id="1546" r:id="rId12"/>
    <p:sldId id="1549" r:id="rId13"/>
    <p:sldId id="1553" r:id="rId14"/>
    <p:sldId id="1557" r:id="rId15"/>
    <p:sldId id="1560" r:id="rId16"/>
    <p:sldId id="1563" r:id="rId17"/>
    <p:sldId id="1566" r:id="rId18"/>
    <p:sldId id="1570" r:id="rId19"/>
    <p:sldId id="1574" r:id="rId20"/>
    <p:sldId id="1577" r:id="rId21"/>
    <p:sldId id="1580" r:id="rId22"/>
    <p:sldId id="1584" r:id="rId23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tableStyles" Target="tableStyles.xml"/><Relationship Id="rId25" Type="http://schemas.openxmlformats.org/officeDocument/2006/relationships/presProps" Target="presProps.xml"/><Relationship Id="rId26" Type="http://schemas.openxmlformats.org/officeDocument/2006/relationships/viewProps" Target="viewProps.xml"/><Relationship Id="rId27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slide" Target="../slides/slide7.xml"/><Relationship Id="rId2" Type="http://schemas.openxmlformats.org/officeDocument/2006/relationships/notesMaster" Target="../notesMasters/notesMaster1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slide" Target="../slides/slide11.xml"/><Relationship Id="rId2" Type="http://schemas.openxmlformats.org/officeDocument/2006/relationships/notesMaster" Target="../notesMasters/notesMaster1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slide" Target="../slides/slide16.xml"/><Relationship Id="rId2" Type="http://schemas.openxmlformats.org/officeDocument/2006/relationships/notesMaster" Target="../notesMasters/notesMaster1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slide" Target="../slides/slide20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6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6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overrideClrMapping accent1="dk1" accent2="dk1" accent3="dk1" accent4="dk1" accent5="dk1" accent6="dk1" bg1="dk1" bg2="dk1" tx1="dk1" tx2="dk1" hlink="dk1" folHlink="dk1"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9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11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3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overrideClrMapping accent1="dk1" accent2="dk1" accent3="dk1" accent4="dk1" accent5="dk1" accent6="dk1" bg1="dk1" bg2="dk1" tx1="dk1" tx2="dk1" hlink="dk1" folHlink="dk1"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dirty="0" lang="zh-CN"/>
          </a:p>
        </p:txBody>
      </p:sp>
    </p:spTree>
  </p:cSld>
  <p:clrMapOvr>
    <a:overrideClrMapping accent1="dk1" accent2="dk1" accent3="dk1" accent4="dk1" accent5="dk1" accent6="dk1" bg1="dk1" bg2="dk1" tx1="dk1" tx2="dk1" hlink="dk1" folHlink="dk1"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dirty="0" lang="zh-CN"/>
          </a:p>
        </p:txBody>
      </p:sp>
    </p:spTree>
  </p:cSld>
  <p:clrMapOvr>
    <a:overrideClrMapping accent1="dk1" accent2="dk1" accent3="dk1" accent4="dk1" accent5="dk1" accent6="dk1" bg1="dk1" bg2="dk1" tx1="dk1" tx2="dk1" hlink="dk1" folHlink="dk1"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dirty="0" lang="zh-CN"/>
          </a:p>
        </p:txBody>
      </p:sp>
    </p:spTree>
  </p:cSld>
  <p:clrMapOvr>
    <a:overrideClrMapping accent1="dk1" accent2="dk1" accent3="dk1" accent4="dk1" accent5="dk1" accent6="dk1" bg1="dk1" bg2="dk1" tx1="dk1" tx2="dk1" hlink="dk1" folHlink="dk1"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dirty="0" lang="zh-CN"/>
          </a:p>
        </p:txBody>
      </p:sp>
    </p:spTree>
  </p:cSld>
  <p:clrMapOvr>
    <a:overrideClrMapping accent1="dk1" accent2="dk1" accent3="dk1" accent4="dk1" accent5="dk1" accent6="dk1" bg1="dk1" bg2="dk1" tx1="dk1" tx2="dk1" hlink="dk1" folHlink="dk1"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7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9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1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dirty="0" lang="zh-CN"/>
          </a:p>
        </p:txBody>
      </p:sp>
    </p:spTree>
  </p:cSld>
  <p:clrMapOvr>
    <a:overrideClrMapping accent1="dk1" accent2="dk1" accent3="dk1" accent4="dk1" accent5="dk1" accent6="dk1" bg1="dk1" bg2="dk1" tx1="dk1" tx2="dk1" hlink="dk1" folHlink="dk1"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image" Target="../media/image1.png"/><Relationship Id="rId6" Type="http://schemas.openxmlformats.org/officeDocument/2006/relationships/tags" Target="../tags/tag5.xml"/><Relationship Id="rId7" Type="http://schemas.openxmlformats.org/officeDocument/2006/relationships/image" Target="../media/image2.jpeg"/><Relationship Id="rId8" Type="http://schemas.openxmlformats.org/officeDocument/2006/relationships/tags" Target="../tags/tag6.xml"/><Relationship Id="rId9" Type="http://schemas.openxmlformats.org/officeDocument/2006/relationships/tags" Target="../tags/tag7.xml"/><Relationship Id="rId10" Type="http://schemas.openxmlformats.org/officeDocument/2006/relationships/tags" Target="../tags/tag8.xml"/><Relationship Id="rId11" Type="http://schemas.openxmlformats.org/officeDocument/2006/relationships/tags" Target="../tags/tag9.xml"/><Relationship Id="rId12" Type="http://schemas.openxmlformats.org/officeDocument/2006/relationships/tags" Target="../tags/tag10.xml"/><Relationship Id="rId13" Type="http://schemas.openxmlformats.org/officeDocument/2006/relationships/tags" Target="../tags/tag11.xml"/><Relationship Id="rId14" Type="http://schemas.openxmlformats.org/officeDocument/2006/relationships/tags" Target="../tags/tag12.xml"/><Relationship Id="rId15" Type="http://schemas.openxmlformats.org/officeDocument/2006/relationships/tags" Target="../tags/tag13.xml"/><Relationship Id="rId16" Type="http://schemas.openxmlformats.org/officeDocument/2006/relationships/tags" Target="../tags/tag14.xml"/><Relationship Id="rId17" Type="http://schemas.openxmlformats.org/officeDocument/2006/relationships/tags" Target="../tags/tag15.xml"/><Relationship Id="rId18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6.xml"/><Relationship Id="rId2" Type="http://schemas.openxmlformats.org/officeDocument/2006/relationships/tags" Target="../tags/tag17.xml"/><Relationship Id="rId3" Type="http://schemas.openxmlformats.org/officeDocument/2006/relationships/tags" Target="../tags/tag18.xml"/><Relationship Id="rId4" Type="http://schemas.openxmlformats.org/officeDocument/2006/relationships/tags" Target="../tags/tag19.xml"/><Relationship Id="rId5" Type="http://schemas.openxmlformats.org/officeDocument/2006/relationships/tags" Target="../tags/tag20.xml"/><Relationship Id="rId6" Type="http://schemas.openxmlformats.org/officeDocument/2006/relationships/tags" Target="../tags/tag21.xml"/><Relationship Id="rId7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2.xml"/><Relationship Id="rId2" Type="http://schemas.openxmlformats.org/officeDocument/2006/relationships/tags" Target="../tags/tag23.xml"/><Relationship Id="rId3" Type="http://schemas.openxmlformats.org/officeDocument/2006/relationships/tags" Target="../tags/tag24.xml"/><Relationship Id="rId4" Type="http://schemas.openxmlformats.org/officeDocument/2006/relationships/tags" Target="../tags/tag25.xml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tags" Target="../tags/tag29.xml"/><Relationship Id="rId9" Type="http://schemas.openxmlformats.org/officeDocument/2006/relationships/tags" Target="../tags/tag30.xml"/><Relationship Id="rId10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31.xml"/><Relationship Id="rId2" Type="http://schemas.openxmlformats.org/officeDocument/2006/relationships/tags" Target="../tags/tag32.xml"/><Relationship Id="rId3" Type="http://schemas.openxmlformats.org/officeDocument/2006/relationships/tags" Target="../tags/tag33.xml"/><Relationship Id="rId4" Type="http://schemas.openxmlformats.org/officeDocument/2006/relationships/tags" Target="../tags/tag34.xml"/><Relationship Id="rId5" Type="http://schemas.openxmlformats.org/officeDocument/2006/relationships/tags" Target="../tags/tag35.xml"/><Relationship Id="rId6" Type="http://schemas.openxmlformats.org/officeDocument/2006/relationships/tags" Target="../tags/tag36.xml"/><Relationship Id="rId7" Type="http://schemas.openxmlformats.org/officeDocument/2006/relationships/tags" Target="../tags/tag37.xml"/><Relationship Id="rId8" Type="http://schemas.openxmlformats.org/officeDocument/2006/relationships/tags" Target="../tags/tag38.xml"/><Relationship Id="rId9" Type="http://schemas.openxmlformats.org/officeDocument/2006/relationships/image" Target="../media/image2.jpeg"/><Relationship Id="rId10" Type="http://schemas.openxmlformats.org/officeDocument/2006/relationships/tags" Target="../tags/tag39.xml"/><Relationship Id="rId11" Type="http://schemas.openxmlformats.org/officeDocument/2006/relationships/tags" Target="../tags/tag40.xml"/><Relationship Id="rId12" Type="http://schemas.openxmlformats.org/officeDocument/2006/relationships/tags" Target="../tags/tag41.xml"/><Relationship Id="rId13" Type="http://schemas.openxmlformats.org/officeDocument/2006/relationships/tags" Target="../tags/tag42.xml"/><Relationship Id="rId14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3.xml"/><Relationship Id="rId2" Type="http://schemas.openxmlformats.org/officeDocument/2006/relationships/tags" Target="../tags/tag44.xml"/><Relationship Id="rId3" Type="http://schemas.openxmlformats.org/officeDocument/2006/relationships/tags" Target="../tags/tag45.xml"/><Relationship Id="rId4" Type="http://schemas.openxmlformats.org/officeDocument/2006/relationships/tags" Target="../tags/tag46.xml"/><Relationship Id="rId5" Type="http://schemas.openxmlformats.org/officeDocument/2006/relationships/tags" Target="../tags/tag47.xml"/><Relationship Id="rId6" Type="http://schemas.openxmlformats.org/officeDocument/2006/relationships/tags" Target="../tags/tag48.xml"/><Relationship Id="rId7" Type="http://schemas.openxmlformats.org/officeDocument/2006/relationships/tags" Target="../tags/tag49.xml"/><Relationship Id="rId8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tags" Target="../tags/tag51.xml"/><Relationship Id="rId3" Type="http://schemas.openxmlformats.org/officeDocument/2006/relationships/tags" Target="../tags/tag52.xml"/><Relationship Id="rId4" Type="http://schemas.openxmlformats.org/officeDocument/2006/relationships/tags" Target="../tags/tag53.xml"/><Relationship Id="rId5" Type="http://schemas.openxmlformats.org/officeDocument/2006/relationships/tags" Target="../tags/tag54.xml"/><Relationship Id="rId6" Type="http://schemas.openxmlformats.org/officeDocument/2006/relationships/tags" Target="../tags/tag55.xml"/><Relationship Id="rId7" Type="http://schemas.openxmlformats.org/officeDocument/2006/relationships/tags" Target="../tags/tag56.xml"/><Relationship Id="rId8" Type="http://schemas.openxmlformats.org/officeDocument/2006/relationships/tags" Target="../tags/tag57.xml"/><Relationship Id="rId9" Type="http://schemas.openxmlformats.org/officeDocument/2006/relationships/tags" Target="../tags/tag58.xml"/><Relationship Id="rId10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9.xml"/><Relationship Id="rId2" Type="http://schemas.openxmlformats.org/officeDocument/2006/relationships/tags" Target="../tags/tag60.xml"/><Relationship Id="rId3" Type="http://schemas.openxmlformats.org/officeDocument/2006/relationships/tags" Target="../tags/tag61.xml"/><Relationship Id="rId4" Type="http://schemas.openxmlformats.org/officeDocument/2006/relationships/tags" Target="../tags/tag62.xml"/><Relationship Id="rId5" Type="http://schemas.openxmlformats.org/officeDocument/2006/relationships/tags" Target="../tags/tag63.xml"/><Relationship Id="rId6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64.xml"/><Relationship Id="rId2" Type="http://schemas.openxmlformats.org/officeDocument/2006/relationships/tags" Target="../tags/tag65.xml"/><Relationship Id="rId3" Type="http://schemas.openxmlformats.org/officeDocument/2006/relationships/tags" Target="../tags/tag66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7.xml"/><Relationship Id="rId2" Type="http://schemas.openxmlformats.org/officeDocument/2006/relationships/tags" Target="../tags/tag68.xml"/><Relationship Id="rId3" Type="http://schemas.openxmlformats.org/officeDocument/2006/relationships/tags" Target="../tags/tag69.xml"/><Relationship Id="rId4" Type="http://schemas.openxmlformats.org/officeDocument/2006/relationships/tags" Target="../tags/tag70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71.xml"/><Relationship Id="rId2" Type="http://schemas.openxmlformats.org/officeDocument/2006/relationships/tags" Target="../tags/tag72.xml"/><Relationship Id="rId3" Type="http://schemas.openxmlformats.org/officeDocument/2006/relationships/tags" Target="../tags/tag73.xml"/><Relationship Id="rId4" Type="http://schemas.openxmlformats.org/officeDocument/2006/relationships/tags" Target="../tags/tag74.xml"/><Relationship Id="rId5" Type="http://schemas.openxmlformats.org/officeDocument/2006/relationships/tags" Target="../tags/tag75.xml"/><Relationship Id="rId6" Type="http://schemas.openxmlformats.org/officeDocument/2006/relationships/tags" Target="../tags/tag76.xml"/><Relationship Id="rId7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7.xml"/><Relationship Id="rId2" Type="http://schemas.openxmlformats.org/officeDocument/2006/relationships/tags" Target="../tags/tag78.xml"/><Relationship Id="rId3" Type="http://schemas.openxmlformats.org/officeDocument/2006/relationships/tags" Target="../tags/tag79.xml"/><Relationship Id="rId4" Type="http://schemas.openxmlformats.org/officeDocument/2006/relationships/tags" Target="../tags/tag80.xml"/><Relationship Id="rId5" Type="http://schemas.openxmlformats.org/officeDocument/2006/relationships/image" Target="../media/image1.png"/><Relationship Id="rId6" Type="http://schemas.openxmlformats.org/officeDocument/2006/relationships/tags" Target="../tags/tag81.xml"/><Relationship Id="rId7" Type="http://schemas.openxmlformats.org/officeDocument/2006/relationships/image" Target="../media/image2.jpeg"/><Relationship Id="rId8" Type="http://schemas.openxmlformats.org/officeDocument/2006/relationships/tags" Target="../tags/tag82.xml"/><Relationship Id="rId9" Type="http://schemas.openxmlformats.org/officeDocument/2006/relationships/tags" Target="../tags/tag83.xml"/><Relationship Id="rId10" Type="http://schemas.openxmlformats.org/officeDocument/2006/relationships/tags" Target="../tags/tag84.xml"/><Relationship Id="rId11" Type="http://schemas.openxmlformats.org/officeDocument/2006/relationships/tags" Target="../tags/tag85.xml"/><Relationship Id="rId12" Type="http://schemas.openxmlformats.org/officeDocument/2006/relationships/tags" Target="../tags/tag86.xml"/><Relationship Id="rId13" Type="http://schemas.openxmlformats.org/officeDocument/2006/relationships/tags" Target="../tags/tag87.xml"/><Relationship Id="rId14" Type="http://schemas.openxmlformats.org/officeDocument/2006/relationships/tags" Target="../tags/tag88.xml"/><Relationship Id="rId15" Type="http://schemas.openxmlformats.org/officeDocument/2006/relationships/tags" Target="../tags/tag89.xml"/><Relationship Id="rId16" Type="http://schemas.openxmlformats.org/officeDocument/2006/relationships/tags" Target="../tags/tag90.xml"/><Relationship Id="rId17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31" name="直接连接符 17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461890" y="4495"/>
            <a:ext cx="0" cy="6853555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3" name="直接连接符 21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492369" y="6295487"/>
            <a:ext cx="11183816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5" name="直接连接符 22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505167" y="574430"/>
            <a:ext cx="11686833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53" name="VCG41172951964"/>
          <p:cNvPicPr>
            <a:picLocks noChangeAspect="1"/>
          </p:cNvPicPr>
          <p:nvPr>
            <p:custDataLst>
              <p:tags r:id="rId4"/>
            </p:custDataLst>
          </p:nvPr>
        </p:nvPicPr>
        <p:blipFill rotWithShape="1">
          <a:blip xmlns:r="http://schemas.openxmlformats.org/officeDocument/2006/relationships" r:embed="rId5">
            <a:alphaModFix amt="14000"/>
          </a:blip>
          <a:srcRect b="5546"/>
          <a:stretch>
            <a:fillRect/>
          </a:stretch>
        </p:blipFill>
        <p:spPr>
          <a:xfrm>
            <a:off x="9565991" y="3138078"/>
            <a:ext cx="2627604" cy="3719922"/>
          </a:xfrm>
          <a:prstGeom prst="rect"/>
        </p:spPr>
      </p:pic>
      <p:sp>
        <p:nvSpPr>
          <p:cNvPr id="1048666" name="VCG211375358076"/>
          <p:cNvSpPr/>
          <p:nvPr>
            <p:custDataLst>
              <p:tags r:id="rId6"/>
            </p:custDataLst>
          </p:nvPr>
        </p:nvSpPr>
        <p:spPr>
          <a:xfrm>
            <a:off x="1710690" y="994410"/>
            <a:ext cx="2967990" cy="4873625"/>
          </a:xfrm>
          <a:prstGeom prst="roundRect">
            <a:avLst>
              <a:gd name="adj" fmla="val 50000"/>
            </a:avLst>
          </a:prstGeom>
          <a:blipFill>
            <a:blip xmlns:r="http://schemas.openxmlformats.org/officeDocument/2006/relationships" r:embed="rId7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sp>
        <p:nvSpPr>
          <p:cNvPr id="1048668" name="矩形: 圆角 8"/>
          <p:cNvSpPr/>
          <p:nvPr>
            <p:custDataLst>
              <p:tags r:id="rId8"/>
            </p:custDataLst>
          </p:nvPr>
        </p:nvSpPr>
        <p:spPr>
          <a:xfrm>
            <a:off x="1553845" y="874395"/>
            <a:ext cx="3237865" cy="5131435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sp>
        <p:nvSpPr>
          <p:cNvPr id="1048670" name="椭圆 9"/>
          <p:cNvSpPr/>
          <p:nvPr>
            <p:custDataLst>
              <p:tags r:id="rId9"/>
            </p:custDataLst>
          </p:nvPr>
        </p:nvSpPr>
        <p:spPr>
          <a:xfrm>
            <a:off x="4504055" y="1584960"/>
            <a:ext cx="154940" cy="154940"/>
          </a:xfrm>
          <a:prstGeom prst="ellipse"/>
          <a:solidFill>
            <a:schemeClr val="accent1"/>
          </a:solidFill>
          <a:ln w="28575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sp>
        <p:nvSpPr>
          <p:cNvPr id="1048672" name="椭圆 25"/>
          <p:cNvSpPr/>
          <p:nvPr>
            <p:custDataLst>
              <p:tags r:id="rId10"/>
            </p:custDataLst>
          </p:nvPr>
        </p:nvSpPr>
        <p:spPr>
          <a:xfrm>
            <a:off x="1486535" y="4551045"/>
            <a:ext cx="154940" cy="154940"/>
          </a:xfrm>
          <a:prstGeom prst="ellipse"/>
          <a:solidFill>
            <a:schemeClr val="accent1"/>
          </a:solidFill>
          <a:ln w="28575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cxnSp>
        <p:nvCxnSpPr>
          <p:cNvPr id="3145737" name="直接连接符 16"/>
          <p:cNvCxnSpPr>
            <a:cxnSpLocks/>
          </p:cNvCxnSpPr>
          <p:nvPr>
            <p:custDataLst>
              <p:tags r:id="rId11"/>
            </p:custDataLst>
          </p:nvPr>
        </p:nvCxnSpPr>
        <p:spPr>
          <a:xfrm>
            <a:off x="11690254" y="574430"/>
            <a:ext cx="0" cy="628357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4" name="署名"/>
          <p:cNvSpPr txBox="1">
            <a:spLocks noGrp="1"/>
          </p:cNvSpPr>
          <p:nvPr>
            <p:ph type="body" idx="3"/>
            <p:custDataLst>
              <p:tags r:id="rId12"/>
            </p:custDataLst>
          </p:nvPr>
        </p:nvSpPr>
        <p:spPr>
          <a:xfrm>
            <a:off x="5806440" y="4565015"/>
            <a:ext cx="5532120" cy="1279525"/>
          </a:xfrm>
          <a:prstGeom prst="rect"/>
          <a:noFill/>
        </p:spPr>
        <p:txBody>
          <a:bodyPr anchor="t" anchorCtr="0" bIns="0" lIns="0" rIns="0" rtlCol="0" tIns="0" vert="horz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5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15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algn="l" lvl="0">
              <a:lnSpc>
                <a:spcPct val="150000"/>
              </a:lnSpc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1048676" name="副标题"/>
          <p:cNvSpPr txBox="1">
            <a:spLocks noGrp="1"/>
          </p:cNvSpPr>
          <p:nvPr>
            <p:ph type="body" idx="2" hasCustomPrompt="1"/>
            <p:custDataLst>
              <p:tags r:id="rId13"/>
            </p:custDataLst>
          </p:nvPr>
        </p:nvSpPr>
        <p:spPr>
          <a:xfrm>
            <a:off x="5806344" y="3570812"/>
            <a:ext cx="5518150" cy="54356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400" i="0" kern="1200" kumimoji="0" lang="zh-CN" noProof="1" normalizeH="0" spc="30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algn="l" lvl="0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678" name="标题"/>
          <p:cNvSpPr txBox="1">
            <a:spLocks noGrp="1"/>
          </p:cNvSpPr>
          <p:nvPr>
            <p:ph type="title" idx="1" hasCustomPrompt="1"/>
            <p:custDataLst>
              <p:tags r:id="rId14"/>
            </p:custDataLst>
          </p:nvPr>
        </p:nvSpPr>
        <p:spPr>
          <a:xfrm>
            <a:off x="5806344" y="1303227"/>
            <a:ext cx="5532120" cy="2204085"/>
          </a:xfrm>
          <a:prstGeom prst="rect"/>
          <a:noFill/>
        </p:spPr>
        <p:txBody>
          <a:bodyPr anchor="b" anchorCtr="0" bIns="0" lIns="0" rIns="0" rtlCol="0" tIns="0" vert="horz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baseline="0" b="1" cap="none" dirty="0" sz="5400" i="0" kern="1200" kumimoji="0" lang="zh-CN" noProof="1" normalizeH="0" spc="300" strike="noStrike" u="none">
                <a:gradFill>
                  <a:gsLst>
                    <a:gs pos="0">
                      <a:schemeClr val="accent1">
                        <a:lumMod val="75000"/>
                      </a:schemeClr>
                    </a:gs>
                    <a:gs pos="100000">
                      <a:schemeClr val="accent1"/>
                    </a:gs>
                  </a:gsLst>
                  <a:lin ang="8100000" scaled="0"/>
                </a:gra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48680" name="日期占位符 3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82" name="页脚占位符 4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84" name="灯片编号占位符 5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6" name="正文"/>
          <p:cNvSpPr txBox="1">
            <a:spLocks noGrp="1"/>
          </p:cNvSpPr>
          <p:nvPr>
            <p:ph idx="3"/>
            <p:custDataLst>
              <p:tags r:id="rId1"/>
            </p:custDataLst>
          </p:nvPr>
        </p:nvSpPr>
        <p:spPr>
          <a:xfrm>
            <a:off x="608330" y="1289050"/>
            <a:ext cx="10968990" cy="496062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>
              <a:defRPr dirty="0">
                <a:latin typeface="+mn-ea"/>
                <a:ea typeface="+mn-ea"/>
                <a:sym typeface="+mn-ea"/>
              </a:defRPr>
            </a:lvl1pPr>
            <a:lvl2pPr>
              <a:defRPr>
                <a:latin typeface="+mn-ea"/>
                <a:ea typeface="+mn-ea"/>
              </a:defRPr>
            </a:lvl2pPr>
            <a:lvl3pPr>
              <a:defRPr>
                <a:latin typeface="+mn-ea"/>
                <a:ea typeface="+mn-ea"/>
              </a:defRPr>
            </a:lvl3pPr>
            <a:lvl4pPr>
              <a:defRPr>
                <a:latin typeface="+mn-ea"/>
                <a:ea typeface="+mn-ea"/>
              </a:defRPr>
            </a:lvl4pPr>
            <a:lvl5pPr>
              <a:defRPr>
                <a:latin typeface="+mn-ea"/>
                <a:ea typeface="+mn-ea"/>
              </a:defRPr>
            </a:lvl5pPr>
          </a:lstStyle>
          <a:p>
            <a:pPr lvl="0"/>
            <a:r>
              <a:rPr altLang="en-US" dirty="0" lang="zh-CN">
                <a:sym typeface="+mn-ea"/>
              </a:rPr>
              <a:t>单击此处编辑母版文本样式</a:t>
            </a:r>
            <a:endParaRPr altLang="en-US" dirty="0" lang="zh-CN">
              <a:sym typeface="+mn-ea"/>
            </a:endParaRPr>
          </a:p>
          <a:p>
            <a:pPr lvl="1"/>
            <a:r>
              <a:rPr altLang="en-US" dirty="0" lang="zh-CN">
                <a:sym typeface="+mn-ea"/>
              </a:rPr>
              <a:t>第二级</a:t>
            </a:r>
            <a:endParaRPr altLang="en-US" dirty="0" lang="zh-CN">
              <a:sym typeface="+mn-ea"/>
            </a:endParaRPr>
          </a:p>
          <a:p>
            <a:pPr lvl="2"/>
            <a:r>
              <a:rPr altLang="en-US" dirty="0" lang="zh-CN">
                <a:sym typeface="+mn-ea"/>
              </a:rPr>
              <a:t>第三级</a:t>
            </a:r>
            <a:endParaRPr altLang="en-US" dirty="0" lang="zh-CN">
              <a:sym typeface="+mn-ea"/>
            </a:endParaRPr>
          </a:p>
          <a:p>
            <a:pPr lvl="3"/>
            <a:r>
              <a:rPr altLang="en-US" dirty="0" lang="zh-CN">
                <a:sym typeface="+mn-ea"/>
              </a:rPr>
              <a:t>第四级</a:t>
            </a:r>
            <a:endParaRPr altLang="en-US" dirty="0" lang="zh-CN">
              <a:sym typeface="+mn-ea"/>
            </a:endParaRPr>
          </a:p>
          <a:p>
            <a:pPr lvl="4"/>
            <a:r>
              <a:rPr altLang="en-US" lang="zh-CN">
                <a:sym typeface="+mn-ea"/>
              </a:rPr>
              <a:t>第五级</a:t>
            </a:r>
            <a:endParaRPr altLang="en-US" dirty="0" lang="zh-CN">
              <a:sym typeface="+mn-ea"/>
            </a:endParaRPr>
          </a:p>
        </p:txBody>
      </p:sp>
      <p:sp>
        <p:nvSpPr>
          <p:cNvPr id="1048688" name="标题"/>
          <p:cNvSpPr txBox="1">
            <a:spLocks noGrp="1"/>
          </p:cNvSpPr>
          <p:nvPr>
            <p:ph type="title" idx="2"/>
            <p:custDataLst>
              <p:tags r:id="rId2"/>
            </p:custDataLst>
          </p:nvPr>
        </p:nvSpPr>
        <p:spPr>
          <a:xfrm>
            <a:off x="608400" y="330905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cxnSp>
        <p:nvCxnSpPr>
          <p:cNvPr id="3145739" name="直接连接符 6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0" y="961888"/>
            <a:ext cx="12192000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0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92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94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41" name="直接连接符 8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11690254" y="574430"/>
            <a:ext cx="0" cy="628357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3" name="直接连接符 6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492369" y="6231987"/>
            <a:ext cx="11183816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5" name="直接连接符 16"/>
          <p:cNvCxnSpPr>
            <a:cxnSpLocks/>
          </p:cNvCxnSpPr>
          <p:nvPr>
            <p:custDataLst>
              <p:tags r:id="rId3"/>
            </p:custDataLst>
          </p:nvPr>
        </p:nvCxnSpPr>
        <p:spPr>
          <a:xfrm flipV="1">
            <a:off x="2926080" y="604911"/>
            <a:ext cx="0" cy="5627077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6" name="标题"/>
          <p:cNvSpPr txBox="1">
            <a:spLocks noGrp="1"/>
          </p:cNvSpPr>
          <p:nvPr>
            <p:ph type="title" idx="3" hasCustomPrompt="1"/>
            <p:custDataLst>
              <p:tags r:id="rId4"/>
            </p:custDataLst>
          </p:nvPr>
        </p:nvSpPr>
        <p:spPr>
          <a:xfrm>
            <a:off x="551815" y="1823085"/>
            <a:ext cx="2317115" cy="2828925"/>
          </a:xfrm>
          <a:prstGeom prst="rect"/>
          <a:noFill/>
        </p:spPr>
        <p:txBody>
          <a:bodyPr anchor="ctr" anchorCtr="0" bIns="0" lIns="0" rIns="0" rtlCol="0" tIns="0" vert="eaVert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0" cap="none" dirty="0" sz="9600" i="0" kern="1200" kumimoji="0" lang="zh-CN" noProof="1" normalizeH="0" spc="30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alpha val="71000"/>
                      </a:schemeClr>
                    </a:gs>
                  </a:gsLst>
                  <a:lin ang="8100000" scaled="0"/>
                </a:gradFill>
                <a:latin typeface="+mj-ea"/>
                <a:ea typeface="+mj-ea"/>
                <a:cs typeface="+mj-ea"/>
              </a:defRPr>
            </a:lvl1pPr>
          </a:lstStyle>
          <a:p>
            <a:pPr algn="ctr" lvl="0">
              <a:lnSpc>
                <a:spcPct val="120000"/>
              </a:lnSpc>
            </a:pPr>
            <a:r>
              <a:rPr>
                <a:sym typeface="+mn-ea"/>
              </a:rPr>
              <a:t>标题</a:t>
            </a:r>
            <a:endParaRPr>
              <a:sym typeface="+mn-ea"/>
            </a:endParaRPr>
          </a:p>
        </p:txBody>
      </p:sp>
      <p:cxnSp>
        <p:nvCxnSpPr>
          <p:cNvPr id="3145747" name="直接连接符 17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461890" y="4495"/>
            <a:ext cx="0" cy="6853555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9" name="直接连接符 22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505167" y="567342"/>
            <a:ext cx="11686833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8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00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02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51" name="直接连接符 13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11690254" y="574430"/>
            <a:ext cx="0" cy="628357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3" name="直接连接符 17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492369" y="6231987"/>
            <a:ext cx="11183816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5" name="直接连接符 10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461890" y="4495"/>
            <a:ext cx="0" cy="6853555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7" name="直接连接符 22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505167" y="574430"/>
            <a:ext cx="11686833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04" name="标题"/>
          <p:cNvSpPr txBox="1">
            <a:spLocks noGrp="1"/>
          </p:cNvSpPr>
          <p:nvPr>
            <p:ph type="title" idx="5"/>
            <p:custDataLst>
              <p:tags r:id="rId5"/>
            </p:custDataLst>
          </p:nvPr>
        </p:nvSpPr>
        <p:spPr>
          <a:xfrm>
            <a:off x="2587943" y="3900842"/>
            <a:ext cx="7016115" cy="1617307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baseline="0" b="0" cap="none" dirty="0" sz="3600" i="0" kern="1200" kumimoji="0" noProof="1" normalizeH="0" spc="300" err="1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+mj-ea"/>
              </a:defRPr>
            </a:lvl1pPr>
          </a:lstStyle>
          <a:p>
            <a:pPr algn="ctr"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06" name="矩形: 圆角 5"/>
          <p:cNvSpPr/>
          <p:nvPr>
            <p:custDataLst>
              <p:tags r:id="rId6"/>
            </p:custDataLst>
          </p:nvPr>
        </p:nvSpPr>
        <p:spPr>
          <a:xfrm rot="16200000">
            <a:off x="4876165" y="328930"/>
            <a:ext cx="2439670" cy="4037330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sp>
        <p:nvSpPr>
          <p:cNvPr id="1048708" name="椭圆 8"/>
          <p:cNvSpPr/>
          <p:nvPr>
            <p:custDataLst>
              <p:tags r:id="rId7"/>
            </p:custDataLst>
          </p:nvPr>
        </p:nvSpPr>
        <p:spPr>
          <a:xfrm rot="16200000">
            <a:off x="4639945" y="1193165"/>
            <a:ext cx="155575" cy="162560"/>
          </a:xfrm>
          <a:prstGeom prst="ellipse"/>
          <a:solidFill>
            <a:schemeClr val="bg2"/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sp>
        <p:nvSpPr>
          <p:cNvPr id="1048710" name="VCG211375358076"/>
          <p:cNvSpPr/>
          <p:nvPr>
            <p:custDataLst>
              <p:tags r:id="rId8"/>
            </p:custDataLst>
          </p:nvPr>
        </p:nvSpPr>
        <p:spPr>
          <a:xfrm>
            <a:off x="4265295" y="1339850"/>
            <a:ext cx="3661410" cy="2063750"/>
          </a:xfrm>
          <a:prstGeom prst="roundRect">
            <a:avLst>
              <a:gd name="adj" fmla="val 50000"/>
            </a:avLst>
          </a:prstGeom>
          <a:blipFill>
            <a:blip xmlns:r="http://schemas.openxmlformats.org/officeDocument/2006/relationships" r:embed="rId9"/>
            <a:stretch>
              <a:fillRect t="-329" b="-191002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cs typeface="MiSans Normal" panose="00000500000000000000" pitchFamily="2" charset="-122"/>
            </a:endParaRPr>
          </a:p>
        </p:txBody>
      </p:sp>
      <p:sp>
        <p:nvSpPr>
          <p:cNvPr id="1048712" name="节编号"/>
          <p:cNvSpPr txBox="1">
            <a:spLocks noGrp="1"/>
          </p:cNvSpPr>
          <p:nvPr>
            <p:ph type="body" idx="1" hasCustomPrompt="1"/>
            <p:custDataLst>
              <p:tags r:id="rId10"/>
            </p:custDataLst>
          </p:nvPr>
        </p:nvSpPr>
        <p:spPr>
          <a:xfrm>
            <a:off x="5276215" y="1837055"/>
            <a:ext cx="1610995" cy="1181100"/>
          </a:xfrm>
          <a:prstGeom prst="rect"/>
          <a:noFill/>
        </p:spPr>
        <p:txBody>
          <a:bodyPr anchor="ctr" anchorCtr="0" bIns="0" lIns="0" rIns="0" rtlCol="0" tIns="0" wrap="square">
            <a:no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9600" i="0" kern="1200" kumimoji="0" lang="en-US" noProof="1" normalizeH="0" spc="30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0"/>
                </a:gra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algn="ctr" lvl="0"/>
            <a:r>
              <a:rPr dirty="0" err="1">
                <a:sym typeface="+mn-ea"/>
              </a:rPr>
              <a:t>编号</a:t>
            </a:r>
            <a:endParaRPr dirty="0">
              <a:sym typeface="+mn-ea"/>
            </a:endParaRPr>
          </a:p>
        </p:txBody>
      </p:sp>
      <p:sp>
        <p:nvSpPr>
          <p:cNvPr id="1048714" name="日期占位符 3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16" name="页脚占位符 4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18" name="灯片编号占位符 5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59" name="直接连接符 10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0" y="961888"/>
            <a:ext cx="12192000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20" name="正文"/>
          <p:cNvSpPr txBox="1">
            <a:spLocks noGrp="1"/>
          </p:cNvSpPr>
          <p:nvPr>
            <p:ph idx="3"/>
            <p:custDataLst>
              <p:tags r:id="rId2"/>
            </p:custDataLst>
          </p:nvPr>
        </p:nvSpPr>
        <p:spPr>
          <a:xfrm>
            <a:off x="6400800" y="1289050"/>
            <a:ext cx="5176520" cy="496062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pitchFamily="2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2" name="正文"/>
          <p:cNvSpPr txBox="1">
            <a:spLocks noGrp="1"/>
          </p:cNvSpPr>
          <p:nvPr>
            <p:ph idx="2"/>
            <p:custDataLst>
              <p:tags r:id="rId3"/>
            </p:custDataLst>
          </p:nvPr>
        </p:nvSpPr>
        <p:spPr>
          <a:xfrm>
            <a:off x="608330" y="1289050"/>
            <a:ext cx="5176520" cy="496062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pitchFamily="2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4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400" y="330905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26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28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30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61" name="直接连接符 14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0" y="961888"/>
            <a:ext cx="12192000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32" name="正文"/>
          <p:cNvSpPr txBox="1">
            <a:spLocks noGrp="1"/>
          </p:cNvSpPr>
          <p:nvPr>
            <p:ph idx="5"/>
            <p:custDataLst>
              <p:tags r:id="rId2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pitchFamily="2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34" name="标题"/>
          <p:cNvSpPr txBox="1">
            <a:spLocks noGrp="1"/>
          </p:cNvSpPr>
          <p:nvPr>
            <p:ph type="title" idx="4"/>
            <p:custDataLst>
              <p:tags r:id="rId3"/>
            </p:custDataLst>
          </p:nvPr>
        </p:nvSpPr>
        <p:spPr>
          <a:xfrm>
            <a:off x="6235065" y="1353185"/>
            <a:ext cx="5342255" cy="47625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6" name="正文"/>
          <p:cNvSpPr txBox="1">
            <a:spLocks noGrp="1"/>
          </p:cNvSpPr>
          <p:nvPr>
            <p:ph idx="3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pitchFamily="2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38" name="标题"/>
          <p:cNvSpPr txBox="1">
            <a:spLocks noGrp="1"/>
          </p:cNvSpPr>
          <p:nvPr>
            <p:ph type="title" idx="2"/>
            <p:custDataLst>
              <p:tags r:id="rId5"/>
            </p:custDataLst>
          </p:nvPr>
        </p:nvSpPr>
        <p:spPr>
          <a:xfrm>
            <a:off x="608330" y="1353185"/>
            <a:ext cx="5342255" cy="47625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40" name="标题"/>
          <p:cNvSpPr txBox="1">
            <a:spLocks noGrp="1"/>
          </p:cNvSpPr>
          <p:nvPr>
            <p:ph type="title" idx="1"/>
            <p:custDataLst>
              <p:tags r:id="rId6"/>
            </p:custDataLst>
          </p:nvPr>
        </p:nvSpPr>
        <p:spPr>
          <a:xfrm>
            <a:off x="608400" y="330905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42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44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46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63" name="直接连接符 6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0" y="961888"/>
            <a:ext cx="12192000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48" name="标题"/>
          <p:cNvSpPr txBox="1">
            <a:spLocks noGrp="1"/>
          </p:cNvSpPr>
          <p:nvPr>
            <p:ph type="title" idx="1"/>
            <p:custDataLst>
              <p:tags r:id="rId2"/>
            </p:custDataLst>
          </p:nvPr>
        </p:nvSpPr>
        <p:spPr>
          <a:xfrm>
            <a:off x="608400" y="330905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50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52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54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6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58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60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2" name="正文"/>
          <p:cNvSpPr txBox="1"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pitchFamily="2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6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66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6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65" name="直接连接符 7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0" y="961888"/>
            <a:ext cx="12192000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70" name="副标题"/>
          <p:cNvSpPr txBox="1">
            <a:spLocks noGrp="1"/>
          </p:cNvSpPr>
          <p:nvPr>
            <p:ph type="body" idx="2" hasCustomPrompt="1"/>
            <p:custDataLst>
              <p:tags r:id="rId2"/>
            </p:custDataLst>
          </p:nvPr>
        </p:nvSpPr>
        <p:spPr>
          <a:xfrm>
            <a:off x="608400" y="1030605"/>
            <a:ext cx="10968990" cy="503555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algn="l" lvl="0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772" name="标题"/>
          <p:cNvSpPr txBox="1">
            <a:spLocks noGrp="1"/>
          </p:cNvSpPr>
          <p:nvPr>
            <p:ph type="title" idx="1"/>
            <p:custDataLst>
              <p:tags r:id="rId3"/>
            </p:custDataLst>
          </p:nvPr>
        </p:nvSpPr>
        <p:spPr>
          <a:xfrm>
            <a:off x="608400" y="330905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74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76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78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67" name="直接连接符 11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461890" y="4495"/>
            <a:ext cx="0" cy="6853555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69" name="直接连接符 10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492369" y="6295487"/>
            <a:ext cx="11183816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71" name="直接连接符 9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505167" y="574430"/>
            <a:ext cx="11686833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55" name="VCG41172951964"/>
          <p:cNvPicPr>
            <a:picLocks noChangeAspect="1"/>
          </p:cNvPicPr>
          <p:nvPr>
            <p:custDataLst>
              <p:tags r:id="rId4"/>
            </p:custDataLst>
          </p:nvPr>
        </p:nvPicPr>
        <p:blipFill rotWithShape="1">
          <a:blip xmlns:r="http://schemas.openxmlformats.org/officeDocument/2006/relationships" r:embed="rId5">
            <a:alphaModFix amt="14000"/>
          </a:blip>
          <a:srcRect b="5546"/>
          <a:stretch>
            <a:fillRect/>
          </a:stretch>
        </p:blipFill>
        <p:spPr>
          <a:xfrm>
            <a:off x="9565991" y="3138078"/>
            <a:ext cx="2627604" cy="3719922"/>
          </a:xfrm>
          <a:prstGeom prst="rect"/>
        </p:spPr>
      </p:pic>
      <p:sp>
        <p:nvSpPr>
          <p:cNvPr id="1048780" name="VCG211375358076"/>
          <p:cNvSpPr/>
          <p:nvPr>
            <p:custDataLst>
              <p:tags r:id="rId6"/>
            </p:custDataLst>
          </p:nvPr>
        </p:nvSpPr>
        <p:spPr>
          <a:xfrm>
            <a:off x="1710690" y="994410"/>
            <a:ext cx="2967990" cy="4873625"/>
          </a:xfrm>
          <a:prstGeom prst="roundRect">
            <a:avLst>
              <a:gd name="adj" fmla="val 50000"/>
            </a:avLst>
          </a:prstGeom>
          <a:blipFill>
            <a:blip xmlns:r="http://schemas.openxmlformats.org/officeDocument/2006/relationships" r:embed="rId7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sp>
        <p:nvSpPr>
          <p:cNvPr id="1048782" name="矩形: 圆角 16"/>
          <p:cNvSpPr/>
          <p:nvPr>
            <p:custDataLst>
              <p:tags r:id="rId8"/>
            </p:custDataLst>
          </p:nvPr>
        </p:nvSpPr>
        <p:spPr>
          <a:xfrm>
            <a:off x="1553845" y="874395"/>
            <a:ext cx="3237865" cy="5131435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sp>
        <p:nvSpPr>
          <p:cNvPr id="1048784" name="椭圆 17"/>
          <p:cNvSpPr/>
          <p:nvPr>
            <p:custDataLst>
              <p:tags r:id="rId9"/>
            </p:custDataLst>
          </p:nvPr>
        </p:nvSpPr>
        <p:spPr>
          <a:xfrm>
            <a:off x="4510405" y="1584960"/>
            <a:ext cx="154940" cy="154940"/>
          </a:xfrm>
          <a:prstGeom prst="ellipse"/>
          <a:solidFill>
            <a:schemeClr val="accent1"/>
          </a:solidFill>
          <a:ln w="28575">
            <a:solidFill>
              <a:srgbClr val="F6FBF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sp>
        <p:nvSpPr>
          <p:cNvPr id="1048786" name="椭圆 18"/>
          <p:cNvSpPr/>
          <p:nvPr>
            <p:custDataLst>
              <p:tags r:id="rId10"/>
            </p:custDataLst>
          </p:nvPr>
        </p:nvSpPr>
        <p:spPr>
          <a:xfrm>
            <a:off x="1511935" y="4551045"/>
            <a:ext cx="154940" cy="154940"/>
          </a:xfrm>
          <a:prstGeom prst="ellipse"/>
          <a:solidFill>
            <a:schemeClr val="accent1"/>
          </a:solidFill>
          <a:ln w="28575">
            <a:solidFill>
              <a:srgbClr val="F6FBF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cxnSp>
        <p:nvCxnSpPr>
          <p:cNvPr id="3145773" name="直接连接符 19"/>
          <p:cNvCxnSpPr>
            <a:cxnSpLocks/>
          </p:cNvCxnSpPr>
          <p:nvPr>
            <p:custDataLst>
              <p:tags r:id="rId11"/>
            </p:custDataLst>
          </p:nvPr>
        </p:nvCxnSpPr>
        <p:spPr>
          <a:xfrm>
            <a:off x="11690254" y="574430"/>
            <a:ext cx="0" cy="628357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88" name="署名"/>
          <p:cNvSpPr txBox="1">
            <a:spLocks noGrp="1"/>
          </p:cNvSpPr>
          <p:nvPr>
            <p:ph type="body" idx="2"/>
            <p:custDataLst>
              <p:tags r:id="rId12"/>
            </p:custDataLst>
          </p:nvPr>
        </p:nvSpPr>
        <p:spPr>
          <a:xfrm>
            <a:off x="5807075" y="4437380"/>
            <a:ext cx="5518150" cy="1350645"/>
          </a:xfrm>
          <a:prstGeom prst="rect"/>
          <a:noFill/>
        </p:spPr>
        <p:txBody>
          <a:bodyPr anchor="t" anchorCtr="0" bIns="0" lIns="0" rIns="0" rtlCol="0" tIns="0" vert="horz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5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15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algn="l" lvl="0">
              <a:lnSpc>
                <a:spcPct val="150000"/>
              </a:lnSpc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</p:txBody>
      </p:sp>
      <p:sp>
        <p:nvSpPr>
          <p:cNvPr id="1048790" name="标题"/>
          <p:cNvSpPr txBox="1">
            <a:spLocks noGrp="1"/>
          </p:cNvSpPr>
          <p:nvPr>
            <p:ph type="title" idx="1" hasCustomPrompt="1"/>
            <p:custDataLst>
              <p:tags r:id="rId13"/>
            </p:custDataLst>
          </p:nvPr>
        </p:nvSpPr>
        <p:spPr>
          <a:xfrm>
            <a:off x="5793009" y="1584960"/>
            <a:ext cx="5532120" cy="2480842"/>
          </a:xfrm>
          <a:prstGeom prst="rect"/>
          <a:noFill/>
        </p:spPr>
        <p:txBody>
          <a:bodyPr anchor="b" anchorCtr="0" bIns="0" lIns="0" rIns="0" rtlCol="0" tIns="0" vert="horz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baseline="0" b="1" cap="none" dirty="0" sz="8000" i="0" kern="1200" kumimoji="0" noProof="1" normalizeH="0" spc="300" strike="noStrike" u="none">
                <a:gradFill>
                  <a:gsLst>
                    <a:gs pos="0">
                      <a:schemeClr val="accent1">
                        <a:lumMod val="75000"/>
                      </a:schemeClr>
                    </a:gs>
                    <a:gs pos="100000">
                      <a:schemeClr val="accent1"/>
                    </a:gs>
                  </a:gsLst>
                  <a:lin ang="8100000" scaled="0"/>
                </a:gra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 dirty="0">
                <a:sym typeface="+mn-ea"/>
              </a:rPr>
              <a:t>编辑标题</a:t>
            </a:r>
            <a:endParaRPr dirty="0">
              <a:sym typeface="+mn-ea"/>
            </a:endParaRPr>
          </a:p>
        </p:txBody>
      </p:sp>
      <p:sp>
        <p:nvSpPr>
          <p:cNvPr id="1048792" name="日期占位符 3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94" name="页脚占位符 4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96" name="灯片编号占位符 5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91.xml"/><Relationship Id="rId13" Type="http://schemas.openxmlformats.org/officeDocument/2006/relationships/tags" Target="../tags/tag92.xml"/><Relationship Id="rId14" Type="http://schemas.openxmlformats.org/officeDocument/2006/relationships/tags" Target="../tags/tag93.xml"/><Relationship Id="rId15" Type="http://schemas.openxmlformats.org/officeDocument/2006/relationships/tags" Target="../tags/tag94.xml"/><Relationship Id="rId16" Type="http://schemas.openxmlformats.org/officeDocument/2006/relationships/tags" Target="../tags/tag95.xml"/><Relationship Id="rId17" Type="http://schemas.openxmlformats.org/officeDocument/2006/relationships/tags" Target="../tags/tag96.xml"/><Relationship Id="rId18" Type="http://schemas.openxmlformats.org/officeDocument/2006/relationships/tags" Target="../tags/tag97.xml"/><Relationship Id="rId19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6381" r:id="rId1"/>
    <p:sldLayoutId id="2147486382" r:id="rId2"/>
    <p:sldLayoutId id="2147486383" r:id="rId3"/>
    <p:sldLayoutId id="2147486384" r:id="rId4"/>
    <p:sldLayoutId id="2147486385" r:id="rId5"/>
    <p:sldLayoutId id="2147486386" r:id="rId6"/>
    <p:sldLayoutId id="2147486387" r:id="rId7"/>
    <p:sldLayoutId id="2147486388" r:id="rId8"/>
    <p:sldLayoutId id="2147486389" r:id="rId9"/>
    <p:sldLayoutId id="2147486390" r:id="rId10"/>
    <p:sldLayoutId id="2147486391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29" name="直接连接符 7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0" y="961888"/>
            <a:ext cx="12192000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54" name="日期占位符 9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cs typeface="MiSans Normal" panose="00000500000000000000" pitchFamily="2" charset="-122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56" name="页脚占位符 10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cs typeface="MiSans Normal" panose="00000500000000000000" pitchFamily="2" charset="-122"/>
              </a:defRPr>
            </a:lvl1pPr>
          </a:lstStyle>
          <a:p>
            <a:endParaRPr altLang="en-US" dirty="0" lang="zh-CN"/>
          </a:p>
        </p:txBody>
      </p:sp>
      <p:sp>
        <p:nvSpPr>
          <p:cNvPr id="1048658" name="灯片编号占位符 11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cs typeface="MiSans Normal" panose="00000500000000000000" pitchFamily="2" charset="-122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8660" name="文本占位符 1"/>
          <p:cNvSpPr>
            <a:spLocks noGrp="1"/>
          </p:cNvSpPr>
          <p:nvPr>
            <p:ph type="body" idx="21"/>
            <p:custDataLst>
              <p:tags r:id="rId16"/>
            </p:custDataLst>
          </p:nvPr>
        </p:nvSpPr>
        <p:spPr>
          <a:xfrm>
            <a:off x="608330" y="1359535"/>
            <a:ext cx="10968990" cy="480758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lvl="0" marR="0">
              <a:buClrTx/>
              <a:buSzTx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 marR="0"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lvl="2" marR="0"/>
            <a:r>
              <a:rPr altLang="en-US" dirty="0" lang="zh-CN"/>
              <a:t>三级</a:t>
            </a:r>
            <a:endParaRPr altLang="en-US" dirty="0" lang="zh-CN"/>
          </a:p>
          <a:p>
            <a:pPr lvl="3" marR="0"/>
            <a:r>
              <a:rPr altLang="en-US" dirty="0" lang="zh-CN"/>
              <a:t>四级</a:t>
            </a:r>
            <a:endParaRPr altLang="en-US" dirty="0" lang="zh-CN"/>
          </a:p>
          <a:p>
            <a:pPr lvl="4" marR="0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标题占位符 2"/>
          <p:cNvSpPr>
            <a:spLocks noGrp="1"/>
          </p:cNvSpPr>
          <p:nvPr>
            <p:ph type="title"/>
            <p:custDataLst>
              <p:tags r:id="rId17"/>
            </p:custDataLst>
          </p:nvPr>
        </p:nvSpPr>
        <p:spPr>
          <a:xfrm>
            <a:off x="614680" y="365126"/>
            <a:ext cx="10962640" cy="596762"/>
          </a:xfrm>
          <a:prstGeom prst="rect"/>
          <a:noFill/>
          <a:ln>
            <a:noFill/>
            <a:prstDash val="sysDash"/>
          </a:ln>
        </p:spPr>
        <p:txBody>
          <a:bodyPr anchor="ctr" bIns="45720" lIns="91440" rIns="91440" rtlCol="0" tIns="45720" vert="horz" wrap="square">
            <a:normAutofit/>
          </a:bodyPr>
          <a:p>
            <a:pPr lvl="0" marL="0" marR="0"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18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6418" r:id="rId1"/>
    <p:sldLayoutId id="2147486419" r:id="rId2"/>
    <p:sldLayoutId id="2147486420" r:id="rId3"/>
    <p:sldLayoutId id="2147486421" r:id="rId4"/>
    <p:sldLayoutId id="2147486422" r:id="rId5"/>
    <p:sldLayoutId id="2147486423" r:id="rId6"/>
    <p:sldLayoutId id="2147486424" r:id="rId7"/>
    <p:sldLayoutId id="2147486425" r:id="rId8"/>
    <p:sldLayoutId id="2147486426" r:id="rId9"/>
    <p:sldLayoutId id="2147486427" r:id="rId10"/>
    <p:sldLayoutId id="2147486428" r:id="rId11"/>
  </p:sldLayoutIdLst>
  <p:txStyles>
    <p:titleStyle>
      <a:lvl1pPr algn="l" defTabSz="914400" eaLnBrk="1" fontAlgn="auto" hangingPunct="1" latinLnBrk="0" rtl="0">
        <a:lnSpc>
          <a:spcPct val="100000"/>
        </a:lnSpc>
        <a:spcBef>
          <a:spcPct val="0"/>
        </a:spcBef>
        <a:buNone/>
        <a:defRPr altLang="en-US" baseline="0" b="1" cap="none" dirty="0" sz="3600" i="0" kern="1200" kumimoji="0" lang="zh-CN" normalizeH="0" spc="300" strike="noStrike" u="none" smtClean="0">
          <a:ln>
            <a:noFill/>
            <a:prstDash val="sysDot"/>
          </a:ln>
          <a:gradFill>
            <a:gsLst>
              <a:gs pos="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2700000" scaled="0"/>
          </a:gradFill>
          <a:latin typeface="+mj-ea"/>
          <a:ea typeface="+mj-ea"/>
          <a:cs typeface="MiSans Normal" panose="00000500000000000000" pitchFamily="2" charset="-122"/>
        </a:defRPr>
      </a:lvl1pPr>
    </p:titleStyle>
    <p:bodyStyle>
      <a:lvl1pPr algn="l" defTabSz="914400" eaLnBrk="1" fontAlgn="auto" hangingPunct="1" indent="-228600" latinLnBrk="0" marL="228600" rtl="0">
        <a:lnSpc>
          <a:spcPct val="130000"/>
        </a:lnSpc>
        <a:spcBef>
          <a:spcPts val="0"/>
        </a:spcBef>
        <a:spcAft>
          <a:spcPts val="1000"/>
        </a:spcAft>
        <a:buFont typeface="Arial" panose="02080604020202020204" pitchFamily="34" charset="0"/>
        <a:buChar char="●"/>
        <a:defRPr altLang="en-US" baseline="0" b="0" cap="none" dirty="0" sz="1800" i="0" kern="1200" kumimoji="0" lang="zh-CN" noProof="1" normalizeH="0" spc="150" strike="noStrike" u="none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MiSans Normal" panose="00000500000000000000" pitchFamily="2" charset="-122"/>
          <a:sym typeface="+mn-ea"/>
        </a:defRPr>
      </a:lvl1pPr>
      <a:lvl2pPr algn="l" defTabSz="914400" eaLnBrk="1" fontAlgn="auto" hangingPunct="1" indent="-228600" latinLnBrk="0" marL="6858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tabLst>
          <a:tab algn="l" pos="1609725"/>
          <a:tab algn="l" pos="1609725"/>
          <a:tab algn="l" pos="1609725"/>
          <a:tab algn="l" pos="1609725"/>
        </a:tabLst>
        <a:defRPr altLang="en-US" baseline="0" b="0" cap="none" dirty="0" sz="1600" i="0" kern="1200" kumimoji="0" lang="zh-CN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pitchFamily="2" charset="-122"/>
        </a:defRPr>
      </a:lvl2pPr>
      <a:lvl3pPr algn="l" defTabSz="914400" eaLnBrk="1" fontAlgn="auto" hangingPunct="1" indent="-228600" latinLnBrk="0" marL="11430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defRPr altLang="en-US" baseline="0" b="0" cap="none" dirty="0" sz="1600" i="0" kern="1200" kumimoji="0" lang="zh-CN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pitchFamily="2" charset="-122"/>
        </a:defRPr>
      </a:lvl3pPr>
      <a:lvl4pPr algn="l" defTabSz="914400" eaLnBrk="1" fontAlgn="auto" hangingPunct="1" indent="-228600" latinLnBrk="0" marL="1600200" rtl="0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altLang="en-US" baseline="0" b="0" cap="none" dirty="0" sz="1400" i="0" kern="1200" kumimoji="0" lang="zh-CN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pitchFamily="2" charset="-122"/>
        </a:defRPr>
      </a:lvl4pPr>
      <a:lvl5pPr algn="l" defTabSz="914400" eaLnBrk="1" fontAlgn="auto" hangingPunct="1" indent="-228600" latinLnBrk="0" marL="2057400" rtl="0">
        <a:lnSpc>
          <a:spcPct val="120000"/>
        </a:lnSpc>
        <a:spcBef>
          <a:spcPts val="0"/>
        </a:spcBef>
        <a:spcAft>
          <a:spcPts val="300"/>
        </a:spcAft>
        <a:buFont typeface="Arial" panose="02080604020202020204" pitchFamily="34" charset="0"/>
        <a:buChar char="•"/>
        <a:defRPr altLang="en-US" baseline="0" b="0" cap="none" dirty="0" sz="1400" i="0" kern="1200" kumimoji="0" lang="zh-CN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pitchFamily="2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98.xml"/><Relationship Id="rId2" Type="http://schemas.openxmlformats.org/officeDocument/2006/relationships/tags" Target="../tags/tag99.xml"/><Relationship Id="rId3" Type="http://schemas.openxmlformats.org/officeDocument/2006/relationships/tags" Target="../tags/tag100.xml"/><Relationship Id="rId4" Type="http://schemas.openxmlformats.org/officeDocument/2006/relationships/tags" Target="../tags/tag101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02.xml"/><Relationship Id="rId2" Type="http://schemas.openxmlformats.org/officeDocument/2006/relationships/tags" Target="../tags/tag103.xml"/><Relationship Id="rId3" Type="http://schemas.openxmlformats.org/officeDocument/2006/relationships/tags" Target="../tags/tag104.xml"/><Relationship Id="rId4" Type="http://schemas.openxmlformats.org/officeDocument/2006/relationships/tags" Target="../tags/tag105.xml"/><Relationship Id="rId5" Type="http://schemas.openxmlformats.org/officeDocument/2006/relationships/tags" Target="../tags/tag106.xml"/><Relationship Id="rId6" Type="http://schemas.openxmlformats.org/officeDocument/2006/relationships/tags" Target="../tags/tag107.xml"/><Relationship Id="rId7" Type="http://schemas.openxmlformats.org/officeDocument/2006/relationships/tags" Target="../tags/tag108.xml"/><Relationship Id="rId8" Type="http://schemas.openxmlformats.org/officeDocument/2006/relationships/tags" Target="../tags/tag109.xml"/><Relationship Id="rId9" Type="http://schemas.openxmlformats.org/officeDocument/2006/relationships/tags" Target="../tags/tag110.xml"/><Relationship Id="rId10" Type="http://schemas.openxmlformats.org/officeDocument/2006/relationships/tags" Target="../tags/tag111.xml"/><Relationship Id="rId11" Type="http://schemas.openxmlformats.org/officeDocument/2006/relationships/slideLayout" Target="../slideLayouts/slideLayout14.xml"/><Relationship Id="rId1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12.xml"/><Relationship Id="rId2" Type="http://schemas.openxmlformats.org/officeDocument/2006/relationships/tags" Target="../tags/tag113.xml"/><Relationship Id="rId3" Type="http://schemas.openxmlformats.org/officeDocument/2006/relationships/tags" Target="../tags/tag114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15.xml"/><Relationship Id="rId2" Type="http://schemas.openxmlformats.org/officeDocument/2006/relationships/tags" Target="../tags/tag116.xml"/><Relationship Id="rId3" Type="http://schemas.openxmlformats.org/officeDocument/2006/relationships/tags" Target="../tags/tag117.xml"/><Relationship Id="rId4" Type="http://schemas.openxmlformats.org/officeDocument/2006/relationships/tags" Target="../tags/tag118.xml"/><Relationship Id="rId5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19.xml"/><Relationship Id="rId2" Type="http://schemas.openxmlformats.org/officeDocument/2006/relationships/tags" Target="../tags/tag120.xml"/><Relationship Id="rId3" Type="http://schemas.openxmlformats.org/officeDocument/2006/relationships/tags" Target="../tags/tag121.xml"/><Relationship Id="rId4" Type="http://schemas.openxmlformats.org/officeDocument/2006/relationships/tags" Target="../tags/tag122.xml"/><Relationship Id="rId5" Type="http://schemas.openxmlformats.org/officeDocument/2006/relationships/tags" Target="../tags/tag123.xml"/><Relationship Id="rId6" Type="http://schemas.openxmlformats.org/officeDocument/2006/relationships/tags" Target="../tags/tag124.xml"/><Relationship Id="rId7" Type="http://schemas.openxmlformats.org/officeDocument/2006/relationships/tags" Target="../tags/tag125.xml"/><Relationship Id="rId8" Type="http://schemas.openxmlformats.org/officeDocument/2006/relationships/tags" Target="../tags/tag126.xml"/><Relationship Id="rId9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27.xml"/><Relationship Id="rId2" Type="http://schemas.openxmlformats.org/officeDocument/2006/relationships/tags" Target="../tags/tag128.xml"/><Relationship Id="rId3" Type="http://schemas.openxmlformats.org/officeDocument/2006/relationships/tags" Target="../tags/tag129.xml"/><Relationship Id="rId4" Type="http://schemas.openxmlformats.org/officeDocument/2006/relationships/tags" Target="../tags/tag130.xml"/><Relationship Id="rId5" Type="http://schemas.openxmlformats.org/officeDocument/2006/relationships/tags" Target="../tags/tag131.xml"/><Relationship Id="rId6" Type="http://schemas.openxmlformats.org/officeDocument/2006/relationships/tags" Target="../tags/tag132.xml"/><Relationship Id="rId7" Type="http://schemas.openxmlformats.org/officeDocument/2006/relationships/tags" Target="../tags/tag133.xml"/><Relationship Id="rId8" Type="http://schemas.openxmlformats.org/officeDocument/2006/relationships/tags" Target="../tags/tag134.xml"/><Relationship Id="rId9" Type="http://schemas.openxmlformats.org/officeDocument/2006/relationships/tags" Target="../tags/tag135.xml"/><Relationship Id="rId10" Type="http://schemas.openxmlformats.org/officeDocument/2006/relationships/tags" Target="../tags/tag136.xml"/><Relationship Id="rId11" Type="http://schemas.openxmlformats.org/officeDocument/2006/relationships/tags" Target="../tags/tag137.xml"/><Relationship Id="rId12" Type="http://schemas.openxmlformats.org/officeDocument/2006/relationships/tags" Target="../tags/tag138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39.xml"/><Relationship Id="rId2" Type="http://schemas.openxmlformats.org/officeDocument/2006/relationships/tags" Target="../tags/tag140.xml"/><Relationship Id="rId3" Type="http://schemas.openxmlformats.org/officeDocument/2006/relationships/tags" Target="../tags/tag141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4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42.xml"/><Relationship Id="rId2" Type="http://schemas.openxmlformats.org/officeDocument/2006/relationships/tags" Target="../tags/tag143.xml"/><Relationship Id="rId3" Type="http://schemas.openxmlformats.org/officeDocument/2006/relationships/tags" Target="../tags/tag144.xml"/><Relationship Id="rId4" Type="http://schemas.openxmlformats.org/officeDocument/2006/relationships/tags" Target="../tags/tag145.xml"/><Relationship Id="rId5" Type="http://schemas.openxmlformats.org/officeDocument/2006/relationships/tags" Target="../tags/tag146.xml"/><Relationship Id="rId6" Type="http://schemas.openxmlformats.org/officeDocument/2006/relationships/tags" Target="../tags/tag147.xml"/><Relationship Id="rId7" Type="http://schemas.openxmlformats.org/officeDocument/2006/relationships/tags" Target="../tags/tag148.xml"/><Relationship Id="rId8" Type="http://schemas.openxmlformats.org/officeDocument/2006/relationships/tags" Target="../tags/tag149.xml"/><Relationship Id="rId9" Type="http://schemas.openxmlformats.org/officeDocument/2006/relationships/tags" Target="../tags/tag150.xml"/><Relationship Id="rId10" Type="http://schemas.openxmlformats.org/officeDocument/2006/relationships/tags" Target="../tags/tag151.xml"/><Relationship Id="rId11" Type="http://schemas.openxmlformats.org/officeDocument/2006/relationships/tags" Target="../tags/tag152.xml"/><Relationship Id="rId12" Type="http://schemas.openxmlformats.org/officeDocument/2006/relationships/tags" Target="../tags/tag153.xml"/><Relationship Id="rId13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54.xml"/><Relationship Id="rId2" Type="http://schemas.openxmlformats.org/officeDocument/2006/relationships/tags" Target="../tags/tag155.xml"/><Relationship Id="rId3" Type="http://schemas.openxmlformats.org/officeDocument/2006/relationships/tags" Target="../tags/tag156.xml"/><Relationship Id="rId4" Type="http://schemas.openxmlformats.org/officeDocument/2006/relationships/tags" Target="../tags/tag157.xml"/><Relationship Id="rId5" Type="http://schemas.openxmlformats.org/officeDocument/2006/relationships/tags" Target="../tags/tag158.xml"/><Relationship Id="rId6" Type="http://schemas.openxmlformats.org/officeDocument/2006/relationships/tags" Target="../tags/tag159.xml"/><Relationship Id="rId7" Type="http://schemas.openxmlformats.org/officeDocument/2006/relationships/tags" Target="../tags/tag160.xml"/><Relationship Id="rId8" Type="http://schemas.openxmlformats.org/officeDocument/2006/relationships/tags" Target="../tags/tag161.xml"/><Relationship Id="rId9" Type="http://schemas.openxmlformats.org/officeDocument/2006/relationships/tags" Target="../tags/tag162.xml"/><Relationship Id="rId10" Type="http://schemas.openxmlformats.org/officeDocument/2006/relationships/tags" Target="../tags/tag163.xml"/><Relationship Id="rId11" Type="http://schemas.openxmlformats.org/officeDocument/2006/relationships/tags" Target="../tags/tag164.xml"/><Relationship Id="rId12" Type="http://schemas.openxmlformats.org/officeDocument/2006/relationships/tags" Target="../tags/tag165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66.xml"/><Relationship Id="rId2" Type="http://schemas.openxmlformats.org/officeDocument/2006/relationships/tags" Target="../tags/tag167.xml"/><Relationship Id="rId3" Type="http://schemas.openxmlformats.org/officeDocument/2006/relationships/tags" Target="../tags/tag168.xml"/><Relationship Id="rId4" Type="http://schemas.openxmlformats.org/officeDocument/2006/relationships/tags" Target="../tags/tag169.xml"/><Relationship Id="rId5" Type="http://schemas.openxmlformats.org/officeDocument/2006/relationships/tags" Target="../tags/tag170.xml"/><Relationship Id="rId6" Type="http://schemas.openxmlformats.org/officeDocument/2006/relationships/tags" Target="../tags/tag171.xml"/><Relationship Id="rId7" Type="http://schemas.openxmlformats.org/officeDocument/2006/relationships/tags" Target="../tags/tag172.xml"/><Relationship Id="rId8" Type="http://schemas.openxmlformats.org/officeDocument/2006/relationships/tags" Target="../tags/tag173.xml"/><Relationship Id="rId9" Type="http://schemas.openxmlformats.org/officeDocument/2006/relationships/tags" Target="../tags/tag174.xml"/><Relationship Id="rId10" Type="http://schemas.openxmlformats.org/officeDocument/2006/relationships/tags" Target="../tags/tag175.xml"/><Relationship Id="rId11" Type="http://schemas.openxmlformats.org/officeDocument/2006/relationships/tags" Target="../tags/tag176.xml"/><Relationship Id="rId12" Type="http://schemas.openxmlformats.org/officeDocument/2006/relationships/tags" Target="../tags/tag177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78.xml"/><Relationship Id="rId2" Type="http://schemas.openxmlformats.org/officeDocument/2006/relationships/tags" Target="../tags/tag179.xml"/><Relationship Id="rId3" Type="http://schemas.openxmlformats.org/officeDocument/2006/relationships/tags" Target="../tags/tag180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5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81.xml"/><Relationship Id="rId2" Type="http://schemas.openxmlformats.org/officeDocument/2006/relationships/tags" Target="../tags/tag182.xml"/><Relationship Id="rId3" Type="http://schemas.openxmlformats.org/officeDocument/2006/relationships/tags" Target="../tags/tag183.xml"/><Relationship Id="rId4" Type="http://schemas.openxmlformats.org/officeDocument/2006/relationships/tags" Target="../tags/tag184.xml"/><Relationship Id="rId5" Type="http://schemas.openxmlformats.org/officeDocument/2006/relationships/tags" Target="../tags/tag185.xml"/><Relationship Id="rId6" Type="http://schemas.openxmlformats.org/officeDocument/2006/relationships/tags" Target="../tags/tag186.xml"/><Relationship Id="rId7" Type="http://schemas.openxmlformats.org/officeDocument/2006/relationships/tags" Target="../tags/tag187.xml"/><Relationship Id="rId8" Type="http://schemas.openxmlformats.org/officeDocument/2006/relationships/tags" Target="../tags/tag188.xml"/><Relationship Id="rId9" Type="http://schemas.openxmlformats.org/officeDocument/2006/relationships/tags" Target="../tags/tag189.xml"/><Relationship Id="rId10" Type="http://schemas.openxmlformats.org/officeDocument/2006/relationships/tags" Target="../tags/tag190.xml"/><Relationship Id="rId11" Type="http://schemas.openxmlformats.org/officeDocument/2006/relationships/tags" Target="../tags/tag191.xml"/><Relationship Id="rId12" Type="http://schemas.openxmlformats.org/officeDocument/2006/relationships/tags" Target="../tags/tag192.xml"/><Relationship Id="rId13" Type="http://schemas.openxmlformats.org/officeDocument/2006/relationships/tags" Target="../tags/tag193.xml"/><Relationship Id="rId14" Type="http://schemas.openxmlformats.org/officeDocument/2006/relationships/tags" Target="../tags/tag194.xml"/><Relationship Id="rId15" Type="http://schemas.openxmlformats.org/officeDocument/2006/relationships/tags" Target="../tags/tag195.xml"/><Relationship Id="rId16" Type="http://schemas.openxmlformats.org/officeDocument/2006/relationships/tags" Target="../tags/tag196.xml"/><Relationship Id="rId17" Type="http://schemas.openxmlformats.org/officeDocument/2006/relationships/tags" Target="../tags/tag197.xml"/><Relationship Id="rId18" Type="http://schemas.openxmlformats.org/officeDocument/2006/relationships/tags" Target="../tags/tag198.xml"/><Relationship Id="rId19" Type="http://schemas.openxmlformats.org/officeDocument/2006/relationships/tags" Target="../tags/tag199.xml"/><Relationship Id="rId20" Type="http://schemas.openxmlformats.org/officeDocument/2006/relationships/tags" Target="../tags/tag200.xml"/><Relationship Id="rId21" Type="http://schemas.openxmlformats.org/officeDocument/2006/relationships/tags" Target="../tags/tag201.xml"/><Relationship Id="rId22" Type="http://schemas.openxmlformats.org/officeDocument/2006/relationships/tags" Target="../tags/tag202.xml"/><Relationship Id="rId23" Type="http://schemas.openxmlformats.org/officeDocument/2006/relationships/tags" Target="../tags/tag203.xml"/><Relationship Id="rId24" Type="http://schemas.openxmlformats.org/officeDocument/2006/relationships/tags" Target="../tags/tag204.xml"/><Relationship Id="rId25" Type="http://schemas.openxmlformats.org/officeDocument/2006/relationships/tags" Target="../tags/tag205.xml"/><Relationship Id="rId26" Type="http://schemas.openxmlformats.org/officeDocument/2006/relationships/tags" Target="../tags/tag206.xml"/><Relationship Id="rId27" Type="http://schemas.openxmlformats.org/officeDocument/2006/relationships/tags" Target="../tags/tag207.xml"/><Relationship Id="rId28" Type="http://schemas.openxmlformats.org/officeDocument/2006/relationships/tags" Target="../tags/tag208.xml"/><Relationship Id="rId29" Type="http://schemas.openxmlformats.org/officeDocument/2006/relationships/tags" Target="../tags/tag209.xml"/><Relationship Id="rId30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10.xml"/><Relationship Id="rId2" Type="http://schemas.openxmlformats.org/officeDocument/2006/relationships/tags" Target="../tags/tag211.xml"/><Relationship Id="rId3" Type="http://schemas.openxmlformats.org/officeDocument/2006/relationships/tags" Target="../tags/tag212.xml"/><Relationship Id="rId4" Type="http://schemas.openxmlformats.org/officeDocument/2006/relationships/tags" Target="../tags/tag213.xml"/><Relationship Id="rId5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14.xml"/><Relationship Id="rId2" Type="http://schemas.openxmlformats.org/officeDocument/2006/relationships/tags" Target="../tags/tag215.xml"/><Relationship Id="rId3" Type="http://schemas.openxmlformats.org/officeDocument/2006/relationships/tags" Target="../tags/tag216.xml"/><Relationship Id="rId4" Type="http://schemas.openxmlformats.org/officeDocument/2006/relationships/tags" Target="../tags/tag217.xml"/><Relationship Id="rId5" Type="http://schemas.openxmlformats.org/officeDocument/2006/relationships/tags" Target="../tags/tag218.xml"/><Relationship Id="rId6" Type="http://schemas.openxmlformats.org/officeDocument/2006/relationships/tags" Target="../tags/tag219.xml"/><Relationship Id="rId7" Type="http://schemas.openxmlformats.org/officeDocument/2006/relationships/tags" Target="../tags/tag220.xml"/><Relationship Id="rId8" Type="http://schemas.openxmlformats.org/officeDocument/2006/relationships/tags" Target="../tags/tag221.xml"/><Relationship Id="rId9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22.xml"/><Relationship Id="rId2" Type="http://schemas.openxmlformats.org/officeDocument/2006/relationships/tags" Target="../tags/tag223.xml"/><Relationship Id="rId3" Type="http://schemas.openxmlformats.org/officeDocument/2006/relationships/tags" Target="../tags/tag224.xml"/><Relationship Id="rId4" Type="http://schemas.openxmlformats.org/officeDocument/2006/relationships/tags" Target="../tags/tag225.xml"/><Relationship Id="rId5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26.xml"/><Relationship Id="rId2" Type="http://schemas.openxmlformats.org/officeDocument/2006/relationships/tags" Target="../tags/tag227.xml"/><Relationship Id="rId3" Type="http://schemas.openxmlformats.org/officeDocument/2006/relationships/tags" Target="../tags/tag228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6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29.xml"/><Relationship Id="rId2" Type="http://schemas.openxmlformats.org/officeDocument/2006/relationships/tags" Target="../tags/tag230.xml"/><Relationship Id="rId3" Type="http://schemas.openxmlformats.org/officeDocument/2006/relationships/tags" Target="../tags/tag231.xml"/><Relationship Id="rId4" Type="http://schemas.openxmlformats.org/officeDocument/2006/relationships/tags" Target="../tags/tag232.xml"/><Relationship Id="rId5" Type="http://schemas.openxmlformats.org/officeDocument/2006/relationships/tags" Target="../tags/tag233.xml"/><Relationship Id="rId6" Type="http://schemas.openxmlformats.org/officeDocument/2006/relationships/tags" Target="../tags/tag234.xml"/><Relationship Id="rId7" Type="http://schemas.openxmlformats.org/officeDocument/2006/relationships/tags" Target="../tags/tag235.xml"/><Relationship Id="rId8" Type="http://schemas.openxmlformats.org/officeDocument/2006/relationships/tags" Target="../tags/tag236.xml"/><Relationship Id="rId9" Type="http://schemas.openxmlformats.org/officeDocument/2006/relationships/tags" Target="../tags/tag237.xml"/><Relationship Id="rId10" Type="http://schemas.openxmlformats.org/officeDocument/2006/relationships/tags" Target="../tags/tag238.xml"/><Relationship Id="rId11" Type="http://schemas.openxmlformats.org/officeDocument/2006/relationships/tags" Target="../tags/tag239.xml"/><Relationship Id="rId12" Type="http://schemas.openxmlformats.org/officeDocument/2006/relationships/tags" Target="../tags/tag240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41.xml"/><Relationship Id="rId2" Type="http://schemas.openxmlformats.org/officeDocument/2006/relationships/tags" Target="../tags/tag242.xml"/><Relationship Id="rId3" Type="http://schemas.openxmlformats.org/officeDocument/2006/relationships/tags" Target="../tags/tag243.xml"/><Relationship Id="rId4" Type="http://schemas.openxmlformats.org/officeDocument/2006/relationships/tags" Target="../tags/tag244.xml"/><Relationship Id="rId5" Type="http://schemas.openxmlformats.org/officeDocument/2006/relationships/tags" Target="../tags/tag245.xml"/><Relationship Id="rId6" Type="http://schemas.openxmlformats.org/officeDocument/2006/relationships/tags" Target="../tags/tag246.xml"/><Relationship Id="rId7" Type="http://schemas.openxmlformats.org/officeDocument/2006/relationships/tags" Target="../tags/tag247.xml"/><Relationship Id="rId8" Type="http://schemas.openxmlformats.org/officeDocument/2006/relationships/tags" Target="../tags/tag248.xml"/><Relationship Id="rId9" Type="http://schemas.openxmlformats.org/officeDocument/2006/relationships/tags" Target="../tags/tag249.xml"/><Relationship Id="rId10" Type="http://schemas.openxmlformats.org/officeDocument/2006/relationships/tags" Target="../tags/tag250.xml"/><Relationship Id="rId11" Type="http://schemas.openxmlformats.org/officeDocument/2006/relationships/tags" Target="../tags/tag251.xml"/><Relationship Id="rId12" Type="http://schemas.openxmlformats.org/officeDocument/2006/relationships/tags" Target="../tags/tag252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53.xml"/><Relationship Id="rId2" Type="http://schemas.openxmlformats.org/officeDocument/2006/relationships/tags" Target="../tags/tag254.xml"/><Relationship Id="rId3" Type="http://schemas.openxmlformats.org/officeDocument/2006/relationships/tags" Target="../tags/tag255.xml"/><Relationship Id="rId4" Type="http://schemas.openxmlformats.org/officeDocument/2006/relationships/tags" Target="../tags/tag256.xml"/><Relationship Id="rId5" Type="http://schemas.openxmlformats.org/officeDocument/2006/relationships/tags" Target="../tags/tag257.xml"/><Relationship Id="rId6" Type="http://schemas.openxmlformats.org/officeDocument/2006/relationships/tags" Target="../tags/tag258.xml"/><Relationship Id="rId7" Type="http://schemas.openxmlformats.org/officeDocument/2006/relationships/tags" Target="../tags/tag259.xml"/><Relationship Id="rId8" Type="http://schemas.openxmlformats.org/officeDocument/2006/relationships/tags" Target="../tags/tag260.xml"/><Relationship Id="rId9" Type="http://schemas.openxmlformats.org/officeDocument/2006/relationships/tags" Target="../tags/tag261.xml"/><Relationship Id="rId10" Type="http://schemas.openxmlformats.org/officeDocument/2006/relationships/tags" Target="../tags/tag262.xml"/><Relationship Id="rId11" Type="http://schemas.openxmlformats.org/officeDocument/2006/relationships/tags" Target="../tags/tag263.xml"/><Relationship Id="rId12" Type="http://schemas.openxmlformats.org/officeDocument/2006/relationships/tags" Target="../tags/tag264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65.xml"/><Relationship Id="rId2" Type="http://schemas.openxmlformats.org/officeDocument/2006/relationships/tags" Target="../tags/tag266.xml"/><Relationship Id="rId3" Type="http://schemas.openxmlformats.org/officeDocument/2006/relationships/tags" Target="../tags/tag267.xml"/><Relationship Id="rId4" Type="http://schemas.openxmlformats.org/officeDocument/2006/relationships/slideLayout" Target="../slideLayouts/slideLayout22.xml"/><Relationship Id="rId5" Type="http://schemas.openxmlformats.org/officeDocument/2006/relationships/notesSlide" Target="../notesSlides/notesSlide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4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  <p:sp>
        <p:nvSpPr>
          <p:cNvPr id="1048650" name="文本占位符 6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单击此处添加副标题</a:t>
            </a:r>
            <a:endParaRPr altLang="en-US" lang="zh-CN"/>
          </a:p>
        </p:txBody>
      </p:sp>
      <p:sp>
        <p:nvSpPr>
          <p:cNvPr id="1048652" name="标题 7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/>
          <a:p>
            <a:r>
              <a:rPr altLang="en-US" dirty="0" lang="zh-CN"/>
              <a:t>初中生审美能力的培养与发展</a:t>
            </a:r>
            <a:endParaRPr altLang="en-US" dirty="0" lang="zh-CN"/>
          </a:p>
        </p:txBody>
      </p:sp>
    </p:spTree>
    <p:custDataLst>
      <p:tags r:id="rId4"/>
    </p:custDataLst>
  </p:cSld>
  <p:clrMapOvr>
    <a:overrideClrMapping accent1="accent1" accent2="accent2" accent3="accent3" accent4="accent4" accent5="accent5" accent6="accent6" bg1="lt1" bg2="lt2" tx1="dk1" tx2="dk2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8" name="标题 1"/>
          <p:cNvSpPr>
            <a:spLocks noGrp="1"/>
          </p:cNvSpPr>
          <p:nvPr>
            <p:ph type="title" idx="3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目录</a:t>
            </a:r>
            <a:endParaRPr altLang="en-US" dirty="0" lang="zh-CN"/>
          </a:p>
        </p:txBody>
      </p:sp>
      <p:sp>
        <p:nvSpPr>
          <p:cNvPr id="1048820" name="序号"/>
          <p:cNvSpPr txBox="1"/>
          <p:nvPr>
            <p:custDataLst>
              <p:tags r:id="rId2"/>
            </p:custDataLst>
          </p:nvPr>
        </p:nvSpPr>
        <p:spPr>
          <a:xfrm>
            <a:off x="3240272" y="2070708"/>
            <a:ext cx="685165" cy="685165"/>
          </a:xfrm>
          <a:prstGeom prst="ellipse"/>
          <a:noFill/>
          <a:ln w="12700"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>
              <a:lnSpc>
                <a:spcPct val="120000"/>
              </a:lnSpc>
            </a:pPr>
            <a:r>
              <a:rPr b="1" dirty="0" sz="2000" lang="en-US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rPr>
              <a:t>01</a:t>
            </a:r>
            <a:endParaRPr b="1" dirty="0" sz="2000" lang="en-US">
              <a:solidFill>
                <a:schemeClr val="accent1"/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22" name="标题"/>
          <p:cNvSpPr txBox="1"/>
          <p:nvPr>
            <p:custDataLst>
              <p:tags r:id="rId3"/>
            </p:custDataLst>
          </p:nvPr>
        </p:nvSpPr>
        <p:spPr>
          <a:xfrm>
            <a:off x="4170680" y="1742440"/>
            <a:ext cx="2904490" cy="13430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>
              <a:lnSpc>
                <a:spcPct val="90000"/>
              </a:lnSpc>
            </a:pPr>
            <a:r>
              <a:rPr altLang="en-US" dirty="0" sz="24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rPr>
              <a:t>审美能力的重要性</a:t>
            </a:r>
            <a:endParaRPr altLang="en-US" dirty="0" sz="24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24" name="序号"/>
          <p:cNvSpPr txBox="1"/>
          <p:nvPr>
            <p:custDataLst>
              <p:tags r:id="rId4"/>
            </p:custDataLst>
          </p:nvPr>
        </p:nvSpPr>
        <p:spPr>
          <a:xfrm>
            <a:off x="7432447" y="2070708"/>
            <a:ext cx="685165" cy="685165"/>
          </a:xfrm>
          <a:prstGeom prst="ellipse"/>
          <a:noFill/>
          <a:ln w="12700"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>
              <a:lnSpc>
                <a:spcPct val="120000"/>
              </a:lnSpc>
            </a:pPr>
            <a:r>
              <a:rPr b="1" dirty="0" sz="2000" lang="en-US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rPr>
              <a:t>02</a:t>
            </a:r>
            <a:endParaRPr b="1" dirty="0" sz="2000" lang="en-US">
              <a:solidFill>
                <a:schemeClr val="accent1"/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26" name="标题"/>
          <p:cNvSpPr txBox="1"/>
          <p:nvPr>
            <p:custDataLst>
              <p:tags r:id="rId5"/>
            </p:custDataLst>
          </p:nvPr>
        </p:nvSpPr>
        <p:spPr>
          <a:xfrm>
            <a:off x="8362950" y="1821180"/>
            <a:ext cx="2904490" cy="13430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>
              <a:lnSpc>
                <a:spcPct val="90000"/>
              </a:lnSpc>
            </a:pPr>
            <a:r>
              <a:rPr altLang="en-US" dirty="0" sz="24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rPr>
              <a:t>初中生审美能力的现状</a:t>
            </a:r>
            <a:endParaRPr altLang="en-US" dirty="0" sz="24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28" name="序号"/>
          <p:cNvSpPr txBox="1"/>
          <p:nvPr>
            <p:custDataLst>
              <p:tags r:id="rId6"/>
            </p:custDataLst>
          </p:nvPr>
        </p:nvSpPr>
        <p:spPr>
          <a:xfrm>
            <a:off x="3240272" y="3802768"/>
            <a:ext cx="685165" cy="685165"/>
          </a:xfrm>
          <a:prstGeom prst="ellipse"/>
          <a:noFill/>
          <a:ln w="12700"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>
              <a:lnSpc>
                <a:spcPct val="120000"/>
              </a:lnSpc>
            </a:pPr>
            <a:r>
              <a:rPr b="1" dirty="0" sz="2000" lang="en-US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rPr>
              <a:t>03</a:t>
            </a:r>
            <a:endParaRPr b="1" dirty="0" sz="2000" lang="en-US">
              <a:solidFill>
                <a:schemeClr val="accent1"/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30" name="标题"/>
          <p:cNvSpPr txBox="1"/>
          <p:nvPr>
            <p:custDataLst>
              <p:tags r:id="rId7"/>
            </p:custDataLst>
          </p:nvPr>
        </p:nvSpPr>
        <p:spPr>
          <a:xfrm>
            <a:off x="4170680" y="3474085"/>
            <a:ext cx="2904490" cy="13430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>
              <a:lnSpc>
                <a:spcPct val="90000"/>
              </a:lnSpc>
            </a:pPr>
            <a:r>
              <a:rPr altLang="en-US" dirty="0" sz="24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rPr>
              <a:t>培养初中生审美能力的途径</a:t>
            </a:r>
            <a:endParaRPr altLang="en-US" dirty="0" sz="24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32" name="序号"/>
          <p:cNvSpPr txBox="1"/>
          <p:nvPr>
            <p:custDataLst>
              <p:tags r:id="rId8"/>
            </p:custDataLst>
          </p:nvPr>
        </p:nvSpPr>
        <p:spPr>
          <a:xfrm>
            <a:off x="7432447" y="3802768"/>
            <a:ext cx="685165" cy="685165"/>
          </a:xfrm>
          <a:prstGeom prst="ellipse"/>
          <a:noFill/>
          <a:ln w="12700"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>
              <a:lnSpc>
                <a:spcPct val="120000"/>
              </a:lnSpc>
            </a:pPr>
            <a:r>
              <a:rPr b="1" dirty="0" sz="2000" lang="en-US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rPr>
              <a:t>04</a:t>
            </a:r>
            <a:endParaRPr b="1" dirty="0" sz="2000" lang="en-US">
              <a:solidFill>
                <a:schemeClr val="accent1"/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34" name="标题"/>
          <p:cNvSpPr txBox="1"/>
          <p:nvPr>
            <p:custDataLst>
              <p:tags r:id="rId9"/>
            </p:custDataLst>
          </p:nvPr>
        </p:nvSpPr>
        <p:spPr>
          <a:xfrm>
            <a:off x="8362950" y="3474085"/>
            <a:ext cx="2904490" cy="13430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>
              <a:lnSpc>
                <a:spcPct val="90000"/>
              </a:lnSpc>
            </a:pPr>
            <a:r>
              <a:rPr altLang="en-US" dirty="0" sz="24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rPr>
              <a:t>初中生审美能力发展的未来展望</a:t>
            </a:r>
            <a:endParaRPr altLang="en-US" dirty="0" sz="24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</p:spTree>
    <p:custDataLst>
      <p:tags r:id="rId10"/>
    </p:custDataLst>
  </p:cSld>
  <p:clrMapOvr>
    <a:overrideClrMapping accent1="accent1" accent2="accent2" accent3="accent3" accent4="accent4" accent5="accent5" accent6="accent6" bg1="lt1" bg2="lt2" tx1="dk1" tx2="dk2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64" name="标题 1"/>
          <p:cNvSpPr>
            <a:spLocks noGrp="1"/>
          </p:cNvSpPr>
          <p:nvPr>
            <p:ph type="title" idx="5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审美能力的重要性</a:t>
            </a:r>
            <a:endParaRPr altLang="en-US" dirty="0" lang="zh-CN"/>
          </a:p>
        </p:txBody>
      </p:sp>
      <p:sp>
        <p:nvSpPr>
          <p:cNvPr id="1048866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01</a:t>
            </a:r>
            <a:endParaRPr altLang="en-US" lang="zh-CN"/>
          </a:p>
        </p:txBody>
      </p:sp>
    </p:spTree>
    <p:custDataLst>
      <p:tags r:id="rId3"/>
    </p:custDataLst>
  </p:cSld>
  <p:clrMapOvr>
    <a:overrideClrMapping accent1="accent1" accent2="accent2" accent3="accent3" accent4="accent4" accent5="accent5" accent6="accent6" bg1="lt1" bg2="lt2" tx1="dk1" tx2="dk2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12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审美能力对个人发展的影响</a:t>
            </a:r>
            <a:endParaRPr altLang="en-US" lang="zh-CN"/>
          </a:p>
        </p:txBody>
      </p:sp>
      <p:sp>
        <p:nvSpPr>
          <p:cNvPr id="1048914" name="矩形 31"/>
          <p:cNvSpPr/>
          <p:nvPr>
            <p:custDataLst>
              <p:tags r:id="rId1"/>
            </p:custDataLst>
          </p:nvPr>
        </p:nvSpPr>
        <p:spPr>
          <a:xfrm>
            <a:off x="2532642" y="1289050"/>
            <a:ext cx="7121413" cy="109817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提高个人素质：审美能力是个人素质的重要组成部分，能够提升个人魅力与气质。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16" name="矩形 4"/>
          <p:cNvSpPr/>
          <p:nvPr>
            <p:custDataLst>
              <p:tags r:id="rId2"/>
            </p:custDataLst>
          </p:nvPr>
        </p:nvSpPr>
        <p:spPr>
          <a:xfrm>
            <a:off x="2532642" y="2576531"/>
            <a:ext cx="7121413" cy="109817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增强创造力：审美能力能够激发人的创造力，为个人发展提供源源不断的灵感与创意。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18" name="矩形 5"/>
          <p:cNvSpPr/>
          <p:nvPr>
            <p:custDataLst>
              <p:tags r:id="rId3"/>
            </p:custDataLst>
          </p:nvPr>
        </p:nvSpPr>
        <p:spPr>
          <a:xfrm>
            <a:off x="2532642" y="3864012"/>
            <a:ext cx="7121413" cy="109817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拓展人际关系：良好的审美能力有助于建立和谐的人际关系，增强个人的社交能力。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20" name="矩形 7"/>
          <p:cNvSpPr/>
          <p:nvPr>
            <p:custDataLst>
              <p:tags r:id="rId4"/>
            </p:custDataLst>
          </p:nvPr>
        </p:nvSpPr>
        <p:spPr>
          <a:xfrm>
            <a:off x="2532642" y="5151494"/>
            <a:ext cx="7121413" cy="109817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提升职业竞争力：在许多行业中，审美能力是职业竞争力的关键因素之一，能够为个人职业发展带来优势。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54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培养审美能力的必要性</a:t>
            </a:r>
            <a:endParaRPr altLang="en-US" lang="zh-CN"/>
          </a:p>
        </p:txBody>
      </p:sp>
      <p:sp>
        <p:nvSpPr>
          <p:cNvPr id="1048956" name="五边形 30"/>
          <p:cNvSpPr/>
          <p:nvPr>
            <p:custDataLst>
              <p:tags r:id="rId1"/>
            </p:custDataLst>
          </p:nvPr>
        </p:nvSpPr>
        <p:spPr>
          <a:xfrm>
            <a:off x="608330" y="3192578"/>
            <a:ext cx="2907263" cy="1181764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58" name="燕尾形 36"/>
          <p:cNvSpPr/>
          <p:nvPr>
            <p:custDataLst>
              <p:tags r:id="rId2"/>
            </p:custDataLst>
          </p:nvPr>
        </p:nvSpPr>
        <p:spPr>
          <a:xfrm>
            <a:off x="3220372" y="3192578"/>
            <a:ext cx="2907263" cy="1181764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60" name="燕尾形 37"/>
          <p:cNvSpPr/>
          <p:nvPr>
            <p:custDataLst>
              <p:tags r:id="rId3"/>
            </p:custDataLst>
          </p:nvPr>
        </p:nvSpPr>
        <p:spPr>
          <a:xfrm>
            <a:off x="8444456" y="3192578"/>
            <a:ext cx="2907263" cy="1181764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62" name="燕尾形 38"/>
          <p:cNvSpPr/>
          <p:nvPr>
            <p:custDataLst>
              <p:tags r:id="rId4"/>
            </p:custDataLst>
          </p:nvPr>
        </p:nvSpPr>
        <p:spPr>
          <a:xfrm>
            <a:off x="5832414" y="3192578"/>
            <a:ext cx="2907263" cy="1181764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64" name="文本框 3"/>
          <p:cNvSpPr txBox="1"/>
          <p:nvPr>
            <p:custDataLst>
              <p:tags r:id="rId5"/>
            </p:custDataLst>
          </p:nvPr>
        </p:nvSpPr>
        <p:spPr>
          <a:xfrm>
            <a:off x="3159565" y="4626381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增强创新能力：审美能力能够激发人的创造力，使人能够从不同角度思考和解决问题。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66" name="文本框 6"/>
          <p:cNvSpPr txBox="1"/>
          <p:nvPr>
            <p:custDataLst>
              <p:tags r:id="rId6"/>
            </p:custDataLst>
          </p:nvPr>
        </p:nvSpPr>
        <p:spPr>
          <a:xfrm>
            <a:off x="608330" y="1539342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促进个人发展：审美能力是个人综合素质的重要组成部分，能够提升个人魅力与修养。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68" name="文本框 7"/>
          <p:cNvSpPr txBox="1"/>
          <p:nvPr>
            <p:custDataLst>
              <p:tags r:id="rId7"/>
            </p:custDataLst>
          </p:nvPr>
        </p:nvSpPr>
        <p:spPr>
          <a:xfrm>
            <a:off x="5830652" y="1539342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提升生活品质：拥有良好的审美能力能够使人在日常生活中更好地欣赏美、感受美，提高生活品质。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70" name="文本框 8"/>
          <p:cNvSpPr txBox="1"/>
          <p:nvPr>
            <p:custDataLst>
              <p:tags r:id="rId8"/>
            </p:custDataLst>
          </p:nvPr>
        </p:nvSpPr>
        <p:spPr>
          <a:xfrm>
            <a:off x="8441812" y="4626381"/>
            <a:ext cx="3135508" cy="1373878"/>
          </a:xfrm>
          <a:prstGeom prst="rect"/>
          <a:noFill/>
        </p:spPr>
        <p:txBody>
          <a:bodyPr lIns="0" rtlCol="0" wrap="square">
            <a:normAutofit fontScale="92857" lnSpcReduction="10000"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适应社会发展：随着社会的发展，对个人审美能力的要求也越来越高，具备审美能力能够更好地适应社会发展的需要。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04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审美能力与综合素质的关系</a:t>
            </a:r>
            <a:endParaRPr altLang="en-US" lang="zh-CN"/>
          </a:p>
        </p:txBody>
      </p:sp>
      <p:sp>
        <p:nvSpPr>
          <p:cNvPr id="1049006" name="矩形 15"/>
          <p:cNvSpPr/>
          <p:nvPr>
            <p:custDataLst>
              <p:tags r:id="rId1"/>
            </p:custDataLst>
          </p:nvPr>
        </p:nvSpPr>
        <p:spPr>
          <a:xfrm>
            <a:off x="2267933" y="1373272"/>
            <a:ext cx="7653188" cy="67292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审美能力是综合素质的重要组成部分，能够提升个人魅力与气质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8" name="任意多边形 17"/>
          <p:cNvSpPr/>
          <p:nvPr>
            <p:custDataLst>
              <p:tags r:id="rId2"/>
            </p:custDataLst>
          </p:nvPr>
        </p:nvSpPr>
        <p:spPr>
          <a:xfrm flipV="1">
            <a:off x="2186262" y="1289050"/>
            <a:ext cx="1368828" cy="25777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10" name="任意多边形 18"/>
          <p:cNvSpPr/>
          <p:nvPr>
            <p:custDataLst>
              <p:tags r:id="rId3"/>
            </p:custDataLst>
          </p:nvPr>
        </p:nvSpPr>
        <p:spPr>
          <a:xfrm flipH="1">
            <a:off x="8631410" y="1873503"/>
            <a:ext cx="1368828" cy="25777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12" name="矩形 27"/>
          <p:cNvSpPr/>
          <p:nvPr>
            <p:custDataLst>
              <p:tags r:id="rId4"/>
            </p:custDataLst>
          </p:nvPr>
        </p:nvSpPr>
        <p:spPr>
          <a:xfrm>
            <a:off x="2267933" y="2746354"/>
            <a:ext cx="7653188" cy="67292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良好的审美能力有助于培养正确的价值观和人生观，促进个体全面发展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4" name="任意多边形 29"/>
          <p:cNvSpPr/>
          <p:nvPr>
            <p:custDataLst>
              <p:tags r:id="rId5"/>
            </p:custDataLst>
          </p:nvPr>
        </p:nvSpPr>
        <p:spPr>
          <a:xfrm flipV="1">
            <a:off x="2186262" y="2662132"/>
            <a:ext cx="1368828" cy="25777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16" name="任意多边形 30"/>
          <p:cNvSpPr/>
          <p:nvPr>
            <p:custDataLst>
              <p:tags r:id="rId6"/>
            </p:custDataLst>
          </p:nvPr>
        </p:nvSpPr>
        <p:spPr>
          <a:xfrm flipH="1">
            <a:off x="8631410" y="3246585"/>
            <a:ext cx="1368828" cy="25777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18" name="矩形 5"/>
          <p:cNvSpPr/>
          <p:nvPr>
            <p:custDataLst>
              <p:tags r:id="rId7"/>
            </p:custDataLst>
          </p:nvPr>
        </p:nvSpPr>
        <p:spPr>
          <a:xfrm>
            <a:off x="2267933" y="4119436"/>
            <a:ext cx="7653188" cy="67292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审美能力的高低直接影响着个人的创造力与想象力，有助于开拓思维与创新能力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0" name="任意多边形 7"/>
          <p:cNvSpPr/>
          <p:nvPr>
            <p:custDataLst>
              <p:tags r:id="rId8"/>
            </p:custDataLst>
          </p:nvPr>
        </p:nvSpPr>
        <p:spPr>
          <a:xfrm flipV="1">
            <a:off x="2186262" y="4035214"/>
            <a:ext cx="1368828" cy="25777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22" name="任意多边形 8"/>
          <p:cNvSpPr/>
          <p:nvPr>
            <p:custDataLst>
              <p:tags r:id="rId9"/>
            </p:custDataLst>
          </p:nvPr>
        </p:nvSpPr>
        <p:spPr>
          <a:xfrm flipH="1">
            <a:off x="8631410" y="4619667"/>
            <a:ext cx="1368828" cy="25777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24" name="矩形 10"/>
          <p:cNvSpPr/>
          <p:nvPr>
            <p:custDataLst>
              <p:tags r:id="rId10"/>
            </p:custDataLst>
          </p:nvPr>
        </p:nvSpPr>
        <p:spPr>
          <a:xfrm>
            <a:off x="2267933" y="5492518"/>
            <a:ext cx="7653188" cy="67292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具备一定审美能力的人更容易融入社会，与他人建立良好的人际关系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6" name="任意多边形 12"/>
          <p:cNvSpPr/>
          <p:nvPr>
            <p:custDataLst>
              <p:tags r:id="rId11"/>
            </p:custDataLst>
          </p:nvPr>
        </p:nvSpPr>
        <p:spPr>
          <a:xfrm flipV="1">
            <a:off x="2186262" y="5408296"/>
            <a:ext cx="1368828" cy="25777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28" name="任意多边形 13"/>
          <p:cNvSpPr/>
          <p:nvPr>
            <p:custDataLst>
              <p:tags r:id="rId12"/>
            </p:custDataLst>
          </p:nvPr>
        </p:nvSpPr>
        <p:spPr>
          <a:xfrm flipH="1">
            <a:off x="8631410" y="5992749"/>
            <a:ext cx="1368828" cy="25777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62" name="标题 1"/>
          <p:cNvSpPr>
            <a:spLocks noGrp="1"/>
          </p:cNvSpPr>
          <p:nvPr>
            <p:ph type="title" idx="5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初中生审美能力的现状</a:t>
            </a:r>
            <a:endParaRPr altLang="en-US" dirty="0" lang="zh-CN"/>
          </a:p>
        </p:txBody>
      </p:sp>
      <p:sp>
        <p:nvSpPr>
          <p:cNvPr id="1049064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02</a:t>
            </a:r>
            <a:endParaRPr altLang="en-US" lang="zh-CN"/>
          </a:p>
        </p:txBody>
      </p:sp>
    </p:spTree>
    <p:custDataLst>
      <p:tags r:id="rId3"/>
    </p:custDataLst>
  </p:cSld>
  <p:clrMapOvr>
    <a:overrideClrMapping accent1="accent1" accent2="accent2" accent3="accent3" accent4="accent4" accent5="accent5" accent6="accent6" bg1="lt1" bg2="lt2" tx1="dk1" tx2="dk2" hlink="hlink" folHlink="folHlink"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10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初中生审美能力的特点</a:t>
            </a:r>
            <a:endParaRPr altLang="en-US" lang="zh-CN"/>
          </a:p>
        </p:txBody>
      </p:sp>
      <p:sp>
        <p:nvSpPr>
          <p:cNvPr id="1049112" name="矩形 15"/>
          <p:cNvSpPr/>
          <p:nvPr>
            <p:custDataLst>
              <p:tags r:id="rId1"/>
            </p:custDataLst>
          </p:nvPr>
        </p:nvSpPr>
        <p:spPr>
          <a:xfrm>
            <a:off x="2267933" y="1373272"/>
            <a:ext cx="7653188" cy="67292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初步形成审美观念，能够欣赏简单的艺术作品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4" name="任意多边形 17"/>
          <p:cNvSpPr/>
          <p:nvPr>
            <p:custDataLst>
              <p:tags r:id="rId2"/>
            </p:custDataLst>
          </p:nvPr>
        </p:nvSpPr>
        <p:spPr>
          <a:xfrm flipV="1">
            <a:off x="2186262" y="1289050"/>
            <a:ext cx="1368828" cy="25777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16" name="任意多边形 18"/>
          <p:cNvSpPr/>
          <p:nvPr>
            <p:custDataLst>
              <p:tags r:id="rId3"/>
            </p:custDataLst>
          </p:nvPr>
        </p:nvSpPr>
        <p:spPr>
          <a:xfrm flipH="1">
            <a:off x="8631410" y="1873503"/>
            <a:ext cx="1368828" cy="25777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18" name="矩形 27"/>
          <p:cNvSpPr/>
          <p:nvPr>
            <p:custDataLst>
              <p:tags r:id="rId4"/>
            </p:custDataLst>
          </p:nvPr>
        </p:nvSpPr>
        <p:spPr>
          <a:xfrm>
            <a:off x="2267933" y="2746354"/>
            <a:ext cx="7653188" cy="67292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对美丑有一定的判断力，能够表达自己的审美观点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20" name="任意多边形 29"/>
          <p:cNvSpPr/>
          <p:nvPr>
            <p:custDataLst>
              <p:tags r:id="rId5"/>
            </p:custDataLst>
          </p:nvPr>
        </p:nvSpPr>
        <p:spPr>
          <a:xfrm flipV="1">
            <a:off x="2186262" y="2662132"/>
            <a:ext cx="1368828" cy="25777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22" name="任意多边形 30"/>
          <p:cNvSpPr/>
          <p:nvPr>
            <p:custDataLst>
              <p:tags r:id="rId6"/>
            </p:custDataLst>
          </p:nvPr>
        </p:nvSpPr>
        <p:spPr>
          <a:xfrm flipH="1">
            <a:off x="8631410" y="3246585"/>
            <a:ext cx="1368828" cy="25777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24" name="矩形 5"/>
          <p:cNvSpPr/>
          <p:nvPr>
            <p:custDataLst>
              <p:tags r:id="rId7"/>
            </p:custDataLst>
          </p:nvPr>
        </p:nvSpPr>
        <p:spPr>
          <a:xfrm>
            <a:off x="2267933" y="4119436"/>
            <a:ext cx="7653188" cy="67292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追求个性化和多样化的审美风格，对时尚和流行文化有一定的关注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26" name="任意多边形 7"/>
          <p:cNvSpPr/>
          <p:nvPr>
            <p:custDataLst>
              <p:tags r:id="rId8"/>
            </p:custDataLst>
          </p:nvPr>
        </p:nvSpPr>
        <p:spPr>
          <a:xfrm flipV="1">
            <a:off x="2186262" y="4035214"/>
            <a:ext cx="1368828" cy="25777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28" name="任意多边形 8"/>
          <p:cNvSpPr/>
          <p:nvPr>
            <p:custDataLst>
              <p:tags r:id="rId9"/>
            </p:custDataLst>
          </p:nvPr>
        </p:nvSpPr>
        <p:spPr>
          <a:xfrm flipH="1">
            <a:off x="8631410" y="4619667"/>
            <a:ext cx="1368828" cy="25777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30" name="矩形 10"/>
          <p:cNvSpPr/>
          <p:nvPr>
            <p:custDataLst>
              <p:tags r:id="rId10"/>
            </p:custDataLst>
          </p:nvPr>
        </p:nvSpPr>
        <p:spPr>
          <a:xfrm>
            <a:off x="2267933" y="5492518"/>
            <a:ext cx="7653188" cy="67292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受到家庭、学校和社会环境的影响，审美观念存在一定的局限性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32" name="任意多边形 12"/>
          <p:cNvSpPr/>
          <p:nvPr>
            <p:custDataLst>
              <p:tags r:id="rId11"/>
            </p:custDataLst>
          </p:nvPr>
        </p:nvSpPr>
        <p:spPr>
          <a:xfrm flipV="1">
            <a:off x="2186262" y="5408296"/>
            <a:ext cx="1368828" cy="25777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34" name="任意多边形 13"/>
          <p:cNvSpPr/>
          <p:nvPr>
            <p:custDataLst>
              <p:tags r:id="rId12"/>
            </p:custDataLst>
          </p:nvPr>
        </p:nvSpPr>
        <p:spPr>
          <a:xfrm flipH="1">
            <a:off x="8631410" y="5992749"/>
            <a:ext cx="1368828" cy="25777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68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初中生审美能力的不足之处</a:t>
            </a:r>
            <a:endParaRPr altLang="en-US" lang="zh-CN"/>
          </a:p>
        </p:txBody>
      </p:sp>
      <p:sp>
        <p:nvSpPr>
          <p:cNvPr id="1049170" name="矩形 38"/>
          <p:cNvSpPr/>
          <p:nvPr>
            <p:custDataLst>
              <p:tags r:id="rId1"/>
            </p:custDataLst>
          </p:nvPr>
        </p:nvSpPr>
        <p:spPr>
          <a:xfrm rot="204112">
            <a:off x="1333904" y="1289050"/>
            <a:ext cx="4220707" cy="2203017"/>
          </a:xfrm>
          <a:prstGeom prst="rect"/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72" name="矩形 39"/>
          <p:cNvSpPr/>
          <p:nvPr>
            <p:custDataLst>
              <p:tags r:id="rId2"/>
            </p:custDataLst>
          </p:nvPr>
        </p:nvSpPr>
        <p:spPr>
          <a:xfrm>
            <a:off x="1338781" y="1289747"/>
            <a:ext cx="4220707" cy="2203017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74" name="TextBox 2"/>
          <p:cNvSpPr txBox="1"/>
          <p:nvPr>
            <p:custDataLst>
              <p:tags r:id="rId3"/>
            </p:custDataLst>
          </p:nvPr>
        </p:nvSpPr>
        <p:spPr>
          <a:xfrm>
            <a:off x="1583329" y="1461836"/>
            <a:ext cx="3749727" cy="1819126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4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缺乏审美知识</a:t>
            </a:r>
            <a:endParaRPr altLang="en-US" b="1" dirty="0" sz="44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49176" name="矩形 100"/>
          <p:cNvSpPr/>
          <p:nvPr>
            <p:custDataLst>
              <p:tags r:id="rId4"/>
            </p:custDataLst>
          </p:nvPr>
        </p:nvSpPr>
        <p:spPr>
          <a:xfrm rot="204112">
            <a:off x="6625465" y="1289050"/>
            <a:ext cx="4220707" cy="2203017"/>
          </a:xfrm>
          <a:prstGeom prst="rect"/>
          <a:solidFill>
            <a:schemeClr val="accent2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78" name="矩形 101"/>
          <p:cNvSpPr/>
          <p:nvPr>
            <p:custDataLst>
              <p:tags r:id="rId5"/>
            </p:custDataLst>
          </p:nvPr>
        </p:nvSpPr>
        <p:spPr>
          <a:xfrm>
            <a:off x="6631038" y="1289747"/>
            <a:ext cx="4220707" cy="2203017"/>
          </a:xfrm>
          <a:prstGeom prst="rect"/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80" name="TextBox 2"/>
          <p:cNvSpPr txBox="1"/>
          <p:nvPr>
            <p:custDataLst>
              <p:tags r:id="rId6"/>
            </p:custDataLst>
          </p:nvPr>
        </p:nvSpPr>
        <p:spPr>
          <a:xfrm>
            <a:off x="6876283" y="1461836"/>
            <a:ext cx="3749727" cy="1819126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4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审美观念落后</a:t>
            </a:r>
            <a:endParaRPr altLang="en-US" b="1" dirty="0" sz="44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49182" name="矩形 122"/>
          <p:cNvSpPr/>
          <p:nvPr>
            <p:custDataLst>
              <p:tags r:id="rId7"/>
            </p:custDataLst>
          </p:nvPr>
        </p:nvSpPr>
        <p:spPr>
          <a:xfrm rot="204112">
            <a:off x="1333904" y="4045956"/>
            <a:ext cx="4220707" cy="2203017"/>
          </a:xfrm>
          <a:prstGeom prst="rect"/>
          <a:solidFill>
            <a:schemeClr val="accent3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84" name="矩形 123"/>
          <p:cNvSpPr/>
          <p:nvPr>
            <p:custDataLst>
              <p:tags r:id="rId8"/>
            </p:custDataLst>
          </p:nvPr>
        </p:nvSpPr>
        <p:spPr>
          <a:xfrm>
            <a:off x="1338781" y="4046653"/>
            <a:ext cx="4220707" cy="2203017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86" name="TextBox 2"/>
          <p:cNvSpPr txBox="1"/>
          <p:nvPr>
            <p:custDataLst>
              <p:tags r:id="rId9"/>
            </p:custDataLst>
          </p:nvPr>
        </p:nvSpPr>
        <p:spPr>
          <a:xfrm>
            <a:off x="1582632" y="4218742"/>
            <a:ext cx="3749727" cy="1819126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4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缺乏审美创造力</a:t>
            </a:r>
            <a:endParaRPr altLang="en-US" b="1" dirty="0" sz="44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49188" name="矩形 89"/>
          <p:cNvSpPr/>
          <p:nvPr>
            <p:custDataLst>
              <p:tags r:id="rId10"/>
            </p:custDataLst>
          </p:nvPr>
        </p:nvSpPr>
        <p:spPr>
          <a:xfrm rot="204112">
            <a:off x="6625465" y="4045956"/>
            <a:ext cx="4220707" cy="2203017"/>
          </a:xfrm>
          <a:prstGeom prst="rect"/>
          <a:solidFill>
            <a:schemeClr val="accent4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90" name="矩形 90"/>
          <p:cNvSpPr/>
          <p:nvPr>
            <p:custDataLst>
              <p:tags r:id="rId11"/>
            </p:custDataLst>
          </p:nvPr>
        </p:nvSpPr>
        <p:spPr>
          <a:xfrm>
            <a:off x="6631038" y="4046653"/>
            <a:ext cx="4220707" cy="2203017"/>
          </a:xfrm>
          <a:prstGeom prst="rect"/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92" name="TextBox 2"/>
          <p:cNvSpPr txBox="1"/>
          <p:nvPr>
            <p:custDataLst>
              <p:tags r:id="rId12"/>
            </p:custDataLst>
          </p:nvPr>
        </p:nvSpPr>
        <p:spPr>
          <a:xfrm>
            <a:off x="6874889" y="4218742"/>
            <a:ext cx="3749727" cy="1819126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4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缺乏审美判断力</a:t>
            </a:r>
            <a:endParaRPr altLang="en-US" b="1" dirty="0" sz="44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2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初中生审美能力现状的原因分析</a:t>
            </a:r>
            <a:endParaRPr altLang="en-US" lang="zh-CN"/>
          </a:p>
        </p:txBody>
      </p:sp>
      <p:sp>
        <p:nvSpPr>
          <p:cNvPr id="1049228" name="矩形 3"/>
          <p:cNvSpPr/>
          <p:nvPr>
            <p:custDataLst>
              <p:tags r:id="rId1"/>
            </p:custDataLst>
          </p:nvPr>
        </p:nvSpPr>
        <p:spPr>
          <a:xfrm>
            <a:off x="1422060" y="1289050"/>
            <a:ext cx="9892185" cy="1087618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30" name="矩形 13"/>
          <p:cNvSpPr/>
          <p:nvPr>
            <p:custDataLst>
              <p:tags r:id="rId2"/>
            </p:custDataLst>
          </p:nvPr>
        </p:nvSpPr>
        <p:spPr>
          <a:xfrm>
            <a:off x="871468" y="1289050"/>
            <a:ext cx="268273" cy="1087618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32" name="文本框 4"/>
          <p:cNvSpPr txBox="1"/>
          <p:nvPr>
            <p:custDataLst>
              <p:tags r:id="rId3"/>
            </p:custDataLst>
          </p:nvPr>
        </p:nvSpPr>
        <p:spPr>
          <a:xfrm>
            <a:off x="1705297" y="1383021"/>
            <a:ext cx="9465080" cy="8997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家庭教育影响：家长对子女审美观念的引导和培养不足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4" name="矩形 39"/>
          <p:cNvSpPr/>
          <p:nvPr>
            <p:custDataLst>
              <p:tags r:id="rId4"/>
            </p:custDataLst>
          </p:nvPr>
        </p:nvSpPr>
        <p:spPr>
          <a:xfrm>
            <a:off x="1422060" y="2580161"/>
            <a:ext cx="9892185" cy="1087618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36" name="矩形 5"/>
          <p:cNvSpPr/>
          <p:nvPr>
            <p:custDataLst>
              <p:tags r:id="rId5"/>
            </p:custDataLst>
          </p:nvPr>
        </p:nvSpPr>
        <p:spPr>
          <a:xfrm>
            <a:off x="871468" y="2580161"/>
            <a:ext cx="268273" cy="1087618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38" name="文本框 41"/>
          <p:cNvSpPr txBox="1"/>
          <p:nvPr>
            <p:custDataLst>
              <p:tags r:id="rId6"/>
            </p:custDataLst>
          </p:nvPr>
        </p:nvSpPr>
        <p:spPr>
          <a:xfrm>
            <a:off x="1705297" y="2674132"/>
            <a:ext cx="9465080" cy="8997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学校教育缺失：学校缺乏审美教育，或者审美教育方式不当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0" name="矩形 12"/>
          <p:cNvSpPr/>
          <p:nvPr>
            <p:custDataLst>
              <p:tags r:id="rId7"/>
            </p:custDataLst>
          </p:nvPr>
        </p:nvSpPr>
        <p:spPr>
          <a:xfrm>
            <a:off x="1422060" y="3871272"/>
            <a:ext cx="9892185" cy="1087618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42" name="矩形 17"/>
          <p:cNvSpPr/>
          <p:nvPr>
            <p:custDataLst>
              <p:tags r:id="rId8"/>
            </p:custDataLst>
          </p:nvPr>
        </p:nvSpPr>
        <p:spPr>
          <a:xfrm>
            <a:off x="871468" y="3871272"/>
            <a:ext cx="268273" cy="1087618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44" name="文本框 19"/>
          <p:cNvSpPr txBox="1"/>
          <p:nvPr>
            <p:custDataLst>
              <p:tags r:id="rId9"/>
            </p:custDataLst>
          </p:nvPr>
        </p:nvSpPr>
        <p:spPr>
          <a:xfrm>
            <a:off x="1705297" y="3965244"/>
            <a:ext cx="9465080" cy="8997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社会环境影响：大众媒体和网络信息对初中生审美观念的负面影响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6" name="矩形 49"/>
          <p:cNvSpPr/>
          <p:nvPr>
            <p:custDataLst>
              <p:tags r:id="rId10"/>
            </p:custDataLst>
          </p:nvPr>
        </p:nvSpPr>
        <p:spPr>
          <a:xfrm>
            <a:off x="1422060" y="5161722"/>
            <a:ext cx="9892185" cy="1087618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48" name="矩形 26"/>
          <p:cNvSpPr/>
          <p:nvPr>
            <p:custDataLst>
              <p:tags r:id="rId11"/>
            </p:custDataLst>
          </p:nvPr>
        </p:nvSpPr>
        <p:spPr>
          <a:xfrm>
            <a:off x="871468" y="5161722"/>
            <a:ext cx="268273" cy="1087618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50" name="文本框 27"/>
          <p:cNvSpPr txBox="1"/>
          <p:nvPr>
            <p:custDataLst>
              <p:tags r:id="rId12"/>
            </p:custDataLst>
          </p:nvPr>
        </p:nvSpPr>
        <p:spPr>
          <a:xfrm>
            <a:off x="1705297" y="5255693"/>
            <a:ext cx="9465080" cy="8997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个人因素：初中生自身对美的认知和追求不够成熟和全面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84" name="标题 1"/>
          <p:cNvSpPr>
            <a:spLocks noGrp="1"/>
          </p:cNvSpPr>
          <p:nvPr>
            <p:ph type="title" idx="5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培养初中生审美能力的途径</a:t>
            </a:r>
            <a:endParaRPr altLang="en-US" dirty="0" lang="zh-CN"/>
          </a:p>
        </p:txBody>
      </p:sp>
      <p:sp>
        <p:nvSpPr>
          <p:cNvPr id="1049286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03</a:t>
            </a:r>
            <a:endParaRPr altLang="en-US" lang="zh-CN"/>
          </a:p>
        </p:txBody>
      </p:sp>
    </p:spTree>
    <p:custDataLst>
      <p:tags r:id="rId3"/>
    </p:custDataLst>
  </p:cSld>
  <p:clrMapOvr>
    <a:overrideClrMapping accent1="accent1" accent2="accent2" accent3="accent3" accent4="accent4" accent5="accent5" accent6="accent6" bg1="lt1" bg2="lt2" tx1="dk1" tx2="dk2" hlink="hlink" folHlink="folHlink"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32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家庭对初中生审美能力的影响</a:t>
            </a:r>
            <a:endParaRPr altLang="en-US" lang="zh-CN"/>
          </a:p>
        </p:txBody>
      </p:sp>
      <p:sp>
        <p:nvSpPr>
          <p:cNvPr id="1049334" name="椭圆 262"/>
          <p:cNvSpPr/>
          <p:nvPr>
            <p:custDataLst>
              <p:tags r:id="rId1"/>
            </p:custDataLst>
          </p:nvPr>
        </p:nvSpPr>
        <p:spPr>
          <a:xfrm>
            <a:off x="2414057" y="4021626"/>
            <a:ext cx="7357027" cy="1924766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36" name="椭圆 263"/>
          <p:cNvSpPr/>
          <p:nvPr>
            <p:custDataLst>
              <p:tags r:id="rId2"/>
            </p:custDataLst>
          </p:nvPr>
        </p:nvSpPr>
        <p:spPr>
          <a:xfrm>
            <a:off x="3266271" y="4102011"/>
            <a:ext cx="5577986" cy="1652921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38" name="椭圆 264"/>
          <p:cNvSpPr/>
          <p:nvPr>
            <p:custDataLst>
              <p:tags r:id="rId3"/>
            </p:custDataLst>
          </p:nvPr>
        </p:nvSpPr>
        <p:spPr>
          <a:xfrm>
            <a:off x="4064242" y="4338592"/>
            <a:ext cx="3981146" cy="1179731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40" name="椭圆 265"/>
          <p:cNvSpPr/>
          <p:nvPr>
            <p:custDataLst>
              <p:tags r:id="rId4"/>
            </p:custDataLst>
          </p:nvPr>
        </p:nvSpPr>
        <p:spPr>
          <a:xfrm>
            <a:off x="4738693" y="4538575"/>
            <a:ext cx="2631992" cy="779937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42" name="椭圆 266"/>
          <p:cNvSpPr/>
          <p:nvPr>
            <p:custDataLst>
              <p:tags r:id="rId5"/>
            </p:custDataLst>
          </p:nvPr>
        </p:nvSpPr>
        <p:spPr>
          <a:xfrm>
            <a:off x="5430137" y="4743132"/>
            <a:ext cx="1513935" cy="448624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95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573" y="4668629"/>
            <a:ext cx="0" cy="84744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44" name="椭圆 268"/>
          <p:cNvSpPr/>
          <p:nvPr>
            <p:custDataLst>
              <p:tags r:id="rId7"/>
            </p:custDataLst>
          </p:nvPr>
        </p:nvSpPr>
        <p:spPr>
          <a:xfrm flipV="1">
            <a:off x="2778078" y="4482371"/>
            <a:ext cx="174872" cy="17486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46" name="椭圆 269"/>
          <p:cNvSpPr/>
          <p:nvPr>
            <p:custDataLst>
              <p:tags r:id="rId8"/>
            </p:custDataLst>
          </p:nvPr>
        </p:nvSpPr>
        <p:spPr>
          <a:xfrm flipV="1">
            <a:off x="2819904" y="4524851"/>
            <a:ext cx="90607" cy="9060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48" name="椭圆 270"/>
          <p:cNvSpPr/>
          <p:nvPr>
            <p:custDataLst>
              <p:tags r:id="rId9"/>
            </p:custDataLst>
          </p:nvPr>
        </p:nvSpPr>
        <p:spPr>
          <a:xfrm flipV="1">
            <a:off x="7786797" y="3668062"/>
            <a:ext cx="105271" cy="105268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97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734" y="3783084"/>
            <a:ext cx="0" cy="1924766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50" name="椭圆 272"/>
          <p:cNvSpPr/>
          <p:nvPr>
            <p:custDataLst>
              <p:tags r:id="rId11"/>
            </p:custDataLst>
          </p:nvPr>
        </p:nvSpPr>
        <p:spPr>
          <a:xfrm flipV="1">
            <a:off x="4009998" y="3542582"/>
            <a:ext cx="387620" cy="387609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99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792" y="3962154"/>
            <a:ext cx="0" cy="101704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901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644" y="3649762"/>
            <a:ext cx="0" cy="84744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52" name="椭圆 275"/>
          <p:cNvSpPr/>
          <p:nvPr>
            <p:custDataLst>
              <p:tags r:id="rId14"/>
            </p:custDataLst>
          </p:nvPr>
        </p:nvSpPr>
        <p:spPr>
          <a:xfrm flipV="1">
            <a:off x="7039149" y="3463504"/>
            <a:ext cx="174872" cy="17486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54" name="椭圆 276"/>
          <p:cNvSpPr/>
          <p:nvPr>
            <p:custDataLst>
              <p:tags r:id="rId15"/>
            </p:custDataLst>
          </p:nvPr>
        </p:nvSpPr>
        <p:spPr>
          <a:xfrm flipV="1">
            <a:off x="7080975" y="3505984"/>
            <a:ext cx="90607" cy="9060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56" name="椭圆 277"/>
          <p:cNvSpPr/>
          <p:nvPr>
            <p:custDataLst>
              <p:tags r:id="rId16"/>
            </p:custDataLst>
          </p:nvPr>
        </p:nvSpPr>
        <p:spPr>
          <a:xfrm flipV="1">
            <a:off x="3758386" y="4324214"/>
            <a:ext cx="105271" cy="105268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03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322" y="4439237"/>
            <a:ext cx="0" cy="111294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58" name="椭圆 279"/>
          <p:cNvSpPr/>
          <p:nvPr>
            <p:custDataLst>
              <p:tags r:id="rId18"/>
            </p:custDataLst>
          </p:nvPr>
        </p:nvSpPr>
        <p:spPr>
          <a:xfrm flipV="1">
            <a:off x="8529217" y="4560142"/>
            <a:ext cx="264035" cy="2640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05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59924" y="4852927"/>
            <a:ext cx="0" cy="41289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60" name="椭圆 281"/>
          <p:cNvSpPr/>
          <p:nvPr>
            <p:custDataLst>
              <p:tags r:id="rId20"/>
            </p:custDataLst>
          </p:nvPr>
        </p:nvSpPr>
        <p:spPr>
          <a:xfrm flipV="1">
            <a:off x="4949133" y="4871879"/>
            <a:ext cx="327055" cy="327044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07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09903" y="5250932"/>
            <a:ext cx="0" cy="72248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62" name="图形 15"/>
          <p:cNvSpPr/>
          <p:nvPr>
            <p:custDataLst>
              <p:tags r:id="rId22"/>
            </p:custDataLst>
          </p:nvPr>
        </p:nvSpPr>
        <p:spPr>
          <a:xfrm>
            <a:off x="5016447" y="4941808"/>
            <a:ext cx="187011" cy="182223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64" name="图形 19"/>
          <p:cNvSpPr/>
          <p:nvPr>
            <p:custDataLst>
              <p:tags r:id="rId23"/>
            </p:custDataLst>
          </p:nvPr>
        </p:nvSpPr>
        <p:spPr>
          <a:xfrm>
            <a:off x="8597185" y="4633991"/>
            <a:ext cx="128075" cy="115333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66" name="图形 27"/>
          <p:cNvSpPr/>
          <p:nvPr>
            <p:custDataLst>
              <p:tags r:id="rId24"/>
            </p:custDataLst>
          </p:nvPr>
        </p:nvSpPr>
        <p:spPr>
          <a:xfrm>
            <a:off x="4113257" y="3666754"/>
            <a:ext cx="181118" cy="139299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68" name="任意多边形: 形状 286"/>
          <p:cNvSpPr/>
          <p:nvPr>
            <p:custDataLst>
              <p:tags r:id="rId25"/>
            </p:custDataLst>
          </p:nvPr>
        </p:nvSpPr>
        <p:spPr>
          <a:xfrm>
            <a:off x="5420988" y="3615778"/>
            <a:ext cx="1343129" cy="1343135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70" name="正文"/>
          <p:cNvSpPr txBox="1"/>
          <p:nvPr>
            <p:custDataLst>
              <p:tags r:id="rId26"/>
            </p:custDataLst>
          </p:nvPr>
        </p:nvSpPr>
        <p:spPr>
          <a:xfrm>
            <a:off x="608330" y="3688321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家庭氛围：良好的家庭氛围有利于培养孩子的审美能力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2" name="正文"/>
          <p:cNvSpPr txBox="1"/>
          <p:nvPr>
            <p:custDataLst>
              <p:tags r:id="rId27"/>
            </p:custDataLst>
          </p:nvPr>
        </p:nvSpPr>
        <p:spPr>
          <a:xfrm>
            <a:off x="9419336" y="3688321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家庭对孩子的引导：家长引导孩子欣赏美、发现美，培养孩子的审美判断力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4" name="正文"/>
          <p:cNvSpPr txBox="1"/>
          <p:nvPr>
            <p:custDataLst>
              <p:tags r:id="rId28"/>
            </p:custDataLst>
          </p:nvPr>
        </p:nvSpPr>
        <p:spPr>
          <a:xfrm>
            <a:off x="7063330" y="1564975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家庭艺术氛围：家中摆放艺术品或参加艺术活动，潜移默化中影响孩子的审美观念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6" name="正文"/>
          <p:cNvSpPr txBox="1"/>
          <p:nvPr>
            <p:custDataLst>
              <p:tags r:id="rId29"/>
            </p:custDataLst>
          </p:nvPr>
        </p:nvSpPr>
        <p:spPr>
          <a:xfrm>
            <a:off x="2964336" y="1564975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 fontScale="91667"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家庭教育方式：鼓励孩子尝试不同艺术形式，提高审美素养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10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学校对初中生审美能力的培养</a:t>
            </a:r>
            <a:endParaRPr altLang="en-US" lang="zh-CN"/>
          </a:p>
        </p:txBody>
      </p:sp>
      <p:sp>
        <p:nvSpPr>
          <p:cNvPr id="1049412" name="矩形 31"/>
          <p:cNvSpPr/>
          <p:nvPr>
            <p:custDataLst>
              <p:tags r:id="rId1"/>
            </p:custDataLst>
          </p:nvPr>
        </p:nvSpPr>
        <p:spPr>
          <a:xfrm>
            <a:off x="2532642" y="1289050"/>
            <a:ext cx="7121413" cy="109817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开设美术、音乐等艺术课程，引导学生欣赏艺术作品，提高审美意识。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14" name="矩形 4"/>
          <p:cNvSpPr/>
          <p:nvPr>
            <p:custDataLst>
              <p:tags r:id="rId2"/>
            </p:custDataLst>
          </p:nvPr>
        </p:nvSpPr>
        <p:spPr>
          <a:xfrm>
            <a:off x="2532642" y="2576531"/>
            <a:ext cx="7121413" cy="109817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组织校园文化活动，如艺术节、文艺比赛等，让学生在参与中感受美的魅力。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16" name="矩形 5"/>
          <p:cNvSpPr/>
          <p:nvPr>
            <p:custDataLst>
              <p:tags r:id="rId3"/>
            </p:custDataLst>
          </p:nvPr>
        </p:nvSpPr>
        <p:spPr>
          <a:xfrm>
            <a:off x="2532642" y="3864012"/>
            <a:ext cx="7121413" cy="109817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加强校园环境建设，营造优美的校园氛围，让学生在日常生活中感受美的存在。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18" name="矩形 7"/>
          <p:cNvSpPr/>
          <p:nvPr>
            <p:custDataLst>
              <p:tags r:id="rId4"/>
            </p:custDataLst>
          </p:nvPr>
        </p:nvSpPr>
        <p:spPr>
          <a:xfrm>
            <a:off x="2532642" y="5151494"/>
            <a:ext cx="7121413" cy="109817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开展社会实践活动，如参观博物馆、美术馆等，拓宽学生的审美视野，提高审美素养。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52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社会对初中生审美能力的促进</a:t>
            </a:r>
            <a:endParaRPr altLang="en-US" lang="zh-CN"/>
          </a:p>
        </p:txBody>
      </p:sp>
      <p:sp>
        <p:nvSpPr>
          <p:cNvPr id="1049454" name="五边形 30"/>
          <p:cNvSpPr/>
          <p:nvPr>
            <p:custDataLst>
              <p:tags r:id="rId1"/>
            </p:custDataLst>
          </p:nvPr>
        </p:nvSpPr>
        <p:spPr>
          <a:xfrm>
            <a:off x="608330" y="3192578"/>
            <a:ext cx="2907263" cy="1181764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56" name="燕尾形 36"/>
          <p:cNvSpPr/>
          <p:nvPr>
            <p:custDataLst>
              <p:tags r:id="rId2"/>
            </p:custDataLst>
          </p:nvPr>
        </p:nvSpPr>
        <p:spPr>
          <a:xfrm>
            <a:off x="3220372" y="3192578"/>
            <a:ext cx="2907263" cy="1181764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58" name="燕尾形 37"/>
          <p:cNvSpPr/>
          <p:nvPr>
            <p:custDataLst>
              <p:tags r:id="rId3"/>
            </p:custDataLst>
          </p:nvPr>
        </p:nvSpPr>
        <p:spPr>
          <a:xfrm>
            <a:off x="8444456" y="3192578"/>
            <a:ext cx="2907263" cy="1181764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60" name="燕尾形 38"/>
          <p:cNvSpPr/>
          <p:nvPr>
            <p:custDataLst>
              <p:tags r:id="rId4"/>
            </p:custDataLst>
          </p:nvPr>
        </p:nvSpPr>
        <p:spPr>
          <a:xfrm>
            <a:off x="5832414" y="3192578"/>
            <a:ext cx="2907263" cy="1181764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62" name="文本框 3"/>
          <p:cNvSpPr txBox="1"/>
          <p:nvPr>
            <p:custDataLst>
              <p:tags r:id="rId5"/>
            </p:custDataLst>
          </p:nvPr>
        </p:nvSpPr>
        <p:spPr>
          <a:xfrm>
            <a:off x="3159565" y="4626381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音乐会和戏剧表演：通过现场欣赏音乐和戏剧，提高初中生的艺术审美和情感体验。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64" name="文本框 6"/>
          <p:cNvSpPr txBox="1"/>
          <p:nvPr>
            <p:custDataLst>
              <p:tags r:id="rId6"/>
            </p:custDataLst>
          </p:nvPr>
        </p:nvSpPr>
        <p:spPr>
          <a:xfrm>
            <a:off x="608330" y="1539342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美术馆和博物馆的展览：提供高质量的艺术作品展示，促进初中生对美的感知和理解。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66" name="文本框 7"/>
          <p:cNvSpPr txBox="1"/>
          <p:nvPr>
            <p:custDataLst>
              <p:tags r:id="rId7"/>
            </p:custDataLst>
          </p:nvPr>
        </p:nvSpPr>
        <p:spPr>
          <a:xfrm>
            <a:off x="5830652" y="1539342"/>
            <a:ext cx="3135508" cy="1414415"/>
          </a:xfrm>
          <a:prstGeom prst="rect"/>
          <a:noFill/>
        </p:spPr>
        <p:txBody>
          <a:bodyPr lIns="0" rtlCol="0" wrap="square">
            <a:normAutofit fontScale="92857"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公共艺术设施：利用城市公共空间的艺术设施，如雕塑、壁画等，增强初中生对城市文化的认同感和审美意识。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68" name="文本框 8"/>
          <p:cNvSpPr txBox="1"/>
          <p:nvPr>
            <p:custDataLst>
              <p:tags r:id="rId8"/>
            </p:custDataLst>
          </p:nvPr>
        </p:nvSpPr>
        <p:spPr>
          <a:xfrm>
            <a:off x="8441812" y="4626381"/>
            <a:ext cx="3135508" cy="1373878"/>
          </a:xfrm>
          <a:prstGeom prst="rect"/>
          <a:noFill/>
        </p:spPr>
        <p:txBody>
          <a:bodyPr lIns="0" rtlCol="0" wrap="square">
            <a:normAutofit fontScale="92857"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媒体传播：通过电视、电影、网络等媒体传播优秀的艺术作品和文化节目，扩大初中生的艺术视野和审美认知。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02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个人对审美能力的培养与实践</a:t>
            </a:r>
            <a:endParaRPr altLang="en-US" lang="zh-CN"/>
          </a:p>
        </p:txBody>
      </p:sp>
      <p:sp>
        <p:nvSpPr>
          <p:cNvPr id="1049504" name="矩形 31"/>
          <p:cNvSpPr/>
          <p:nvPr>
            <p:custDataLst>
              <p:tags r:id="rId1"/>
            </p:custDataLst>
          </p:nvPr>
        </p:nvSpPr>
        <p:spPr>
          <a:xfrm>
            <a:off x="2532642" y="1289050"/>
            <a:ext cx="7121413" cy="109817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培养兴趣：发现和欣赏美的事物，积极参与艺术活动。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6" name="矩形 4"/>
          <p:cNvSpPr/>
          <p:nvPr>
            <p:custDataLst>
              <p:tags r:id="rId2"/>
            </p:custDataLst>
          </p:nvPr>
        </p:nvSpPr>
        <p:spPr>
          <a:xfrm>
            <a:off x="2532642" y="2576531"/>
            <a:ext cx="7121413" cy="109817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积累经验：通过观察、体验和思考，丰富审美感受。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8" name="矩形 5"/>
          <p:cNvSpPr/>
          <p:nvPr>
            <p:custDataLst>
              <p:tags r:id="rId3"/>
            </p:custDataLst>
          </p:nvPr>
        </p:nvSpPr>
        <p:spPr>
          <a:xfrm>
            <a:off x="2532642" y="3864012"/>
            <a:ext cx="7121413" cy="109817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表达和交流：分享自己的审美体验，与他人交流观点和经验。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0" name="矩形 7"/>
          <p:cNvSpPr/>
          <p:nvPr>
            <p:custDataLst>
              <p:tags r:id="rId4"/>
            </p:custDataLst>
          </p:nvPr>
        </p:nvSpPr>
        <p:spPr>
          <a:xfrm>
            <a:off x="2532642" y="5151494"/>
            <a:ext cx="7121413" cy="109817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持续学习：不断提高自己的审美素养，不断探索和实践。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44" name="标题 1"/>
          <p:cNvSpPr>
            <a:spLocks noGrp="1"/>
          </p:cNvSpPr>
          <p:nvPr>
            <p:ph type="title" idx="5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初中生审美能力发展的未来展望</a:t>
            </a:r>
            <a:endParaRPr altLang="en-US" dirty="0" lang="zh-CN"/>
          </a:p>
        </p:txBody>
      </p:sp>
      <p:sp>
        <p:nvSpPr>
          <p:cNvPr id="1049546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04</a:t>
            </a:r>
            <a:endParaRPr altLang="en-US" lang="zh-CN"/>
          </a:p>
        </p:txBody>
      </p:sp>
    </p:spTree>
    <p:custDataLst>
      <p:tags r:id="rId3"/>
    </p:custDataLst>
  </p:cSld>
  <p:clrMapOvr>
    <a:overrideClrMapping accent1="accent1" accent2="accent2" accent3="accent3" accent4="accent4" accent5="accent5" accent6="accent6" bg1="lt1" bg2="lt2" tx1="dk1" tx2="dk2" hlink="hlink" folHlink="folHlink"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92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未来社会对审美能力的需求预测</a:t>
            </a:r>
            <a:endParaRPr altLang="en-US" lang="zh-CN"/>
          </a:p>
        </p:txBody>
      </p:sp>
      <p:sp>
        <p:nvSpPr>
          <p:cNvPr id="1049594" name="圆角矩形 3"/>
          <p:cNvSpPr/>
          <p:nvPr>
            <p:custDataLst>
              <p:tags r:id="rId1"/>
            </p:custDataLst>
          </p:nvPr>
        </p:nvSpPr>
        <p:spPr>
          <a:xfrm rot="16200000">
            <a:off x="5608955" y="-3611407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6" name="圆角矩形 4"/>
          <p:cNvSpPr/>
          <p:nvPr>
            <p:custDataLst>
              <p:tags r:id="rId2"/>
            </p:custDataLst>
          </p:nvPr>
        </p:nvSpPr>
        <p:spPr>
          <a:xfrm rot="16200000">
            <a:off x="198411" y="1799137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598" name="圆角矩形 5"/>
          <p:cNvSpPr/>
          <p:nvPr>
            <p:custDataLst>
              <p:tags r:id="rId3"/>
            </p:custDataLst>
          </p:nvPr>
        </p:nvSpPr>
        <p:spPr>
          <a:xfrm rot="16200000">
            <a:off x="5610230" y="-2338301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0" name="圆角矩形 6"/>
          <p:cNvSpPr/>
          <p:nvPr>
            <p:custDataLst>
              <p:tags r:id="rId4"/>
            </p:custDataLst>
          </p:nvPr>
        </p:nvSpPr>
        <p:spPr>
          <a:xfrm rot="16200000">
            <a:off x="199686" y="3072881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02" name="圆角矩形 9"/>
          <p:cNvSpPr/>
          <p:nvPr>
            <p:custDataLst>
              <p:tags r:id="rId5"/>
            </p:custDataLst>
          </p:nvPr>
        </p:nvSpPr>
        <p:spPr>
          <a:xfrm rot="16200000">
            <a:off x="5608955" y="-1089419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4" name="圆角矩形 10"/>
          <p:cNvSpPr/>
          <p:nvPr>
            <p:custDataLst>
              <p:tags r:id="rId6"/>
            </p:custDataLst>
          </p:nvPr>
        </p:nvSpPr>
        <p:spPr>
          <a:xfrm rot="16200000">
            <a:off x="198411" y="4321125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606" name="圆角矩形 11"/>
          <p:cNvSpPr/>
          <p:nvPr>
            <p:custDataLst>
              <p:tags r:id="rId7"/>
            </p:custDataLst>
          </p:nvPr>
        </p:nvSpPr>
        <p:spPr>
          <a:xfrm rot="16200000">
            <a:off x="5610230" y="183050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8" name="圆角矩形 12"/>
          <p:cNvSpPr/>
          <p:nvPr>
            <p:custDataLst>
              <p:tags r:id="rId8"/>
            </p:custDataLst>
          </p:nvPr>
        </p:nvSpPr>
        <p:spPr>
          <a:xfrm rot="16200000">
            <a:off x="199686" y="5594231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10" name="文本框 7"/>
          <p:cNvSpPr txBox="1"/>
          <p:nvPr>
            <p:custDataLst>
              <p:tags r:id="rId9"/>
            </p:custDataLst>
          </p:nvPr>
        </p:nvSpPr>
        <p:spPr>
          <a:xfrm>
            <a:off x="1069249" y="3910568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 fontScale="87500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未来社会需要具备跨文化交流能力的人才，这些人才能够理解和尊重不同文化背景下的审美观念，促进文化交流和融合。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12" name="文本框 8"/>
          <p:cNvSpPr txBox="1"/>
          <p:nvPr>
            <p:custDataLst>
              <p:tags r:id="rId10"/>
            </p:custDataLst>
          </p:nvPr>
        </p:nvSpPr>
        <p:spPr>
          <a:xfrm>
            <a:off x="1069249" y="5184313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 fontScale="87500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未来社会需要具备批判性思维能力的人才，这些人才能够理性地分析和评价各种审美观念和艺术作品，推动艺术和文化的发展和进步。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14" name="文本框 13"/>
          <p:cNvSpPr txBox="1"/>
          <p:nvPr>
            <p:custDataLst>
              <p:tags r:id="rId11"/>
            </p:custDataLst>
          </p:nvPr>
        </p:nvSpPr>
        <p:spPr>
          <a:xfrm>
            <a:off x="1069249" y="1388580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 fontScale="87500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未来社会对审美能力的需求将越来越高，随着科技的发展和人们生活水平的提高，人们对美的追求也越来越强烈。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16" name="文本框 14"/>
          <p:cNvSpPr txBox="1"/>
          <p:nvPr>
            <p:custDataLst>
              <p:tags r:id="rId12"/>
            </p:custDataLst>
          </p:nvPr>
        </p:nvSpPr>
        <p:spPr>
          <a:xfrm>
            <a:off x="1069249" y="2663600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 fontScale="87500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未来社会需要具备创新思维和审美创造力的人才，这些人才能够在各个领域发挥自己的创造力和想象力，推动社会的发展。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50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初中生审美能力发展的趋势分析</a:t>
            </a:r>
            <a:endParaRPr altLang="en-US" lang="zh-CN"/>
          </a:p>
        </p:txBody>
      </p:sp>
      <p:sp>
        <p:nvSpPr>
          <p:cNvPr id="1049652" name="任意多边形 20"/>
          <p:cNvSpPr/>
          <p:nvPr>
            <p:custDataLst>
              <p:tags r:id="rId1"/>
            </p:custDataLst>
          </p:nvPr>
        </p:nvSpPr>
        <p:spPr>
          <a:xfrm rot="2700000">
            <a:off x="1537429" y="1289050"/>
            <a:ext cx="1331163" cy="1333475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54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168000" y="3091622"/>
            <a:ext cx="2070509" cy="315794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多元化：初中生将接触更多样的艺术形式和风格，促进审美能力的多元化发展。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56" name="矩形 42"/>
          <p:cNvSpPr/>
          <p:nvPr>
            <p:custDataLst>
              <p:tags r:id="rId3"/>
            </p:custDataLst>
          </p:nvPr>
        </p:nvSpPr>
        <p:spPr>
          <a:xfrm>
            <a:off x="1305101" y="2699906"/>
            <a:ext cx="1795952" cy="12718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58" name="任意多边形 18"/>
          <p:cNvSpPr/>
          <p:nvPr>
            <p:custDataLst>
              <p:tags r:id="rId4"/>
            </p:custDataLst>
          </p:nvPr>
        </p:nvSpPr>
        <p:spPr>
          <a:xfrm rot="5400000">
            <a:off x="4130864" y="1289050"/>
            <a:ext cx="1331163" cy="1333475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60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760760" y="3091622"/>
            <a:ext cx="2070509" cy="315794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4444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自主性：随着年龄的增长，初中生将逐渐形成自己的审美标准和观点，更加自主地表达自己的审美感受。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62" name="矩形 43"/>
          <p:cNvSpPr/>
          <p:nvPr>
            <p:custDataLst>
              <p:tags r:id="rId6"/>
            </p:custDataLst>
          </p:nvPr>
        </p:nvSpPr>
        <p:spPr>
          <a:xfrm>
            <a:off x="3898536" y="2699906"/>
            <a:ext cx="1795952" cy="12718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64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23624" y="1289050"/>
            <a:ext cx="1331163" cy="1333475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66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54195" y="3091622"/>
            <a:ext cx="2070509" cy="315794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深度化：初中生将逐渐深入理解和欣赏艺术作品，对美的追求更加深刻和有内涵。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68" name="矩形 44"/>
          <p:cNvSpPr/>
          <p:nvPr>
            <p:custDataLst>
              <p:tags r:id="rId9"/>
            </p:custDataLst>
          </p:nvPr>
        </p:nvSpPr>
        <p:spPr>
          <a:xfrm>
            <a:off x="6490620" y="2699906"/>
            <a:ext cx="1795952" cy="12718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70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316384" y="1289050"/>
            <a:ext cx="1331163" cy="1333475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72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946954" y="3091622"/>
            <a:ext cx="2070509" cy="315794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85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社会责任感：在审美能力发展的过程中，初中生将逐渐意识到自己在社会中的责任和使命，通过艺术创作和欣赏来传递正能量和价值观。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4" name="矩形 45"/>
          <p:cNvSpPr/>
          <p:nvPr>
            <p:custDataLst>
              <p:tags r:id="rId12"/>
            </p:custDataLst>
          </p:nvPr>
        </p:nvSpPr>
        <p:spPr>
          <a:xfrm>
            <a:off x="9084055" y="2699906"/>
            <a:ext cx="1795952" cy="12718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08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提高初中生审美能力的策略展望</a:t>
            </a:r>
            <a:endParaRPr altLang="en-US" lang="zh-CN"/>
          </a:p>
        </p:txBody>
      </p:sp>
      <p:sp>
        <p:nvSpPr>
          <p:cNvPr id="1049710" name="任意多边形 20"/>
          <p:cNvSpPr/>
          <p:nvPr>
            <p:custDataLst>
              <p:tags r:id="rId1"/>
            </p:custDataLst>
          </p:nvPr>
        </p:nvSpPr>
        <p:spPr>
          <a:xfrm rot="2700000">
            <a:off x="1537429" y="1289050"/>
            <a:ext cx="1331163" cy="1333475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1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168000" y="3091622"/>
            <a:ext cx="2070509" cy="315794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家庭审美教育：家长应关注孩子的审美需求，提供优质的家庭艺术氛围，培养孩子的审美意识。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14" name="矩形 42"/>
          <p:cNvSpPr/>
          <p:nvPr>
            <p:custDataLst>
              <p:tags r:id="rId3"/>
            </p:custDataLst>
          </p:nvPr>
        </p:nvSpPr>
        <p:spPr>
          <a:xfrm>
            <a:off x="1305101" y="2699906"/>
            <a:ext cx="1795952" cy="12718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16" name="任意多边形 18"/>
          <p:cNvSpPr/>
          <p:nvPr>
            <p:custDataLst>
              <p:tags r:id="rId4"/>
            </p:custDataLst>
          </p:nvPr>
        </p:nvSpPr>
        <p:spPr>
          <a:xfrm rot="5400000">
            <a:off x="4130864" y="1289050"/>
            <a:ext cx="1331163" cy="1333475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1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760760" y="3091622"/>
            <a:ext cx="2070509" cy="315794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学校审美教育：学校应加强美术、音乐等艺术课程的教学质量，引导学生感受艺术之美，提高审美能力。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20" name="矩形 43"/>
          <p:cNvSpPr/>
          <p:nvPr>
            <p:custDataLst>
              <p:tags r:id="rId6"/>
            </p:custDataLst>
          </p:nvPr>
        </p:nvSpPr>
        <p:spPr>
          <a:xfrm>
            <a:off x="3898536" y="2699906"/>
            <a:ext cx="1795952" cy="12718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2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23624" y="1289050"/>
            <a:ext cx="1331163" cy="1333475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24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54195" y="3091622"/>
            <a:ext cx="2070509" cy="315794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社会审美教育：社会各界应关注青少年审美教育，提供优质的公共艺术资源，如博物馆、美术馆等。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26" name="矩形 44"/>
          <p:cNvSpPr/>
          <p:nvPr>
            <p:custDataLst>
              <p:tags r:id="rId9"/>
            </p:custDataLst>
          </p:nvPr>
        </p:nvSpPr>
        <p:spPr>
          <a:xfrm>
            <a:off x="6490620" y="2699906"/>
            <a:ext cx="1795952" cy="12718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28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316384" y="1289050"/>
            <a:ext cx="1331163" cy="1333475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30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946954" y="3091622"/>
            <a:ext cx="2070509" cy="315794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个人审美修养：初中生应主动学习艺术知识，参与艺术活动，提高个人审美修养，培养独特的审美见解。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2" name="矩形 45"/>
          <p:cNvSpPr/>
          <p:nvPr>
            <p:custDataLst>
              <p:tags r:id="rId12"/>
            </p:custDataLst>
          </p:nvPr>
        </p:nvSpPr>
        <p:spPr>
          <a:xfrm>
            <a:off x="9084055" y="2699906"/>
            <a:ext cx="1795952" cy="12718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66" name="文本占位符 4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dirty="0" lang="zh-CN"/>
          </a:p>
        </p:txBody>
      </p:sp>
      <p:sp>
        <p:nvSpPr>
          <p:cNvPr id="1049768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THANKS</a:t>
            </a:r>
            <a:endParaRPr altLang="en-US" dirty="0" lang="zh-CN"/>
          </a:p>
        </p:txBody>
      </p:sp>
    </p:spTree>
    <p:custDataLst>
      <p:tags r:id="rId3"/>
    </p:custDataLst>
  </p:cSld>
  <p:clrMapOvr>
    <a:overrideClrMapping accent1="accent1" accent2="accent2" accent3="accent3" accent4="accent4" accent5="accent5" accent6="accent6" bg1="lt1" bg2="lt2" tx1="dk1" tx2="dk2" hlink="hlink" folHlink="folHlink"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*i*8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_1*i*9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SUBTYPE" val="b"/>
  <p:tag name="KSO_WM_UNIT_PRESET_TEXT" val="汇报人：稻壳儿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11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1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 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添加文本具体内容，简明扼要的阐述您的观点。根据需要可酌情增减文字，以便观者准确的理解您传达的思想。 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"/>
</p:tagLst>
</file>

<file path=ppt/tags/tag1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25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35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5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6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7"/>
</p:tagLst>
</file>

<file path=ppt/tags/tag39.xml><?xml version="1.0" encoding="utf-8"?>
<p:tagLst xmlns:p="http://schemas.openxmlformats.org/presentationml/2006/main">
  <p:tag name="KSO_WM_UNIT_PRESET_TEXT" val="01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4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4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5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52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54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6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7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7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BEAUTIFY_FLAG" val="#wm#"/>
  <p:tag name="KSO_WM_UNIT_TYPE" val="i"/>
  <p:tag name="KSO_WM_UNIT_INDEX" val="6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BEAUTIFY_FLAG" val="#wm#"/>
  <p:tag name="KSO_WM_UNIT_TYPE" val="i"/>
  <p:tag name="KSO_WM_UNIT_INDEX" val="7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BEAUTIFY_FLAG" val="#wm#"/>
  <p:tag name="KSO_WM_UNIT_TYPE" val="i"/>
  <p:tag name="KSO_WM_UNIT_INDEX" val="8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9"/>
  <p:tag name="KSO_WM_UNIT_LAYERLEVEL" val="1"/>
  <p:tag name="KSO_WM_TAG_VERSION" val="1.0"/>
  <p:tag name="KSO_WM_BEAUTIFY_FLAG" val="#wm#"/>
  <p:tag name="KSO_WM_UNIT_TYPE" val="i"/>
  <p:tag name="KSO_WM_UNIT_INDEX" val="9"/>
</p:tagLst>
</file>

<file path=ppt/tags/tag86.xml><?xml version="1.0" encoding="utf-8"?>
<p:tagLst xmlns:p="http://schemas.openxmlformats.org/presentationml/2006/main">
  <p:tag name="KSO_WM_UNIT_SUBTYPE" val="b"/>
  <p:tag name="KSO_WM_UNIT_PRESET_TEXT" val="汇报人：稻壳儿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87.xml><?xml version="1.0" encoding="utf-8"?>
<p:tagLst xmlns:p="http://schemas.openxmlformats.org/presentationml/2006/main">
  <p:tag name="KSO_WM_UNIT_ISCONTENTSTITLE" val="0"/>
  <p:tag name="KSO_WM_UNIT_ISNUMDGMTITLE" val="0"/>
  <p:tag name="KSO_WM_UNIT_PRESET_TEXT" val="THANKS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80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80"/>
</p:tagLst>
</file>

<file path=ppt/tags/tag97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280"/>
  <p:tag name="KSO_WM_SPECIAL_SOURCE" val="bdnull"/>
  <p:tag name="KSO_WM_TEMPLATE_THUMBS_INDEX" val="1、9"/>
</p:tagLst>
</file>

<file path=ppt/tags/tag98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80_1*f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9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80_1*b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单击此处添加副标题"/>
</p:tagLst>
</file>

<file path=ppt/tags/tag10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0_1*a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单击此处 添加文档标题"/>
</p:tagLst>
</file>

<file path=ppt/tags/tag101.xml><?xml version="1.0" encoding="utf-8"?>
<p:tagLst xmlns:p="http://schemas.openxmlformats.org/presentationml/2006/main">
  <p:tag name="KSO_WM_SLIDE_ID" val="custom20230280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280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413.45&quot;,&quot;top&quot;:&quot;89.95&quot;,&quot;width&quot;:&quot;493.5&quot;,&quot;height&quot;:&quot;323.95&quot;}"/>
</p:tagLst>
</file>

<file path=ppt/tags/tag102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0_4*a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280_4*l_h_i*1_1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1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UNIT_VALUE" val="36"/>
  <p:tag name="KSO_WM_UNIT_TYPE" val="l_h_a"/>
  <p:tag name="KSO_WM_UNIT_ID" val="custom20230280_4*l_h_a*1_1_1"/>
  <p:tag name="KSO_WM_DIAGRAM_VERSION" val="3"/>
  <p:tag name="KSO_WM_UNIT_PRESET_TEXT" val="添加目录文本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280_4*l_h_i*1_2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2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UNIT_VALUE" val="36"/>
  <p:tag name="KSO_WM_UNIT_TYPE" val="l_h_a"/>
  <p:tag name="KSO_WM_UNIT_ID" val="custom20230280_4*l_h_a*1_2_1"/>
  <p:tag name="KSO_WM_DIAGRAM_VERSION" val="3"/>
  <p:tag name="KSO_WM_UNIT_PRESET_TEXT" val="添加目录文本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280_4*l_h_i*1_3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3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UNIT_VALUE" val="36"/>
  <p:tag name="KSO_WM_UNIT_TYPE" val="l_h_a"/>
  <p:tag name="KSO_WM_UNIT_ID" val="custom20230280_4*l_h_a*1_3_1"/>
  <p:tag name="KSO_WM_DIAGRAM_VERSION" val="3"/>
  <p:tag name="KSO_WM_UNIT_PRESET_TEXT" val="添加目录文本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280_4*l_h_i*1_4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4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UNIT_VALUE" val="36"/>
  <p:tag name="KSO_WM_UNIT_TYPE" val="l_h_a"/>
  <p:tag name="KSO_WM_UNIT_ID" val="custom20230280_4*l_h_a*1_4_1"/>
  <p:tag name="KSO_WM_DIAGRAM_VERSION" val="3"/>
  <p:tag name="KSO_WM_UNIT_PRESET_TEXT" val="添加目录文本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SLIDE_ID" val="custom20230280_4"/>
  <p:tag name="KSO_WM_TEMPLATE_SUBCATEGORY" val="29"/>
  <p:tag name="KSO_WM_TEMPLATE_MASTER_TYPE" val="0"/>
  <p:tag name="KSO_WM_TEMPLATE_COLOR_TYPE" val="0"/>
  <p:tag name="KSO_WM_SLIDE_ITEM_CNT" val="4"/>
  <p:tag name="KSO_WM_SLIDE_INDEX" val="4"/>
  <p:tag name="KSO_WM_TAG_VERSION" val="1.0"/>
  <p:tag name="KSO_WM_BEAUTIFY_FLAG" val="#wm#"/>
  <p:tag name="KSO_WM_TEMPLATE_CATEGORY" val="custom"/>
  <p:tag name="KSO_WM_TEMPLATE_INDEX" val="20230280"/>
  <p:tag name="KSO_WM_SLIDE_TYPE" val="contents"/>
  <p:tag name="KSO_WM_SLIDE_SUBTYPE" val="diag"/>
  <p:tag name="KSO_WM_SLIDE_LAYOUT" val="a_l"/>
  <p:tag name="KSO_WM_SLIDE_LAYOUT_CNT" val="1_1"/>
  <p:tag name="KSO_WM_SPECIAL_SOURCE" val="bdnull"/>
  <p:tag name="KSO_WM_DIAGRAM_GROUP_CODE" val="l1-1"/>
  <p:tag name="KSO_WM_SLIDE_DIAGTYPE" val="l"/>
</p:tagLst>
</file>

<file path=ppt/tags/tag11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0_7*a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单击添加文档标题"/>
</p:tagLst>
</file>

<file path=ppt/tags/tag113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0_7*e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01"/>
</p:tagLst>
</file>

<file path=ppt/tags/tag114.xml><?xml version="1.0" encoding="utf-8"?>
<p:tagLst xmlns:p="http://schemas.openxmlformats.org/presentationml/2006/main">
  <p:tag name="KSO_WM_SLIDE_ID" val="custom2023028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80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39.5&quot;,&quot;top&quot;:&quot;66.4&quot;,&quot;width&quot;:&quot;693&quot;,&quot;height&quot;:&quot;392.25&quot;}"/>
</p:tagLst>
</file>

<file path=ppt/tags/tag11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0_7*a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单击添加文档标题"/>
</p:tagLst>
</file>

<file path=ppt/tags/tag140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0_7*e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02"/>
</p:tagLst>
</file>

<file path=ppt/tags/tag141.xml><?xml version="1.0" encoding="utf-8"?>
<p:tagLst xmlns:p="http://schemas.openxmlformats.org/presentationml/2006/main">
  <p:tag name="KSO_WM_SLIDE_ID" val="custom2023028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80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39.5&quot;,&quot;top&quot;:&quot;66.4&quot;,&quot;width&quot;:&quot;693&quot;,&quot;height&quot;:&quot;392.25&quot;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66_3*l_h_i*1_1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66_3*l_h_i*1_1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1_1"/>
  <p:tag name="KSO_WM_UNIT_ID" val="diagram20231366_3*l_h_a*1_1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66_3*l_h_i*1_2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6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6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66_3*l_h_i*1_2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6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2_1"/>
  <p:tag name="KSO_WM_UNIT_ID" val="diagram20231366_3*l_h_a*1_2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66_3*l_h_i*1_3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7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7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66_3*l_h_i*1_3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7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3_1"/>
  <p:tag name="KSO_WM_UNIT_ID" val="diagram20231366_3*l_h_a*1_3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66_3*l_h_i*1_4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8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8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66_3*l_h_i*1_4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8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4_1"/>
  <p:tag name="KSO_WM_UNIT_ID" val="diagram20231366_3*l_h_a*1_4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0_7*a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单击添加文档标题"/>
</p:tagLst>
</file>

<file path=ppt/tags/tag179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0_7*e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03"/>
</p:tagLst>
</file>

<file path=ppt/tags/tag180.xml><?xml version="1.0" encoding="utf-8"?>
<p:tagLst xmlns:p="http://schemas.openxmlformats.org/presentationml/2006/main">
  <p:tag name="KSO_WM_SLIDE_ID" val="custom2023028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80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39.5&quot;,&quot;top&quot;:&quot;66.4&quot;,&quot;width&quot;:&quot;693&quot;,&quot;height&quot;:&quot;392.25&quot;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0_7*a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单击添加文档标题"/>
</p:tagLst>
</file>

<file path=ppt/tags/tag227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0_7*e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04"/>
</p:tagLst>
</file>

<file path=ppt/tags/tag228.xml><?xml version="1.0" encoding="utf-8"?>
<p:tagLst xmlns:p="http://schemas.openxmlformats.org/presentationml/2006/main">
  <p:tag name="KSO_WM_SLIDE_ID" val="custom2023028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80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39.5&quot;,&quot;top&quot;:&quot;66.4&quot;,&quot;width&quot;:&quot;693&quot;,&quot;height&quot;:&quot;392.25&quot;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80_9*f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26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0_9*a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THANKS"/>
</p:tagLst>
</file>

<file path=ppt/tags/tag267.xml><?xml version="1.0" encoding="utf-8"?>
<p:tagLst xmlns:p="http://schemas.openxmlformats.org/presentationml/2006/main">
  <p:tag name="KSO_WM_SLIDE_ID" val="custom20230280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80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425.85&quot;,&quot;top&quot;:&quot;88.35&quot;,&quot;width&quot;:&quot;476.05&quot;,&quot;height&quot;:&quot;323.9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116">
      <a:dk1>
        <a:srgbClr val="000000"/>
      </a:dk1>
      <a:lt1>
        <a:srgbClr val="FFFFFF"/>
      </a:lt1>
      <a:dk2>
        <a:srgbClr val="1F4A2C"/>
      </a:dk2>
      <a:lt2>
        <a:srgbClr val="F1F9F3"/>
      </a:lt2>
      <a:accent1>
        <a:srgbClr val="80B0B2"/>
      </a:accent1>
      <a:accent2>
        <a:srgbClr val="789FB8"/>
      </a:accent2>
      <a:accent3>
        <a:srgbClr val="6F8EBE"/>
      </a:accent3>
      <a:accent4>
        <a:srgbClr val="9FC597"/>
      </a:accent4>
      <a:accent5>
        <a:srgbClr val="94B77F"/>
      </a:accent5>
      <a:accent6>
        <a:srgbClr val="7EA560"/>
      </a:accent6>
      <a:hlink>
        <a:srgbClr val="0563C1"/>
      </a:hlink>
      <a:folHlink>
        <a:srgbClr val="954D72"/>
      </a:folHlink>
    </a:clrScheme>
    <a:fontScheme name="自定义 47">
      <a:majorFont>
        <a:latin typeface="汉仪书宋二简"/>
        <a:ea typeface="汉仪书宋二简"/>
        <a:cs typeface=""/>
      </a:majorFont>
      <a:minorFont>
        <a:latin typeface="MiSans Normal"/>
        <a:ea typeface="MiSans Norm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GM1910</dc:creator>
  <dcterms:created xsi:type="dcterms:W3CDTF">2023-12-31T13:29:31Z</dcterms:created>
  <dcterms:modified xsi:type="dcterms:W3CDTF">2023-12-31T13:29:31Z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7fc21a1eec934b95ad87b712ca964d72_21</vt:lpwstr>
  </property>
</Properties>
</file>