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4244" r:id="rId1"/>
    <p:sldMasterId id="2147514281" r:id="rId2"/>
  </p:sldMasterIdLst>
  <p:notesMasterIdLst>
    <p:notesMasterId r:id="rId3"/>
  </p:notesMasterIdLst>
  <p:sldIdLst>
    <p:sldId id="13934" r:id="rId4"/>
    <p:sldId id="13937" r:id="rId5"/>
    <p:sldId id="13940" r:id="rId6"/>
    <p:sldId id="13943" r:id="rId7"/>
    <p:sldId id="13946" r:id="rId8"/>
    <p:sldId id="13949" r:id="rId9"/>
    <p:sldId id="13952" r:id="rId10"/>
    <p:sldId id="13955" r:id="rId11"/>
    <p:sldId id="13958" r:id="rId12"/>
    <p:sldId id="13961" r:id="rId13"/>
    <p:sldId id="13964" r:id="rId14"/>
    <p:sldId id="13967" r:id="rId15"/>
    <p:sldId id="13970" r:id="rId16"/>
    <p:sldId id="13973" r:id="rId17"/>
    <p:sldId id="13976" r:id="rId18"/>
    <p:sldId id="13979" r:id="rId19"/>
    <p:sldId id="13982" r:id="rId20"/>
    <p:sldId id="13985" r:id="rId21"/>
    <p:sldId id="13988" r:id="rId22"/>
    <p:sldId id="13991" r:id="rId23"/>
    <p:sldId id="13994" r:id="rId24"/>
    <p:sldId id="13997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image" Target="../media/image1.png"/><Relationship Id="rId14" Type="http://schemas.openxmlformats.org/officeDocument/2006/relationships/tags" Target="../tags/tag13.xml"/><Relationship Id="rId15" Type="http://schemas.openxmlformats.org/officeDocument/2006/relationships/image" Target="../media/image2.png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tags" Target="../tags/tag52.xml"/><Relationship Id="rId12" Type="http://schemas.openxmlformats.org/officeDocument/2006/relationships/tags" Target="../tags/tag53.xml"/><Relationship Id="rId13" Type="http://schemas.openxmlformats.org/officeDocument/2006/relationships/image" Target="../media/image3.png"/><Relationship Id="rId14" Type="http://schemas.openxmlformats.org/officeDocument/2006/relationships/tags" Target="../tags/tag54.xml"/><Relationship Id="rId15" Type="http://schemas.openxmlformats.org/officeDocument/2006/relationships/image" Target="../media/image2.png"/><Relationship Id="rId16" Type="http://schemas.openxmlformats.org/officeDocument/2006/relationships/tags" Target="../tags/tag55.xml"/><Relationship Id="rId17" Type="http://schemas.openxmlformats.org/officeDocument/2006/relationships/tags" Target="../tags/tag56.xml"/><Relationship Id="rId18" Type="http://schemas.openxmlformats.org/officeDocument/2006/relationships/tags" Target="../tags/tag57.xml"/><Relationship Id="rId19" Type="http://schemas.openxmlformats.org/officeDocument/2006/relationships/tags" Target="../tags/tag58.xml"/><Relationship Id="rId20" Type="http://schemas.openxmlformats.org/officeDocument/2006/relationships/tags" Target="../tags/tag59.xml"/><Relationship Id="rId2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tags" Target="../tags/tag67.xml"/><Relationship Id="rId9" Type="http://schemas.openxmlformats.org/officeDocument/2006/relationships/tags" Target="../tags/tag68.xml"/><Relationship Id="rId10" Type="http://schemas.openxmlformats.org/officeDocument/2006/relationships/tags" Target="../tags/tag69.xml"/><Relationship Id="rId11" Type="http://schemas.openxmlformats.org/officeDocument/2006/relationships/tags" Target="../tags/tag70.xml"/><Relationship Id="rId12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image" Target="../media/image1.png"/><Relationship Id="rId9" Type="http://schemas.openxmlformats.org/officeDocument/2006/relationships/tags" Target="../tags/tag119.xml"/><Relationship Id="rId10" Type="http://schemas.openxmlformats.org/officeDocument/2006/relationships/image" Target="../media/image2.png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72" name="椭圆 81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flipH="1">
            <a:off x="7106285" y="2912110"/>
            <a:ext cx="1763395" cy="1763395"/>
          </a:xfrm>
          <a:prstGeom prst="ellipse"/>
          <a:gradFill flip="none" rotWithShape="1">
            <a:gsLst>
              <a:gs pos="0">
                <a:schemeClr val="bg1">
                  <a:alpha val="5000"/>
                </a:schemeClr>
              </a:gs>
              <a:gs pos="89000">
                <a:schemeClr val="accent1">
                  <a:lumMod val="40000"/>
                  <a:lumOff val="60000"/>
                  <a:alpha val="6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" panose="00000500000000000000" charset="-122"/>
              <a:sym typeface="+mn-ea"/>
            </a:endParaRPr>
          </a:p>
        </p:txBody>
      </p:sp>
      <p:sp>
        <p:nvSpPr>
          <p:cNvPr id="1048674" name="矩形: 圆顶角 12"/>
          <p:cNvSpPr/>
          <p:nvPr>
            <p:custDataLst>
              <p:tags r:id="rId3"/>
            </p:custDataLst>
          </p:nvPr>
        </p:nvSpPr>
        <p:spPr>
          <a:xfrm rot="18900000" flipH="1">
            <a:off x="2332990" y="1199515"/>
            <a:ext cx="1979930" cy="368554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676" name="矩形: 圆顶角 13"/>
          <p:cNvSpPr/>
          <p:nvPr>
            <p:custDataLst>
              <p:tags r:id="rId4"/>
            </p:custDataLst>
          </p:nvPr>
        </p:nvSpPr>
        <p:spPr>
          <a:xfrm rot="8100000" flipH="1">
            <a:off x="2037080" y="2382520"/>
            <a:ext cx="1979930" cy="373697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100000">
                <a:schemeClr val="accent6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678" name="任意多边形: 形状 11"/>
          <p:cNvSpPr/>
          <p:nvPr>
            <p:custDataLst>
              <p:tags r:id="rId5"/>
            </p:custDataLst>
          </p:nvPr>
        </p:nvSpPr>
        <p:spPr>
          <a:xfrm flipH="1">
            <a:off x="10198733" y="0"/>
            <a:ext cx="1490346" cy="840741"/>
          </a:xfrm>
          <a:custGeom>
            <a:avLst/>
            <a:gdLst>
              <a:gd name="connsiteX0" fmla="*/ 1480712 w 1490346"/>
              <a:gd name="connsiteY0" fmla="*/ 0 h 840741"/>
              <a:gd name="connsiteX1" fmla="*/ 9634 w 1490346"/>
              <a:gd name="connsiteY1" fmla="*/ 0 h 840741"/>
              <a:gd name="connsiteX2" fmla="*/ 0 w 1490346"/>
              <a:gd name="connsiteY2" fmla="*/ 95568 h 840741"/>
              <a:gd name="connsiteX3" fmla="*/ 745173 w 1490346"/>
              <a:gd name="connsiteY3" fmla="*/ 840741 h 840741"/>
              <a:gd name="connsiteX4" fmla="*/ 1490346 w 1490346"/>
              <a:gd name="connsiteY4" fmla="*/ 95568 h 84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40741">
                <a:moveTo>
                  <a:pt x="1480712" y="0"/>
                </a:moveTo>
                <a:lnTo>
                  <a:pt x="9634" y="0"/>
                </a:lnTo>
                <a:lnTo>
                  <a:pt x="0" y="95568"/>
                </a:lnTo>
                <a:cubicBezTo>
                  <a:pt x="0" y="507116"/>
                  <a:pt x="333625" y="840741"/>
                  <a:pt x="745173" y="840741"/>
                </a:cubicBezTo>
                <a:cubicBezTo>
                  <a:pt x="1156721" y="840741"/>
                  <a:pt x="1490346" y="507116"/>
                  <a:pt x="1490346" y="9556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35" name="直接连接符 2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44905" y="60134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44905" y="65976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2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144905" y="71818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0" name="椭圆 11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0654665" y="6252210"/>
            <a:ext cx="107950" cy="107950"/>
          </a:xfrm>
          <a:prstGeom prst="ellipse"/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2" name="椭圆 10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0902315" y="6252210"/>
            <a:ext cx="107950" cy="107950"/>
          </a:xfrm>
          <a:prstGeom prst="ellipse"/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4" name="椭圆 9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10407015" y="6252210"/>
            <a:ext cx="107950" cy="107950"/>
          </a:xfrm>
          <a:prstGeom prst="ellipse"/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pic>
        <p:nvPicPr>
          <p:cNvPr id="2097153" name="图片 56" descr="箭头 右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412875" y="6229350"/>
            <a:ext cx="153670" cy="153670"/>
          </a:xfrm>
          <a:prstGeom prst="rect"/>
        </p:spPr>
      </p:pic>
      <p:pic>
        <p:nvPicPr>
          <p:cNvPr id="2097155" name="图片 57" descr="箭头 右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 flipH="1">
            <a:off x="1144905" y="6229350"/>
            <a:ext cx="153670" cy="153670"/>
          </a:xfrm>
          <a:prstGeom prst="rect"/>
        </p:spPr>
      </p:pic>
      <p:sp>
        <p:nvSpPr>
          <p:cNvPr id="1048686" name="副标题"/>
          <p:cNvSpPr txBox="1">
            <a:spLocks noGrp="1"/>
          </p:cNvSpPr>
          <p:nvPr>
            <p:ph type="body" idx="3" hasCustomPrompt="1"/>
            <p:custDataLst>
              <p:tags r:id="rId16"/>
            </p:custDataLst>
          </p:nvPr>
        </p:nvSpPr>
        <p:spPr>
          <a:xfrm>
            <a:off x="4460086" y="1543720"/>
            <a:ext cx="6724805" cy="876899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200" i="0" kern="1200" kumimoji="0" lang="en-US" noProof="1" normalizeH="0" spc="0" strike="noStrike" u="none">
                <a:gradFill>
                  <a:gsLst>
                    <a:gs pos="7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60000"/>
                        <a:lumOff val="40000"/>
                      </a:schemeClr>
                    </a:gs>
                  </a:gsLst>
                  <a:lin ang="7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 hasCustomPrompt="1"/>
            <p:custDataLst>
              <p:tags r:id="rId17"/>
            </p:custDataLst>
          </p:nvPr>
        </p:nvSpPr>
        <p:spPr>
          <a:xfrm>
            <a:off x="4460240" y="2521585"/>
            <a:ext cx="6724650" cy="142240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600" i="0" kern="1200" kumimoji="0" lang="zh-CN" noProof="1" normalizeH="0" spc="300" strike="noStrike" u="none">
                <a:gradFill>
                  <a:gsLst>
                    <a:gs pos="20000">
                      <a:schemeClr val="accent2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4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90" name="署名"/>
          <p:cNvSpPr txBox="1">
            <a:spLocks noGrp="1"/>
          </p:cNvSpPr>
          <p:nvPr>
            <p:ph type="body" idx="1" hasCustomPrompt="1"/>
            <p:custDataLst>
              <p:tags r:id="rId18"/>
            </p:custDataLst>
          </p:nvPr>
        </p:nvSpPr>
        <p:spPr>
          <a:xfrm>
            <a:off x="9240891" y="3944064"/>
            <a:ext cx="1944000" cy="457200"/>
          </a:xfrm>
          <a:prstGeom prst="roundRect">
            <a:avLst>
              <a:gd name="adj" fmla="val 49455"/>
            </a:avLst>
          </a:prstGeom>
          <a:solidFill>
            <a:schemeClr val="accent2"/>
          </a:solidFill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0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矩形: 圆顶角 12"/>
          <p:cNvSpPr/>
          <p:nvPr>
            <p:custDataLst>
              <p:tags r:id="rId7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14" name="任意多边形: 形状 4"/>
          <p:cNvSpPr/>
          <p:nvPr>
            <p:custDataLst>
              <p:tags r:id="rId2"/>
            </p:custDataLst>
          </p:nvPr>
        </p:nvSpPr>
        <p:spPr>
          <a:xfrm flipH="1">
            <a:off x="10275568" y="0"/>
            <a:ext cx="1490346" cy="840741"/>
          </a:xfrm>
          <a:custGeom>
            <a:avLst/>
            <a:gdLst>
              <a:gd name="connsiteX0" fmla="*/ 1480712 w 1490346"/>
              <a:gd name="connsiteY0" fmla="*/ 0 h 840741"/>
              <a:gd name="connsiteX1" fmla="*/ 9634 w 1490346"/>
              <a:gd name="connsiteY1" fmla="*/ 0 h 840741"/>
              <a:gd name="connsiteX2" fmla="*/ 0 w 1490346"/>
              <a:gd name="connsiteY2" fmla="*/ 95568 h 840741"/>
              <a:gd name="connsiteX3" fmla="*/ 745173 w 1490346"/>
              <a:gd name="connsiteY3" fmla="*/ 840741 h 840741"/>
              <a:gd name="connsiteX4" fmla="*/ 1490346 w 1490346"/>
              <a:gd name="connsiteY4" fmla="*/ 95568 h 84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40741">
                <a:moveTo>
                  <a:pt x="1480712" y="0"/>
                </a:moveTo>
                <a:lnTo>
                  <a:pt x="9634" y="0"/>
                </a:lnTo>
                <a:lnTo>
                  <a:pt x="0" y="95568"/>
                </a:lnTo>
                <a:cubicBezTo>
                  <a:pt x="0" y="507116"/>
                  <a:pt x="333625" y="840741"/>
                  <a:pt x="745173" y="840741"/>
                </a:cubicBezTo>
                <a:cubicBezTo>
                  <a:pt x="1156721" y="840741"/>
                  <a:pt x="1490346" y="507116"/>
                  <a:pt x="1490346" y="9556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47" name="直接连接符 2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144905" y="60134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144905" y="65976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44905" y="71818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矩形: 圆顶角 12"/>
          <p:cNvSpPr/>
          <p:nvPr>
            <p:custDataLst>
              <p:tags r:id="rId6"/>
            </p:custDataLst>
          </p:nvPr>
        </p:nvSpPr>
        <p:spPr>
          <a:xfrm rot="16200000" flipH="1">
            <a:off x="1751330" y="2410460"/>
            <a:ext cx="1711325" cy="31845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18" name="矩形: 圆顶角 13"/>
          <p:cNvSpPr/>
          <p:nvPr>
            <p:custDataLst>
              <p:tags r:id="rId7"/>
            </p:custDataLst>
          </p:nvPr>
        </p:nvSpPr>
        <p:spPr>
          <a:xfrm rot="5400000" flipH="1">
            <a:off x="2086610" y="3187065"/>
            <a:ext cx="1711325" cy="322897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70000"/>
                </a:schemeClr>
              </a:gs>
              <a:gs pos="100000">
                <a:schemeClr val="accent6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20" name="副标题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1739537" y="2045218"/>
            <a:ext cx="1764211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all" dirty="0" sz="1800" i="0" kern="1200" kumimoji="0" lang="en-US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739265" y="1067435"/>
            <a:ext cx="1764030" cy="9074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24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8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32" name="椭圆 81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flipH="1">
            <a:off x="7226300" y="2954655"/>
            <a:ext cx="1763395" cy="1763395"/>
          </a:xfrm>
          <a:prstGeom prst="ellipse"/>
          <a:gradFill flip="none" rotWithShape="1">
            <a:gsLst>
              <a:gs pos="0">
                <a:schemeClr val="bg1">
                  <a:alpha val="5000"/>
                </a:schemeClr>
              </a:gs>
              <a:gs pos="89000">
                <a:schemeClr val="accent1">
                  <a:lumMod val="40000"/>
                  <a:lumOff val="60000"/>
                  <a:alpha val="6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" panose="00000500000000000000" charset="-122"/>
              <a:sym typeface="+mn-ea"/>
            </a:endParaRPr>
          </a:p>
        </p:txBody>
      </p:sp>
      <p:sp>
        <p:nvSpPr>
          <p:cNvPr id="1048734" name="矩形: 圆顶角 12"/>
          <p:cNvSpPr/>
          <p:nvPr>
            <p:custDataLst>
              <p:tags r:id="rId3"/>
            </p:custDataLst>
          </p:nvPr>
        </p:nvSpPr>
        <p:spPr>
          <a:xfrm flipH="1">
            <a:off x="2816225" y="1450340"/>
            <a:ext cx="1893570" cy="352425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36" name="矩形: 圆顶角 13"/>
          <p:cNvSpPr/>
          <p:nvPr>
            <p:custDataLst>
              <p:tags r:id="rId4"/>
            </p:custDataLst>
          </p:nvPr>
        </p:nvSpPr>
        <p:spPr>
          <a:xfrm rot="10800000" flipH="1">
            <a:off x="1900555" y="1906270"/>
            <a:ext cx="1893570" cy="357314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70000"/>
                </a:schemeClr>
              </a:gs>
              <a:gs pos="95000">
                <a:schemeClr val="accent6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38" name="任意多边形: 形状 9"/>
          <p:cNvSpPr/>
          <p:nvPr>
            <p:custDataLst>
              <p:tags r:id="rId5"/>
            </p:custDataLst>
          </p:nvPr>
        </p:nvSpPr>
        <p:spPr>
          <a:xfrm flipH="1">
            <a:off x="10156823" y="0"/>
            <a:ext cx="1490346" cy="840741"/>
          </a:xfrm>
          <a:custGeom>
            <a:avLst/>
            <a:gdLst>
              <a:gd name="connsiteX0" fmla="*/ 1480712 w 1490346"/>
              <a:gd name="connsiteY0" fmla="*/ 0 h 840741"/>
              <a:gd name="connsiteX1" fmla="*/ 9634 w 1490346"/>
              <a:gd name="connsiteY1" fmla="*/ 0 h 840741"/>
              <a:gd name="connsiteX2" fmla="*/ 0 w 1490346"/>
              <a:gd name="connsiteY2" fmla="*/ 95568 h 840741"/>
              <a:gd name="connsiteX3" fmla="*/ 745173 w 1490346"/>
              <a:gd name="connsiteY3" fmla="*/ 840741 h 840741"/>
              <a:gd name="connsiteX4" fmla="*/ 1490346 w 1490346"/>
              <a:gd name="connsiteY4" fmla="*/ 95568 h 84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40741">
                <a:moveTo>
                  <a:pt x="1480712" y="0"/>
                </a:moveTo>
                <a:lnTo>
                  <a:pt x="9634" y="0"/>
                </a:lnTo>
                <a:lnTo>
                  <a:pt x="0" y="95568"/>
                </a:lnTo>
                <a:cubicBezTo>
                  <a:pt x="0" y="507116"/>
                  <a:pt x="333625" y="840741"/>
                  <a:pt x="745173" y="840741"/>
                </a:cubicBezTo>
                <a:cubicBezTo>
                  <a:pt x="1156721" y="840741"/>
                  <a:pt x="1490346" y="507116"/>
                  <a:pt x="1490346" y="9556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53" name="直接连接符 2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44905" y="60134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24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44905" y="65976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1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144905" y="71818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0" name="椭圆 10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0348595" y="6252210"/>
            <a:ext cx="107950" cy="107950"/>
          </a:xfrm>
          <a:prstGeom prst="ellipse"/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2" name="椭圆 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0596245" y="6252210"/>
            <a:ext cx="107950" cy="107950"/>
          </a:xfrm>
          <a:prstGeom prst="ellipse"/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4" name="椭圆 8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10100945" y="6252210"/>
            <a:ext cx="107950" cy="107950"/>
          </a:xfrm>
          <a:prstGeom prst="ellipse"/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pic>
        <p:nvPicPr>
          <p:cNvPr id="2097157" name="图片 56" descr="箭头 右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412875" y="6229350"/>
            <a:ext cx="153670" cy="153670"/>
          </a:xfrm>
          <a:prstGeom prst="rect"/>
        </p:spPr>
      </p:pic>
      <p:pic>
        <p:nvPicPr>
          <p:cNvPr id="2097159" name="图片 57" descr="箭头 右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 flipH="1">
            <a:off x="1144905" y="6229350"/>
            <a:ext cx="153670" cy="15367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2" hasCustomPrompt="1"/>
            <p:custDataLst>
              <p:tags r:id="rId16"/>
            </p:custDataLst>
          </p:nvPr>
        </p:nvSpPr>
        <p:spPr>
          <a:xfrm>
            <a:off x="4709795" y="2879090"/>
            <a:ext cx="6257925" cy="1645285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300" strike="noStrike" u="none">
                <a:gradFill>
                  <a:gsLst>
                    <a:gs pos="20000">
                      <a:schemeClr val="accent2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4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48" name="节编号"/>
          <p:cNvSpPr txBox="1">
            <a:spLocks noGrp="1"/>
          </p:cNvSpPr>
          <p:nvPr>
            <p:ph type="body" idx="1" hasCustomPrompt="1"/>
            <p:custDataLst>
              <p:tags r:id="rId17"/>
            </p:custDataLst>
          </p:nvPr>
        </p:nvSpPr>
        <p:spPr>
          <a:xfrm>
            <a:off x="6933081" y="1652096"/>
            <a:ext cx="4034659" cy="11518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300" strike="noStrike" u="none">
                <a:gradFill>
                  <a:gsLst>
                    <a:gs pos="7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60000"/>
                        <a:lumOff val="40000"/>
                      </a:schemeClr>
                    </a:gs>
                  </a:gsLst>
                  <a:lin ang="7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20000"/>
              </a:lnSpc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50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4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58" name="正文"/>
          <p:cNvSpPr txBox="1">
            <a:spLocks noGrp="1"/>
          </p:cNvSpPr>
          <p:nvPr>
            <p:ph idx="7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4" name="矩形: 圆顶角 12"/>
          <p:cNvSpPr/>
          <p:nvPr>
            <p:custDataLst>
              <p:tags r:id="rId5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59" name="直接连接符 1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15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16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6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0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74" name="正文"/>
          <p:cNvSpPr txBox="1">
            <a:spLocks noGrp="1"/>
          </p:cNvSpPr>
          <p:nvPr>
            <p:ph idx="9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6" name="标题"/>
          <p:cNvSpPr txBox="1">
            <a:spLocks noGrp="1"/>
          </p:cNvSpPr>
          <p:nvPr>
            <p:ph type="title" idx="8"/>
            <p:custDataLst>
              <p:tags r:id="rId3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8" name="正文"/>
          <p:cNvSpPr txBox="1">
            <a:spLocks noGrp="1"/>
          </p:cNvSpPr>
          <p:nvPr>
            <p:ph idx="7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80" name="标题"/>
          <p:cNvSpPr txBox="1">
            <a:spLocks noGrp="1"/>
          </p:cNvSpPr>
          <p:nvPr>
            <p:ph type="title" idx="6"/>
            <p:custDataLst>
              <p:tags r:id="rId5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矩形: 圆顶角 12"/>
          <p:cNvSpPr/>
          <p:nvPr>
            <p:custDataLst>
              <p:tags r:id="rId7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65" name="直接连接符 14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7" name="直接连接符 15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6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6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94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96" name="矩形: 圆顶角 12"/>
          <p:cNvSpPr/>
          <p:nvPr>
            <p:custDataLst>
              <p:tags r:id="rId3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71" name="直接连接符 1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3" name="直接连接符 15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5" name="直接连接符 1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4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806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8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0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814" name="正文"/>
          <p:cNvSpPr txBox="1"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81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824" name="标题"/>
          <p:cNvSpPr txBox="1">
            <a:spLocks noGrp="1"/>
          </p:cNvSpPr>
          <p:nvPr>
            <p:ph type="title" idx="6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26" name="矩形: 圆顶角 12"/>
          <p:cNvSpPr/>
          <p:nvPr>
            <p:custDataLst>
              <p:tags r:id="rId3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77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9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81" name="直接连接符 8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副标题"/>
          <p:cNvSpPr txBox="1">
            <a:spLocks noGrp="1"/>
          </p:cNvSpPr>
          <p:nvPr>
            <p:ph type="body" idx="1" hasCustomPrompt="1"/>
            <p:custDataLst>
              <p:tags r:id="rId7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30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2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34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838" name="椭圆 81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flipH="1">
            <a:off x="2155825" y="1458505"/>
            <a:ext cx="1763395" cy="1763395"/>
          </a:xfrm>
          <a:prstGeom prst="ellipse"/>
          <a:gradFill flip="none" rotWithShape="1">
            <a:gsLst>
              <a:gs pos="0">
                <a:schemeClr val="bg1">
                  <a:alpha val="5000"/>
                </a:schemeClr>
              </a:gs>
              <a:gs pos="89000">
                <a:schemeClr val="accent1">
                  <a:lumMod val="40000"/>
                  <a:lumOff val="60000"/>
                  <a:alpha val="60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" panose="00000500000000000000" charset="-122"/>
              <a:sym typeface="+mn-ea"/>
            </a:endParaRPr>
          </a:p>
        </p:txBody>
      </p:sp>
      <p:sp>
        <p:nvSpPr>
          <p:cNvPr id="1048840" name="任意多边形: 形状 6"/>
          <p:cNvSpPr/>
          <p:nvPr>
            <p:custDataLst>
              <p:tags r:id="rId3"/>
            </p:custDataLst>
          </p:nvPr>
        </p:nvSpPr>
        <p:spPr>
          <a:xfrm flipH="1">
            <a:off x="10275568" y="0"/>
            <a:ext cx="1490346" cy="807593"/>
          </a:xfrm>
          <a:custGeom>
            <a:avLst/>
            <a:gdLst>
              <a:gd name="connsiteX0" fmla="*/ 1484054 w 1490346"/>
              <a:gd name="connsiteY0" fmla="*/ 0 h 807593"/>
              <a:gd name="connsiteX1" fmla="*/ 6292 w 1490346"/>
              <a:gd name="connsiteY1" fmla="*/ 0 h 807593"/>
              <a:gd name="connsiteX2" fmla="*/ 0 w 1490346"/>
              <a:gd name="connsiteY2" fmla="*/ 62420 h 807593"/>
              <a:gd name="connsiteX3" fmla="*/ 745173 w 1490346"/>
              <a:gd name="connsiteY3" fmla="*/ 807593 h 807593"/>
              <a:gd name="connsiteX4" fmla="*/ 1490346 w 1490346"/>
              <a:gd name="connsiteY4" fmla="*/ 62420 h 807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07593">
                <a:moveTo>
                  <a:pt x="1484054" y="0"/>
                </a:moveTo>
                <a:lnTo>
                  <a:pt x="6292" y="0"/>
                </a:lnTo>
                <a:lnTo>
                  <a:pt x="0" y="62420"/>
                </a:lnTo>
                <a:cubicBezTo>
                  <a:pt x="0" y="473968"/>
                  <a:pt x="333625" y="807593"/>
                  <a:pt x="745173" y="807593"/>
                </a:cubicBezTo>
                <a:cubicBezTo>
                  <a:pt x="1156721" y="807593"/>
                  <a:pt x="1490346" y="473968"/>
                  <a:pt x="1490346" y="6242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83" name="直接连接符 21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837565" y="60134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85" name="直接连接符 24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837565" y="65976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87" name="直接连接符 8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837565" y="71818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56" descr="箭头 右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105535" y="6229350"/>
            <a:ext cx="153670" cy="153670"/>
          </a:xfrm>
          <a:prstGeom prst="rect"/>
        </p:spPr>
      </p:pic>
      <p:pic>
        <p:nvPicPr>
          <p:cNvPr id="2097163" name="图片 57" descr="箭头 右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 flipH="1">
            <a:off x="837565" y="6229350"/>
            <a:ext cx="153670" cy="153670"/>
          </a:xfrm>
          <a:prstGeom prst="rect"/>
        </p:spPr>
      </p:pic>
      <p:sp>
        <p:nvSpPr>
          <p:cNvPr id="1048842" name="矩形: 圆顶角 12"/>
          <p:cNvSpPr/>
          <p:nvPr>
            <p:custDataLst>
              <p:tags r:id="rId11"/>
            </p:custDataLst>
          </p:nvPr>
        </p:nvSpPr>
        <p:spPr>
          <a:xfrm rot="18900000" flipH="1">
            <a:off x="8013065" y="1040130"/>
            <a:ext cx="2052955" cy="382143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844" name="矩形: 圆顶角 13"/>
          <p:cNvSpPr/>
          <p:nvPr>
            <p:custDataLst>
              <p:tags r:id="rId12"/>
            </p:custDataLst>
          </p:nvPr>
        </p:nvSpPr>
        <p:spPr>
          <a:xfrm rot="8100000" flipH="1">
            <a:off x="7706360" y="2266315"/>
            <a:ext cx="2052955" cy="387413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100000">
                <a:schemeClr val="accent6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846" name="标题"/>
          <p:cNvSpPr txBox="1">
            <a:spLocks noGrp="1"/>
          </p:cNvSpPr>
          <p:nvPr>
            <p:ph type="title" idx="2" hasCustomPrompt="1"/>
            <p:custDataLst>
              <p:tags r:id="rId13"/>
            </p:custDataLst>
          </p:nvPr>
        </p:nvSpPr>
        <p:spPr>
          <a:xfrm>
            <a:off x="837565" y="2507010"/>
            <a:ext cx="7294880" cy="101172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600" i="0" kern="1200" kumimoji="0" lang="en-US" noProof="1" normalizeH="0" spc="300" strike="noStrike" u="none">
                <a:gradFill>
                  <a:gsLst>
                    <a:gs pos="20000">
                      <a:schemeClr val="accent2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4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48" name="署名"/>
          <p:cNvSpPr txBox="1">
            <a:spLocks noGrp="1"/>
          </p:cNvSpPr>
          <p:nvPr>
            <p:ph type="body" idx="1" hasCustomPrompt="1"/>
            <p:custDataLst>
              <p:tags r:id="rId14"/>
            </p:custDataLst>
          </p:nvPr>
        </p:nvSpPr>
        <p:spPr>
          <a:xfrm>
            <a:off x="837565" y="3988960"/>
            <a:ext cx="1944000" cy="457200"/>
          </a:xfrm>
          <a:prstGeom prst="roundRect">
            <a:avLst>
              <a:gd name="adj" fmla="val 49455"/>
            </a:avLst>
          </a:prstGeom>
          <a:solidFill>
            <a:schemeClr val="accent2"/>
          </a:solidFill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5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5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5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tags" Target="../tags/tag132.xml"/><Relationship Id="rId18" Type="http://schemas.openxmlformats.org/officeDocument/2006/relationships/tags" Target="../tags/tag133.xml"/><Relationship Id="rId19" Type="http://schemas.openxmlformats.org/officeDocument/2006/relationships/tags" Target="../tags/tag134.xml"/><Relationship Id="rId20" Type="http://schemas.openxmlformats.org/officeDocument/2006/relationships/tags" Target="../tags/tag135.xml"/><Relationship Id="rId21" Type="http://schemas.openxmlformats.org/officeDocument/2006/relationships/tags" Target="../tags/tag136.xml"/><Relationship Id="rId22" Type="http://schemas.openxmlformats.org/officeDocument/2006/relationships/tags" Target="../tags/tag137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4245" r:id="rId1"/>
    <p:sldLayoutId id="2147514246" r:id="rId2"/>
    <p:sldLayoutId id="2147514247" r:id="rId3"/>
    <p:sldLayoutId id="2147514248" r:id="rId4"/>
    <p:sldLayoutId id="2147514249" r:id="rId5"/>
    <p:sldLayoutId id="2147514250" r:id="rId6"/>
    <p:sldLayoutId id="2147514251" r:id="rId7"/>
    <p:sldLayoutId id="2147514252" r:id="rId8"/>
    <p:sldLayoutId id="2147514253" r:id="rId9"/>
    <p:sldLayoutId id="2147514254" r:id="rId10"/>
    <p:sldLayoutId id="214751425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1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56" name="矩形: 圆顶角 12"/>
          <p:cNvSpPr/>
          <p:nvPr>
            <p:custDataLst>
              <p:tags r:id="rId13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29" name="直接连接符 14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5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8" name="日期占位符 8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9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10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08400" y="1477760"/>
            <a:ext cx="10969200" cy="469920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3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608399" y="551328"/>
            <a:ext cx="10969199" cy="78990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4282" r:id="rId1"/>
    <p:sldLayoutId id="2147514283" r:id="rId2"/>
    <p:sldLayoutId id="2147514284" r:id="rId3"/>
    <p:sldLayoutId id="2147514285" r:id="rId4"/>
    <p:sldLayoutId id="2147514286" r:id="rId5"/>
    <p:sldLayoutId id="2147514287" r:id="rId6"/>
    <p:sldLayoutId id="2147514288" r:id="rId7"/>
    <p:sldLayoutId id="2147514289" r:id="rId8"/>
    <p:sldLayoutId id="2147514290" r:id="rId9"/>
    <p:sldLayoutId id="2147514291" r:id="rId10"/>
    <p:sldLayoutId id="214751429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accent2"/>
          </a:solidFill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MiSans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tags" Target="../tags/tag176.xml"/><Relationship Id="rId14" Type="http://schemas.openxmlformats.org/officeDocument/2006/relationships/tags" Target="../tags/tag177.xml"/><Relationship Id="rId15" Type="http://schemas.openxmlformats.org/officeDocument/2006/relationships/tags" Target="../tags/tag178.xml"/><Relationship Id="rId16" Type="http://schemas.openxmlformats.org/officeDocument/2006/relationships/tags" Target="../tags/tag179.xml"/><Relationship Id="rId17" Type="http://schemas.openxmlformats.org/officeDocument/2006/relationships/tags" Target="../tags/tag180.xml"/><Relationship Id="rId18" Type="http://schemas.openxmlformats.org/officeDocument/2006/relationships/tags" Target="../tags/tag181.xml"/><Relationship Id="rId19" Type="http://schemas.openxmlformats.org/officeDocument/2006/relationships/tags" Target="../tags/tag182.xml"/><Relationship Id="rId20" Type="http://schemas.openxmlformats.org/officeDocument/2006/relationships/tags" Target="../tags/tag183.xml"/><Relationship Id="rId21" Type="http://schemas.openxmlformats.org/officeDocument/2006/relationships/tags" Target="../tags/tag184.xml"/><Relationship Id="rId22" Type="http://schemas.openxmlformats.org/officeDocument/2006/relationships/tags" Target="../tags/tag185.xml"/><Relationship Id="rId23" Type="http://schemas.openxmlformats.org/officeDocument/2006/relationships/tags" Target="../tags/tag186.xml"/><Relationship Id="rId24" Type="http://schemas.openxmlformats.org/officeDocument/2006/relationships/tags" Target="../tags/tag187.xml"/><Relationship Id="rId25" Type="http://schemas.openxmlformats.org/officeDocument/2006/relationships/tags" Target="../tags/tag188.xml"/><Relationship Id="rId26" Type="http://schemas.openxmlformats.org/officeDocument/2006/relationships/tags" Target="../tags/tag189.xml"/><Relationship Id="rId27" Type="http://schemas.openxmlformats.org/officeDocument/2006/relationships/tags" Target="../tags/tag190.xml"/><Relationship Id="rId28" Type="http://schemas.openxmlformats.org/officeDocument/2006/relationships/tags" Target="../tags/tag191.xml"/><Relationship Id="rId29" Type="http://schemas.openxmlformats.org/officeDocument/2006/relationships/tags" Target="../tags/tag192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tags" Target="../tags/tag208.xml"/><Relationship Id="rId14" Type="http://schemas.openxmlformats.org/officeDocument/2006/relationships/tags" Target="../tags/tag209.xml"/><Relationship Id="rId15" Type="http://schemas.openxmlformats.org/officeDocument/2006/relationships/tags" Target="../tags/tag210.xml"/><Relationship Id="rId16" Type="http://schemas.openxmlformats.org/officeDocument/2006/relationships/tags" Target="../tags/tag211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tags" Target="../tags/tag228.xml"/><Relationship Id="rId14" Type="http://schemas.openxmlformats.org/officeDocument/2006/relationships/tags" Target="../tags/tag229.xml"/><Relationship Id="rId15" Type="http://schemas.openxmlformats.org/officeDocument/2006/relationships/tags" Target="../tags/tag230.xml"/><Relationship Id="rId16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tags" Target="../tags/tag243.xml"/><Relationship Id="rId14" Type="http://schemas.openxmlformats.org/officeDocument/2006/relationships/tags" Target="../tags/tag244.xml"/><Relationship Id="rId1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tags" Target="../tags/tag272.xml"/><Relationship Id="rId14" Type="http://schemas.openxmlformats.org/officeDocument/2006/relationships/tags" Target="../tags/tag273.xml"/><Relationship Id="rId15" Type="http://schemas.openxmlformats.org/officeDocument/2006/relationships/tags" Target="../tags/tag274.xml"/><Relationship Id="rId16" Type="http://schemas.openxmlformats.org/officeDocument/2006/relationships/tags" Target="../tags/tag275.xml"/><Relationship Id="rId17" Type="http://schemas.openxmlformats.org/officeDocument/2006/relationships/tags" Target="../tags/tag276.xml"/><Relationship Id="rId18" Type="http://schemas.openxmlformats.org/officeDocument/2006/relationships/tags" Target="../tags/tag277.xml"/><Relationship Id="rId19" Type="http://schemas.openxmlformats.org/officeDocument/2006/relationships/tags" Target="../tags/tag278.xml"/><Relationship Id="rId20" Type="http://schemas.openxmlformats.org/officeDocument/2006/relationships/tags" Target="../tags/tag279.xml"/><Relationship Id="rId21" Type="http://schemas.openxmlformats.org/officeDocument/2006/relationships/tags" Target="../tags/tag280.xml"/><Relationship Id="rId22" Type="http://schemas.openxmlformats.org/officeDocument/2006/relationships/tags" Target="../tags/tag281.xml"/><Relationship Id="rId23" Type="http://schemas.openxmlformats.org/officeDocument/2006/relationships/tags" Target="../tags/tag282.xml"/><Relationship Id="rId24" Type="http://schemas.openxmlformats.org/officeDocument/2006/relationships/tags" Target="../tags/tag283.xml"/><Relationship Id="rId25" Type="http://schemas.openxmlformats.org/officeDocument/2006/relationships/tags" Target="../tags/tag284.xml"/><Relationship Id="rId26" Type="http://schemas.openxmlformats.org/officeDocument/2006/relationships/tags" Target="../tags/tag285.xml"/><Relationship Id="rId27" Type="http://schemas.openxmlformats.org/officeDocument/2006/relationships/tags" Target="../tags/tag286.xml"/><Relationship Id="rId28" Type="http://schemas.openxmlformats.org/officeDocument/2006/relationships/tags" Target="../tags/tag287.xml"/><Relationship Id="rId29" Type="http://schemas.openxmlformats.org/officeDocument/2006/relationships/tags" Target="../tags/tag288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tags" Target="../tags/tag328.xml"/><Relationship Id="rId14" Type="http://schemas.openxmlformats.org/officeDocument/2006/relationships/tags" Target="../tags/tag329.xml"/><Relationship Id="rId15" Type="http://schemas.openxmlformats.org/officeDocument/2006/relationships/tags" Target="../tags/tag330.xml"/><Relationship Id="rId16" Type="http://schemas.openxmlformats.org/officeDocument/2006/relationships/tags" Target="../tags/tag331.xml"/><Relationship Id="rId17" Type="http://schemas.openxmlformats.org/officeDocument/2006/relationships/tags" Target="../tags/tag332.xml"/><Relationship Id="rId18" Type="http://schemas.openxmlformats.org/officeDocument/2006/relationships/tags" Target="../tags/tag333.xml"/><Relationship Id="rId19" Type="http://schemas.openxmlformats.org/officeDocument/2006/relationships/tags" Target="../tags/tag334.xml"/><Relationship Id="rId20" Type="http://schemas.openxmlformats.org/officeDocument/2006/relationships/tags" Target="../tags/tag335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 xxx,a click to unlimited possibilities</a:t>
            </a:r>
            <a:endParaRPr altLang="en-US" lang="zh-CN"/>
          </a:p>
        </p:txBody>
      </p:sp>
      <p:sp>
        <p:nvSpPr>
          <p:cNvPr id="1048650" name="标题 2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2024初中教育的素质评价与监测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8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741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88" name="序号"/>
          <p:cNvSpPr txBox="1"/>
          <p:nvPr>
            <p:custDataLst>
              <p:tags r:id="rId3"/>
            </p:custDataLst>
          </p:nvPr>
        </p:nvSpPr>
        <p:spPr>
          <a:xfrm>
            <a:off x="6342199" y="1615149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01.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0" name="标题"/>
          <p:cNvSpPr txBox="1"/>
          <p:nvPr>
            <p:custDataLst>
              <p:tags r:id="rId4"/>
            </p:custDataLst>
          </p:nvPr>
        </p:nvSpPr>
        <p:spPr>
          <a:xfrm>
            <a:off x="7291851" y="1507582"/>
            <a:ext cx="3180714" cy="935134"/>
          </a:xfrm>
          <a:prstGeom prst="rect"/>
          <a:noFill/>
        </p:spPr>
        <p:txBody>
          <a:bodyPr anchor="ctr" bIns="0" lIns="0" rIns="0" rtlCol="0" tIns="0" wrap="square">
            <a:normAutofit fontScale="95833"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素质评价与监测的背景和意义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2" name="序号"/>
          <p:cNvSpPr txBox="1"/>
          <p:nvPr>
            <p:custDataLst>
              <p:tags r:id="rId5"/>
            </p:custDataLst>
          </p:nvPr>
        </p:nvSpPr>
        <p:spPr>
          <a:xfrm>
            <a:off x="6342199" y="2840833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02.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4" name="标题"/>
          <p:cNvSpPr txBox="1"/>
          <p:nvPr>
            <p:custDataLst>
              <p:tags r:id="rId6"/>
            </p:custDataLst>
          </p:nvPr>
        </p:nvSpPr>
        <p:spPr>
          <a:xfrm>
            <a:off x="7291851" y="2733266"/>
            <a:ext cx="3180714" cy="935134"/>
          </a:xfrm>
          <a:prstGeom prst="rect"/>
          <a:noFill/>
        </p:spPr>
        <p:txBody>
          <a:bodyPr anchor="ctr" bIns="0" lIns="0" rIns="0" rtlCol="0" tIns="0" wrap="square">
            <a:normAutofit fontScale="95833"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素质评价与监测的内容和方法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6" name="序号"/>
          <p:cNvSpPr txBox="1"/>
          <p:nvPr>
            <p:custDataLst>
              <p:tags r:id="rId7"/>
            </p:custDataLst>
          </p:nvPr>
        </p:nvSpPr>
        <p:spPr>
          <a:xfrm>
            <a:off x="6342199" y="4066517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03.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8" name="标题"/>
          <p:cNvSpPr txBox="1"/>
          <p:nvPr>
            <p:custDataLst>
              <p:tags r:id="rId8"/>
            </p:custDataLst>
          </p:nvPr>
        </p:nvSpPr>
        <p:spPr>
          <a:xfrm>
            <a:off x="7291851" y="3958950"/>
            <a:ext cx="3180714" cy="935134"/>
          </a:xfrm>
          <a:prstGeom prst="rect"/>
          <a:noFill/>
        </p:spPr>
        <p:txBody>
          <a:bodyPr anchor="ctr" bIns="0" lIns="0" rIns="0" rtlCol="0" tIns="0" wrap="square">
            <a:normAutofit fontScale="95833"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素质评价与监测的实践和案例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00" name="序号"/>
          <p:cNvSpPr txBox="1"/>
          <p:nvPr>
            <p:custDataLst>
              <p:tags r:id="rId9"/>
            </p:custDataLst>
          </p:nvPr>
        </p:nvSpPr>
        <p:spPr>
          <a:xfrm>
            <a:off x="6342199" y="5292201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04.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02" name="标题"/>
          <p:cNvSpPr txBox="1"/>
          <p:nvPr>
            <p:custDataLst>
              <p:tags r:id="rId10"/>
            </p:custDataLst>
          </p:nvPr>
        </p:nvSpPr>
        <p:spPr>
          <a:xfrm>
            <a:off x="7291851" y="5184634"/>
            <a:ext cx="3180714" cy="935134"/>
          </a:xfrm>
          <a:prstGeom prst="rect"/>
          <a:noFill/>
        </p:spPr>
        <p:txBody>
          <a:bodyPr anchor="ctr" bIns="0" lIns="0" rIns="0" rtlCol="0" tIns="0" wrap="square">
            <a:normAutofit fontScale="95833"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素质评价与监测的发展趋势和未来展望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素质评价与监测的背景和意义</a:t>
            </a:r>
            <a:endParaRPr altLang="en-US" lang="zh-CN"/>
          </a:p>
        </p:txBody>
      </p:sp>
      <p:sp>
        <p:nvSpPr>
          <p:cNvPr id="10489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当前教育改革背景下的素质评价与监测</a:t>
            </a:r>
            <a:endParaRPr altLang="en-US" lang="zh-CN"/>
          </a:p>
        </p:txBody>
      </p:sp>
      <p:sp>
        <p:nvSpPr>
          <p:cNvPr id="104903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素质评价与监测是教育改革的重要组成部分，旨在全面提升学生素质和能力。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实施素质评价与监测有利于促进教育公平和优化教育资源配置。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素质评价与监测能够为学校和教师提供更为科学和客观的评价依据，促进教育教学质量的提升。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实施素质评价与监测需要注重评价的公正性和科学性，不断完善评价标准和方式方法。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素质评价与监测对初中教育的重要性</a:t>
            </a:r>
            <a:endParaRPr altLang="en-US" lang="zh-CN"/>
          </a:p>
        </p:txBody>
      </p:sp>
      <p:sp>
        <p:nvSpPr>
          <p:cNvPr id="104908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背景：随着教育改革的深入，初中教育越来越注重学生的综合素质发展。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意义：素质评价与监测能够全面了解学生的学习状况和发展潜力，为个性化教育提供依据。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重要性：通过素质评价与监测，可以促进教育公平，提高教育质量，培养更多具备创新精神和实践能力的人才。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未来展望：随着技术的不断发展，素质评价与监测将更加智能化、个性化，更好地服务于初中教育。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素质评价与监测的目的和意义</a:t>
            </a:r>
            <a:endParaRPr altLang="en-US" lang="zh-CN"/>
          </a:p>
        </p:txBody>
      </p:sp>
      <p:sp>
        <p:nvSpPr>
          <p:cNvPr id="104913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7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6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7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7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7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促进教育公平和提高教育质量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推动教育改革和发展的进程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为升学和就业提供更加客观、科学的依据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提升学生的综合素质和能力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素质评价与监测的内容和方法</a:t>
            </a:r>
            <a:endParaRPr altLang="en-US" lang="zh-CN"/>
          </a:p>
        </p:txBody>
      </p:sp>
      <p:sp>
        <p:nvSpPr>
          <p:cNvPr id="10492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素质评价与监测的内容</a:t>
            </a:r>
            <a:endParaRPr altLang="en-US" lang="zh-CN"/>
          </a:p>
        </p:txBody>
      </p:sp>
      <p:sp>
        <p:nvSpPr>
          <p:cNvPr id="104930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情感态度与价值观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学科知识掌握情况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学习能力与学习方法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身心健康状况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素质评价与监测的方法</a:t>
            </a:r>
            <a:endParaRPr altLang="en-US" lang="zh-CN"/>
          </a:p>
        </p:txBody>
      </p:sp>
      <p:sp>
        <p:nvSpPr>
          <p:cNvPr id="104937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观察法：通过观察学生的表现，了解学生的素质发展状况。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问卷调查法：通过问卷调查了解学生和教师对素质教育的认识和态度。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测试法：通过测试学生的知识、技能和能力，评估学生的素质水平。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综合评价法：综合运用多种方法，全面评估学生的素质发展状况。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素质评价与监测的指标体系</a:t>
            </a:r>
            <a:endParaRPr altLang="en-US" lang="zh-CN"/>
          </a:p>
        </p:txBody>
      </p:sp>
      <p:sp>
        <p:nvSpPr>
          <p:cNvPr id="1049432" name="任意多边形 20"/>
          <p:cNvSpPr/>
          <p:nvPr>
            <p:custDataLst>
              <p:tags r:id="rId1"/>
            </p:custDataLst>
          </p:nvPr>
        </p:nvSpPr>
        <p:spPr>
          <a:xfrm rot="2700000">
            <a:off x="944672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08400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知识水平：评价学生对学科知识的掌握程度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矩形 42"/>
          <p:cNvSpPr/>
          <p:nvPr>
            <p:custDataLst>
              <p:tags r:id="rId3"/>
            </p:custDataLst>
          </p:nvPr>
        </p:nvSpPr>
        <p:spPr>
          <a:xfrm>
            <a:off x="733361" y="2896286"/>
            <a:ext cx="1635727" cy="11583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任意多边形 18"/>
          <p:cNvSpPr/>
          <p:nvPr>
            <p:custDataLst>
              <p:tags r:id="rId4"/>
            </p:custDataLst>
          </p:nvPr>
        </p:nvSpPr>
        <p:spPr>
          <a:xfrm rot="5400000">
            <a:off x="3216437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879463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技能能力：评估学生的实践操作和问题解决能力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矩形 43"/>
          <p:cNvSpPr/>
          <p:nvPr>
            <p:custDataLst>
              <p:tags r:id="rId6"/>
            </p:custDataLst>
          </p:nvPr>
        </p:nvSpPr>
        <p:spPr>
          <a:xfrm>
            <a:off x="3004424" y="2896286"/>
            <a:ext cx="1635727" cy="11583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486798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49824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情感态度：了解学生对学习、生活的态度和价值观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矩形 44"/>
          <p:cNvSpPr/>
          <p:nvPr>
            <p:custDataLst>
              <p:tags r:id="rId9"/>
            </p:custDataLst>
          </p:nvPr>
        </p:nvSpPr>
        <p:spPr>
          <a:xfrm>
            <a:off x="5275488" y="2896286"/>
            <a:ext cx="1635727" cy="11583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757861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420888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行为表现：观察学生在课堂、课外活动中的表现和行为习惯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矩形 45"/>
          <p:cNvSpPr/>
          <p:nvPr>
            <p:custDataLst>
              <p:tags r:id="rId12"/>
            </p:custDataLst>
          </p:nvPr>
        </p:nvSpPr>
        <p:spPr>
          <a:xfrm>
            <a:off x="7545849" y="2896286"/>
            <a:ext cx="1635727" cy="11583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6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10029627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8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691951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综合素质：评价学生的全面发展状况，包括身体素质、心理素质等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矩形 5"/>
          <p:cNvSpPr/>
          <p:nvPr>
            <p:custDataLst>
              <p:tags r:id="rId15"/>
            </p:custDataLst>
          </p:nvPr>
        </p:nvSpPr>
        <p:spPr>
          <a:xfrm>
            <a:off x="9816912" y="2896286"/>
            <a:ext cx="1635727" cy="11583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素质评价与监测的实施过程</a:t>
            </a:r>
            <a:endParaRPr altLang="en-US" lang="zh-CN"/>
          </a:p>
        </p:txBody>
      </p:sp>
      <p:sp>
        <p:nvSpPr>
          <p:cNvPr id="1049508" name="文本框 20"/>
          <p:cNvSpPr txBox="1"/>
          <p:nvPr>
            <p:custDataLst>
              <p:tags r:id="rId1"/>
            </p:custDataLst>
          </p:nvPr>
        </p:nvSpPr>
        <p:spPr>
          <a:xfrm>
            <a:off x="6777899" y="1490400"/>
            <a:ext cx="1357766" cy="1188975"/>
          </a:xfrm>
          <a:prstGeom prst="rect"/>
          <a:noFill/>
        </p:spPr>
        <p:txBody>
          <a:bodyPr anchor="ctr" rtlCol="0" wrap="square">
            <a:normAutofit fontScale="96970" lnSpcReduction="2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3"/>
                    </a:gs>
                    <a:gs pos="67000">
                      <a:schemeClr val="accent3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03</a:t>
            </a:r>
            <a:endParaRPr altLang="zh-CN" b="1" dirty="0" sz="6600" lang="en-US" spc="100">
              <a:gradFill>
                <a:gsLst>
                  <a:gs pos="34000">
                    <a:schemeClr val="accent3"/>
                  </a:gs>
                  <a:gs pos="67000">
                    <a:schemeClr val="accent3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510" name="文本框 178"/>
          <p:cNvSpPr txBox="1"/>
          <p:nvPr>
            <p:custDataLst>
              <p:tags r:id="rId2"/>
            </p:custDataLst>
          </p:nvPr>
        </p:nvSpPr>
        <p:spPr>
          <a:xfrm>
            <a:off x="6291842" y="2354646"/>
            <a:ext cx="2330286" cy="1433610"/>
          </a:xfrm>
          <a:prstGeom prst="rect"/>
          <a:noFill/>
        </p:spPr>
        <p:txBody>
          <a:bodyPr rtlCol="0" wrap="square">
            <a:normAutofit fontScale="84444" lnSpcReduction="1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选择评价方法：根据评价目标和指标体系，选择合适的评价方法，如问卷调查、观察、测试等。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512" name="文本框 18"/>
          <p:cNvSpPr txBox="1"/>
          <p:nvPr>
            <p:custDataLst>
              <p:tags r:id="rId3"/>
            </p:custDataLst>
          </p:nvPr>
        </p:nvSpPr>
        <p:spPr>
          <a:xfrm>
            <a:off x="1322754" y="1490400"/>
            <a:ext cx="1357766" cy="1188975"/>
          </a:xfrm>
          <a:prstGeom prst="rect"/>
          <a:noFill/>
        </p:spPr>
        <p:txBody>
          <a:bodyPr anchor="ctr" rtlCol="0" wrap="square">
            <a:normAutofit fontScale="96970" lnSpcReduction="2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01</a:t>
            </a:r>
            <a:endParaRPr altLang="zh-CN" b="1" dirty="0" sz="6600" lang="en-US" spc="100">
              <a:gradFill>
                <a:gsLst>
                  <a:gs pos="34000">
                    <a:schemeClr val="accent1"/>
                  </a:gs>
                  <a:gs pos="67000">
                    <a:schemeClr val="accent1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514" name="文本框 176"/>
          <p:cNvSpPr txBox="1"/>
          <p:nvPr>
            <p:custDataLst>
              <p:tags r:id="rId4"/>
            </p:custDataLst>
          </p:nvPr>
        </p:nvSpPr>
        <p:spPr>
          <a:xfrm>
            <a:off x="836697" y="2354646"/>
            <a:ext cx="2330286" cy="1433610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sz="1600" lang="zh-CN">
                <a:latin typeface="+mn-ea"/>
                <a:ea typeface="+mn-ea"/>
                <a:sym typeface="+mn-ea"/>
              </a:rPr>
              <a:t>确定评价与监测目标：明确评价与监测的目的和重点，为后续实施提供指导。</a:t>
            </a:r>
            <a:endParaRPr altLang="en-US" b="0" dirty="0" sz="1600" lang="zh-CN">
              <a:latin typeface="+mn-ea"/>
              <a:ea typeface="+mn-ea"/>
              <a:sym typeface="+mn-ea"/>
            </a:endParaRPr>
          </a:p>
        </p:txBody>
      </p:sp>
      <p:sp>
        <p:nvSpPr>
          <p:cNvPr id="1049516" name="文本框 19"/>
          <p:cNvSpPr txBox="1"/>
          <p:nvPr>
            <p:custDataLst>
              <p:tags r:id="rId5"/>
            </p:custDataLst>
          </p:nvPr>
        </p:nvSpPr>
        <p:spPr>
          <a:xfrm>
            <a:off x="4050651" y="1490400"/>
            <a:ext cx="1357766" cy="1188975"/>
          </a:xfrm>
          <a:prstGeom prst="rect"/>
          <a:noFill/>
        </p:spPr>
        <p:txBody>
          <a:bodyPr anchor="ctr" rtlCol="0" wrap="square">
            <a:normAutofit fontScale="96970" lnSpcReduction="2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2"/>
                    </a:gs>
                    <a:gs pos="67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02</a:t>
            </a:r>
            <a:endParaRPr altLang="zh-CN" b="1" dirty="0" sz="6600" lang="en-US" spc="100">
              <a:gradFill>
                <a:gsLst>
                  <a:gs pos="34000">
                    <a:schemeClr val="accent2"/>
                  </a:gs>
                  <a:gs pos="67000">
                    <a:schemeClr val="accent2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518" name="文本框 177"/>
          <p:cNvSpPr txBox="1"/>
          <p:nvPr>
            <p:custDataLst>
              <p:tags r:id="rId6"/>
            </p:custDataLst>
          </p:nvPr>
        </p:nvSpPr>
        <p:spPr>
          <a:xfrm>
            <a:off x="3563944" y="2354646"/>
            <a:ext cx="2330286" cy="1433610"/>
          </a:xfrm>
          <a:prstGeom prst="rect"/>
          <a:noFill/>
        </p:spPr>
        <p:txBody>
          <a:bodyPr rtlCol="0" wrap="square">
            <a:normAutofit fontScale="84444" lnSpcReduction="1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设计评价指标体系：根据评价目标，制定具体的评价指标和标准，确保评价的科学性和客观性。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520" name="文本框 25"/>
          <p:cNvSpPr txBox="1"/>
          <p:nvPr>
            <p:custDataLst>
              <p:tags r:id="rId7"/>
            </p:custDataLst>
          </p:nvPr>
        </p:nvSpPr>
        <p:spPr>
          <a:xfrm>
            <a:off x="8141847" y="3933031"/>
            <a:ext cx="1357766" cy="1188975"/>
          </a:xfrm>
          <a:prstGeom prst="rect"/>
          <a:noFill/>
        </p:spPr>
        <p:txBody>
          <a:bodyPr anchor="ctr" rtlCol="0" wrap="square">
            <a:normAutofit fontScale="96970" lnSpcReduction="2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07</a:t>
            </a:r>
            <a:endParaRPr altLang="zh-CN" b="1" dirty="0" sz="6600" lang="en-US" spc="100">
              <a:gradFill>
                <a:gsLst>
                  <a:gs pos="34000">
                    <a:schemeClr val="accent1"/>
                  </a:gs>
                  <a:gs pos="67000">
                    <a:schemeClr val="accent1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522" name="文本框 180"/>
          <p:cNvSpPr txBox="1"/>
          <p:nvPr>
            <p:custDataLst>
              <p:tags r:id="rId8"/>
            </p:custDataLst>
          </p:nvPr>
        </p:nvSpPr>
        <p:spPr>
          <a:xfrm>
            <a:off x="7654491" y="4816122"/>
            <a:ext cx="2332086" cy="1433610"/>
          </a:xfrm>
          <a:prstGeom prst="rect"/>
          <a:noFill/>
        </p:spPr>
        <p:txBody>
          <a:bodyPr rtlCol="0" wrap="square">
            <a:normAutofit fontScale="84444" lnSpcReduction="1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反馈与改进：将评价与监测结果及时反馈给相关人员，针对存在的问题进行改进和完善。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524" name="文本框 23"/>
          <p:cNvSpPr txBox="1"/>
          <p:nvPr>
            <p:custDataLst>
              <p:tags r:id="rId9"/>
            </p:custDataLst>
          </p:nvPr>
        </p:nvSpPr>
        <p:spPr>
          <a:xfrm>
            <a:off x="2686702" y="3933031"/>
            <a:ext cx="1357766" cy="1188975"/>
          </a:xfrm>
          <a:prstGeom prst="rect"/>
          <a:noFill/>
        </p:spPr>
        <p:txBody>
          <a:bodyPr anchor="ctr" rtlCol="0" wrap="square">
            <a:normAutofit fontScale="96970" lnSpcReduction="20000"/>
          </a:bodyPr>
          <a:lstStyle>
            <a:defPPr>
              <a:defRPr lang="zh-CN"/>
            </a:defPPr>
            <a:lvl1pPr algn="ctr">
              <a:defRPr b="1" sz="6000" spc="100">
                <a:gradFill>
                  <a:gsLst>
                    <a:gs pos="0">
                      <a:schemeClr val="accent1"/>
                    </a:gs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zh-CN" dirty="0" sz="6600" lang="en-US">
                <a:gradFill>
                  <a:gsLst>
                    <a:gs pos="34000">
                      <a:schemeClr val="accent5"/>
                    </a:gs>
                    <a:gs pos="67000">
                      <a:schemeClr val="accent5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05</a:t>
            </a:r>
            <a:endParaRPr altLang="zh-CN" dirty="0" sz="6600" lang="en-US">
              <a:gradFill>
                <a:gsLst>
                  <a:gs pos="34000">
                    <a:schemeClr val="accent5"/>
                  </a:gs>
                  <a:gs pos="67000">
                    <a:schemeClr val="accent5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526" name="文本框 181"/>
          <p:cNvSpPr txBox="1"/>
          <p:nvPr>
            <p:custDataLst>
              <p:tags r:id="rId10"/>
            </p:custDataLst>
          </p:nvPr>
        </p:nvSpPr>
        <p:spPr>
          <a:xfrm>
            <a:off x="2199346" y="4816122"/>
            <a:ext cx="2332086" cy="1433610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sz="1600" lang="zh-CN">
                <a:latin typeface="+mn-ea"/>
                <a:ea typeface="+mn-ea"/>
                <a:sym typeface="+mn-ea"/>
              </a:rPr>
              <a:t>实施评价与监测：按照计划，开展评价与监测活动，收集相关数据和信息。</a:t>
            </a:r>
            <a:endParaRPr altLang="en-US" b="0" dirty="0" sz="1600" lang="zh-CN">
              <a:latin typeface="+mn-ea"/>
              <a:ea typeface="+mn-ea"/>
              <a:sym typeface="+mn-ea"/>
            </a:endParaRPr>
          </a:p>
        </p:txBody>
      </p:sp>
      <p:sp>
        <p:nvSpPr>
          <p:cNvPr id="1049528" name="文本框 24"/>
          <p:cNvSpPr txBox="1"/>
          <p:nvPr>
            <p:custDataLst>
              <p:tags r:id="rId11"/>
            </p:custDataLst>
          </p:nvPr>
        </p:nvSpPr>
        <p:spPr>
          <a:xfrm>
            <a:off x="5413950" y="3933031"/>
            <a:ext cx="1357766" cy="1188975"/>
          </a:xfrm>
          <a:prstGeom prst="rect"/>
          <a:noFill/>
        </p:spPr>
        <p:txBody>
          <a:bodyPr anchor="ctr" rtlCol="0" wrap="square">
            <a:normAutofit fontScale="96970" lnSpcReduction="2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0">
                      <a:schemeClr val="accent6"/>
                    </a:gs>
                    <a:gs pos="34000">
                      <a:schemeClr val="accent6"/>
                    </a:gs>
                    <a:gs pos="67000">
                      <a:schemeClr val="accent6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06</a:t>
            </a:r>
            <a:endParaRPr altLang="zh-CN" b="1" dirty="0" sz="6600" lang="en-US" spc="100">
              <a:gradFill>
                <a:gsLst>
                  <a:gs pos="0">
                    <a:schemeClr val="accent6"/>
                  </a:gs>
                  <a:gs pos="34000">
                    <a:schemeClr val="accent6"/>
                  </a:gs>
                  <a:gs pos="67000">
                    <a:schemeClr val="accent6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530" name="文本框 182"/>
          <p:cNvSpPr txBox="1"/>
          <p:nvPr>
            <p:custDataLst>
              <p:tags r:id="rId12"/>
            </p:custDataLst>
          </p:nvPr>
        </p:nvSpPr>
        <p:spPr>
          <a:xfrm>
            <a:off x="4927243" y="4801826"/>
            <a:ext cx="2332086" cy="1433610"/>
          </a:xfrm>
          <a:prstGeom prst="rect"/>
          <a:noFill/>
        </p:spPr>
        <p:txBody>
          <a:bodyPr rtlCol="0" wrap="square">
            <a:normAutofit fontScale="84444" lnSpcReduction="1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分析评价与监测结果：对收集到的数据和信息进行整理、分析和解读，得出评价与监测结果。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532" name="文本框 21"/>
          <p:cNvSpPr txBox="1"/>
          <p:nvPr>
            <p:custDataLst>
              <p:tags r:id="rId13"/>
            </p:custDataLst>
          </p:nvPr>
        </p:nvSpPr>
        <p:spPr>
          <a:xfrm>
            <a:off x="9505146" y="1490400"/>
            <a:ext cx="1357766" cy="1188975"/>
          </a:xfrm>
          <a:prstGeom prst="rect"/>
          <a:noFill/>
        </p:spPr>
        <p:txBody>
          <a:bodyPr anchor="ctr" rtlCol="0" wrap="square">
            <a:normAutofit fontScale="96970" lnSpcReduction="20000"/>
          </a:bodyPr>
          <a:lstStyle>
            <a:defPPr>
              <a:defRPr lang="zh-CN"/>
            </a:defPPr>
            <a:lvl1pPr algn="ctr">
              <a:defRPr b="1" sz="6000" spc="100">
                <a:gradFill>
                  <a:gsLst>
                    <a:gs pos="0">
                      <a:schemeClr val="accent4"/>
                    </a:gs>
                    <a:gs pos="34000">
                      <a:schemeClr val="accent4"/>
                    </a:gs>
                    <a:gs pos="67000">
                      <a:schemeClr val="accent4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defRPr>
            </a:lvl1pPr>
          </a:lstStyle>
          <a:p>
            <a:r>
              <a:rPr altLang="zh-CN" dirty="0" sz="6600" lang="en-US">
                <a:latin typeface="+mn-ea"/>
              </a:rPr>
              <a:t>04</a:t>
            </a:r>
            <a:endParaRPr altLang="zh-CN" dirty="0" sz="6600" lang="en-US">
              <a:latin typeface="+mn-ea"/>
            </a:endParaRPr>
          </a:p>
        </p:txBody>
      </p:sp>
      <p:sp>
        <p:nvSpPr>
          <p:cNvPr id="1049534" name="文本框 179"/>
          <p:cNvSpPr txBox="1"/>
          <p:nvPr>
            <p:custDataLst>
              <p:tags r:id="rId14"/>
            </p:custDataLst>
          </p:nvPr>
        </p:nvSpPr>
        <p:spPr>
          <a:xfrm>
            <a:off x="9019089" y="2278618"/>
            <a:ext cx="2330286" cy="1433610"/>
          </a:xfrm>
          <a:prstGeom prst="rect"/>
          <a:noFill/>
        </p:spPr>
        <p:txBody>
          <a:bodyPr rtlCol="0" wrap="square">
            <a:normAutofit fontScale="84444" lnSpcReduction="1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制定监测计划：确定监测的内容、时间和频率，确保对评价对象进行全面、及时地监测。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素质评价与监测的实践和案例</a:t>
            </a:r>
            <a:endParaRPr altLang="en-US" lang="zh-CN"/>
          </a:p>
        </p:txBody>
      </p:sp>
      <p:sp>
        <p:nvSpPr>
          <p:cNvPr id="104958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7727"/>
          </a:bodyPr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初中教育素质评价与监测的实践情况</a:t>
            </a:r>
            <a:endParaRPr altLang="en-US" lang="zh-CN"/>
          </a:p>
        </p:txBody>
      </p:sp>
      <p:sp>
        <p:nvSpPr>
          <p:cNvPr id="104965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5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6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实践内容：评价标准和指标体系、评价方法和手段、监测机制和流程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7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实践案例：具体学校或地区的素质评价与监测实践经验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7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实践背景：当前初中教育面临的问题和挑战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7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实践目的：通过素质评价与监测，提高学生综合素质和能力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成功案例分析及其经验总结</a:t>
            </a:r>
            <a:endParaRPr altLang="en-US" lang="zh-CN"/>
          </a:p>
        </p:txBody>
      </p:sp>
      <p:sp>
        <p:nvSpPr>
          <p:cNvPr id="104972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2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2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2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603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3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3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3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案例一：某初中实施素质评价与监测的具体措施和成效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经验总结：成功案例的共性特点及对未来实践的启示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案例三：某地区初中教育质量监测体系的构建与实践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案例二：某学校在素质评价与监测中采用的新方法和创新点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实践中的问题和挑战</a:t>
            </a:r>
            <a:endParaRPr altLang="en-US" lang="zh-CN"/>
          </a:p>
        </p:txBody>
      </p:sp>
      <p:sp>
        <p:nvSpPr>
          <p:cNvPr id="10498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评价标准不统一：不同地区、学校和教师之间的评价标准存在差异，导致评价结果可比性差。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评价方式单一：过于注重纸笔测试，忽略了学生的实际操作能力和综合素质评价。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监测数据不准确：由于评价标准和方式的缺陷，导致监测数据不准确，无法真实反映学生的素质水平。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评价结果应用不足：评价结果未能得到充分应用，无法为教育教学提供有效反馈和改进建议。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改进和完善素质评价与监测的建议和措施</a:t>
            </a:r>
            <a:endParaRPr altLang="en-US" lang="zh-CN"/>
          </a:p>
        </p:txBody>
      </p:sp>
      <p:sp>
        <p:nvSpPr>
          <p:cNvPr id="104988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建立科学合理的评价指标体系，确保评价的客观性和准确性。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加强评价数据的收集和分析，提高评价的针对性和有效性。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强化评价结果的应用和反馈，促进教育教学的改进和提高。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推进评价方式的多元化和创新，提高评价的适应性和灵活性。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素质评价与监测的发展趋势和未来展望</a:t>
            </a:r>
            <a:endParaRPr altLang="en-US" lang="zh-CN"/>
          </a:p>
        </p:txBody>
      </p:sp>
      <p:sp>
        <p:nvSpPr>
          <p:cNvPr id="10499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当前教育改革趋势下的素质评价与监测发展方向</a:t>
            </a:r>
            <a:endParaRPr altLang="en-US" lang="zh-CN"/>
          </a:p>
        </p:txBody>
      </p:sp>
      <p:sp>
        <p:nvSpPr>
          <p:cNvPr id="10500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强调过程评价，关注学生全面发展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跨学科整合，注重学生综合素质培养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家校合作，共同参与评价与监测过程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利用大数据和人工智能技术，实现精准评价与监测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未来素质评价与监测的创新和突破</a:t>
            </a:r>
            <a:endParaRPr altLang="en-US" lang="zh-CN"/>
          </a:p>
        </p:txBody>
      </p:sp>
      <p:sp>
        <p:nvSpPr>
          <p:cNvPr id="105011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2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个性化评价：针对学生的个性特点进行评价，更全面地反映学生的综合素质。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人工智能技术的应用：利用AI技术进行智能评价和监测，提高评价的准确性和效率。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跨学科评价：将不同学科的知识和能力进行整合评价，以培养学生的跨学科素养。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持续监测与反馈：建立持续的监测机制，及时反馈评价结果，以便学生和教师及时调整教学和学习策略。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素质评价与监测对初中教育的影响和价值</a:t>
            </a:r>
            <a:endParaRPr altLang="en-US" lang="zh-CN"/>
          </a:p>
        </p:txBody>
      </p:sp>
      <p:sp>
        <p:nvSpPr>
          <p:cNvPr id="105017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促进教育公平：通过评价与监测，确保初中教育资源的合理分配，减少地域和学校间的差距。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提高教育质量：评价与监测有助于发现教学中的不足，推动学校和教师改进教学方法，提升教育质量。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引导教学改革：评价与监测的结果可以作为教学改革的重要参考，帮助调整教学策略，适应学生发展需求。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激发学生潜能：通过评价与监测，发现学生的特长和兴趣，为他们提供更多个性化的发展机会。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未来展望和思考</a:t>
            </a:r>
            <a:endParaRPr altLang="en-US" lang="zh-CN"/>
          </a:p>
        </p:txBody>
      </p:sp>
      <p:sp>
        <p:nvSpPr>
          <p:cNvPr id="105024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4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5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未来，素质评价与监测将更加注重过程评价，而不仅仅是结果评价。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6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素质评价与监测将更加注重评价的公正性和客观性，减少人为因素干扰。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6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素质评价与监测将更加注重学生的全面发展，关注学生的个性化和特长。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6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随着技术的发展，数字化、智能化将在素质评价与监测中发挥越来越重要的作用。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8214"/>
          </a:bodyPr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314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2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66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8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PRESET_TEXT" val=" 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3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  <p:tag name="KSO_WM_UNIT_CONTENT_GROUP_TYPE" val="titlestyle"/>
</p:tagLst>
</file>

<file path=ppt/tags/tag24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  <p:tag name="KSO_WM_UNIT_CONTENT_GROUP_TYPE" val="titlestyle"/>
</p:tagLst>
</file>

<file path=ppt/tags/tag2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26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36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43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66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45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6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5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5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8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6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7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6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9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7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13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66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8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20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21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23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8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9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3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31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CONTENT_GROUP_TYPE" val="titlestyle"/>
  <p:tag name="KSO_WM_UNIT_TYPE" val="i"/>
  <p:tag name="KSO_WM_UNIT_INDEX" val="5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1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11"/>
</p:tagLst>
</file>

<file path=ppt/tags/tag13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11"/>
  <p:tag name="KSO_WM_TEMPLATE_THUMBS_INDEX" val="1、9"/>
</p:tagLst>
</file>

<file path=ppt/tags/tag1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11_1*b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 WPS,a click to unlimited possibilities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1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4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11_1*f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41.xml><?xml version="1.0" encoding="utf-8"?>
<p:tagLst xmlns:p="http://schemas.openxmlformats.org/presentationml/2006/main">
  <p:tag name="KSO_WM_SLIDE_ID" val="custom20230311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11"/>
  <p:tag name="KSO_WM_SLIDE_LAYOUT" val="a_b_f"/>
  <p:tag name="KSO_WM_SLIDE_LAYOUT_CNT" val="1_1_1"/>
  <p:tag name="KSO_WM_TEMPLATE_THUMBS_INDEX" val="1、9"/>
  <p:tag name="KSO_WM_SLIDE_CONTENT_AREA" val="{&quot;left&quot;:&quot;312.85&quot;,&quot;top&quot;:&quot;117.3&quot;,&quot;width&quot;:&quot;619.95&quot;,&quot;height&quot;:&quot;244.5&quot;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11_4*b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3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4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311_4*l_h_i*1_1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4*l_h_a*1_1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311_4*l_h_i*1_2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4*l_h_a*1_2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311_4*l_h_i*1_3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4*l_h_a*1_3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311_4*l_h_i*1_4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4*l_h_a*1_4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SLIDE_ID" val="custom20230311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DIAGRAM_GROUP_CODE" val="l1-1"/>
  <p:tag name="KSO_WM_SLIDE_DIAGTYPE" val="l"/>
  <p:tag name="KSO_WM_TAG_VERSION" val="1.0"/>
  <p:tag name="KSO_WM_BEAUTIFY_FLAG" val="#wm#"/>
  <p:tag name="KSO_WM_TEMPLATE_CATEGORY" val="custom"/>
  <p:tag name="KSO_WM_TEMPLATE_INDEX" val="20230311"/>
  <p:tag name="KSO_WM_SLIDE_LAYOUT" val="a_b_l"/>
  <p:tag name="KSO_WM_SLIDE_LAYOUT_CNT" val="1_1_1"/>
  <p:tag name="KSO_WM_SLIDE_TYPE" val="contents"/>
  <p:tag name="KSO_WM_SLIDE_SUBTYPE" val="diag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55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95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3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3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74.7999267578125,&quot;width&quot;:86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7,&quot;pos&quot;:0.6700000166893005,&quot;transparency&quot;:1},{&quot;brightness&quot;:0,&quot;colorType&quot;:1,&quot;foreColorIndex&quot;:7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2_6*l_h_f*1_3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74.7999267578125,&quot;width&quot;:86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1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1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74.7999267578125,&quot;width&quot;:86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700000166893005,&quot;transparency&quot;:1},{&quot;brightness&quot;:0,&quot;colorType&quot;:1,&quot;foreColorIndex&quot;:5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2_6*l_h_f*1_1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74.7999267578125,&quot;width&quot;:86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2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2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74.7999267578125,&quot;width&quot;:86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.6700000166893005,&quot;transparency&quot;:1},{&quot;brightness&quot;:0,&quot;colorType&quot;:1,&quot;foreColorIndex&quot;:6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2_6*l_h_f*1_2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74.7999267578125,&quot;width&quot;:86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7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7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74.7999267578125,&quot;width&quot;:86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700000166893005,&quot;transparency&quot;:1},{&quot;brightness&quot;:0,&quot;colorType&quot;:1,&quot;foreColorIndex&quot;:5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7_1"/>
  <p:tag name="KSO_WM_UNIT_ID" val="diagram20231322_6*l_h_f*1_7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74.7999267578125,&quot;width&quot;:86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5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5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74.7999267578125,&quot;width&quot;:86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9,&quot;pos&quot;:0.6700000166893005,&quot;transparency&quot;:1},{&quot;brightness&quot;:0,&quot;colorType&quot;:1,&quot;foreColorIndex&quot;:9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2_6*l_h_f*1_5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74.7999267578125,&quot;width&quot;:86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6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6_1"/>
  <p:tag name="KSO_WM_DIAGRAM_VERSION" val="3"/>
  <p:tag name="KSO_WM_DIAGRAM_COLOR_TEXT_CAN_REMOVE" val="n"/>
  <p:tag name="KSO_WM_UNIT_TEXT_FILL_FORE_SCHEMECOLOR_INDEX" val="10"/>
  <p:tag name="KSO_WM_DIAGRAM_MAX_ITEMCNT" val="8"/>
  <p:tag name="KSO_WM_DIAGRAM_MIN_ITEMCNT" val="2"/>
  <p:tag name="KSO_WM_DIAGRAM_VIRTUALLY_FRAME" val="{&quot;height&quot;:374.7999267578125,&quot;width&quot;:86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0,&quot;pos&quot;:0,&quot;transparency&quot;:0},{&quot;brightness&quot;:0,&quot;colorType&quot;:1,&quot;foreColorIndex&quot;:10,&quot;pos&quot;:0.6700000166893005,&quot;transparency&quot;:1},{&quot;brightness&quot;:0,&quot;colorType&quot;:1,&quot;foreColorIndex&quot;:10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22_6*l_h_f*1_6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74.7999267578125,&quot;width&quot;:86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4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4_1"/>
  <p:tag name="KSO_WM_DIAGRAM_VERSION" val="3"/>
  <p:tag name="KSO_WM_DIAGRAM_COLOR_TEXT_CAN_REMOVE" val="n"/>
  <p:tag name="KSO_WM_UNIT_TEXT_FILL_FORE_SCHEMECOLOR_INDEX" val="8"/>
  <p:tag name="KSO_WM_DIAGRAM_MAX_ITEMCNT" val="8"/>
  <p:tag name="KSO_WM_DIAGRAM_MIN_ITEMCNT" val="2"/>
  <p:tag name="KSO_WM_DIAGRAM_VIRTUALLY_FRAME" val="{&quot;height&quot;:374.7999267578125,&quot;width&quot;:86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8,&quot;pos&quot;:0,&quot;transparency&quot;:0},{&quot;brightness&quot;:0,&quot;colorType&quot;:1,&quot;foreColorIndex&quot;:8,&quot;pos&quot;:0.6700000166893005,&quot;transparency&quot;:1},{&quot;brightness&quot;:0,&quot;colorType&quot;:1,&quot;foreColorIndex&quot;:8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2_6*l_h_f*1_4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74.7999267578125,&quot;width&quot;:86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47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315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9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6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11_9*f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70.xml><?xml version="1.0" encoding="utf-8"?>
<p:tagLst xmlns:p="http://schemas.openxmlformats.org/presentationml/2006/main">
  <p:tag name="KSO_WM_SLIDE_ID" val="custom2023031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11"/>
  <p:tag name="KSO_WM_SLIDE_LAYOUT" val="a_f"/>
  <p:tag name="KSO_WM_SLIDE_LAYOUT_CNT" val="1_1"/>
  <p:tag name="KSO_WM_SLIDE_TYPE" val="endPage"/>
  <p:tag name="KSO_WM_SLIDE_SUBTYPE" val="pureTxt"/>
  <p:tag name="KSO_WM_SLIDE_CONTENT_AREA" val="{&quot;left&quot;:&quot;47.50008&quot;,&quot;top&quot;:&quot;152.4&quot;,&quot;width&quot;:&quot;612.5&quot;,&quot;height&quot;:&quot;244.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01">
      <a:dk1>
        <a:srgbClr val="000000"/>
      </a:dk1>
      <a:lt1>
        <a:srgbClr val="FFFFFF"/>
      </a:lt1>
      <a:dk2>
        <a:srgbClr val="260C60"/>
      </a:dk2>
      <a:lt2>
        <a:srgbClr val="D7E3FA"/>
      </a:lt2>
      <a:accent1>
        <a:srgbClr val="6124E5"/>
      </a:accent1>
      <a:accent2>
        <a:srgbClr val="4E4DE7"/>
      </a:accent2>
      <a:accent3>
        <a:srgbClr val="3A76E9"/>
      </a:accent3>
      <a:accent4>
        <a:srgbClr val="279EEA"/>
      </a:accent4>
      <a:accent5>
        <a:srgbClr val="13C7EC"/>
      </a:accent5>
      <a:accent6>
        <a:srgbClr val="36D8D4"/>
      </a:accent6>
      <a:hlink>
        <a:srgbClr val="0563C1"/>
      </a:hlink>
      <a:folHlink>
        <a:srgbClr val="954F72"/>
      </a:folHlink>
    </a:clrScheme>
    <a:fontScheme name="自定义 89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2024-01-01T09:36:48Z</dcterms:created>
  <dcterms:modified xsi:type="dcterms:W3CDTF">2024-01-01T09:36:48Z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797b50ac39d1455da5eed90b530d0e29_21</vt:lpwstr>
  </property>
</Properties>
</file>