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9" r:id="rId3"/>
  </p:sldMasterIdLst>
  <p:notesMasterIdLst>
    <p:notesMasterId r:id="rId5"/>
  </p:notesMasterIdLst>
  <p:handoutMasterIdLst>
    <p:handoutMasterId r:id="rId15"/>
  </p:handoutMasterIdLst>
  <p:sldIdLst>
    <p:sldId id="256" r:id="rId4"/>
    <p:sldId id="257" r:id="rId6"/>
    <p:sldId id="258" r:id="rId7"/>
    <p:sldId id="283" r:id="rId8"/>
    <p:sldId id="272" r:id="rId9"/>
    <p:sldId id="279" r:id="rId10"/>
    <p:sldId id="273" r:id="rId11"/>
    <p:sldId id="285" r:id="rId12"/>
    <p:sldId id="266" r:id="rId13"/>
    <p:sldId id="286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403A"/>
    <a:srgbClr val="7A6F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212" y="816"/>
      </p:cViewPr>
      <p:guideLst>
        <p:guide orient="horz" pos="2160"/>
        <p:guide pos="38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478E8-D707-4063-B6CA-13B3701925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8D60A-BB7B-41FE-87B6-E5D0413C97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9328" y="157307"/>
            <a:ext cx="10515600" cy="66011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817418"/>
            <a:ext cx="12192000" cy="5904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06"/>
          <p:cNvGrpSpPr>
            <a:grpSpLocks noChangeAspect="1"/>
          </p:cNvGrpSpPr>
          <p:nvPr userDrawn="1"/>
        </p:nvGrpSpPr>
        <p:grpSpPr bwMode="auto">
          <a:xfrm>
            <a:off x="0" y="-275"/>
            <a:ext cx="12192000" cy="4930268"/>
            <a:chOff x="1602" y="283"/>
            <a:chExt cx="5028" cy="2711"/>
          </a:xfrm>
        </p:grpSpPr>
        <p:sp>
          <p:nvSpPr>
            <p:cNvPr id="17" name="Freeform 107"/>
            <p:cNvSpPr/>
            <p:nvPr/>
          </p:nvSpPr>
          <p:spPr bwMode="auto">
            <a:xfrm>
              <a:off x="1602" y="426"/>
              <a:ext cx="5028" cy="2568"/>
            </a:xfrm>
            <a:custGeom>
              <a:avLst/>
              <a:gdLst/>
              <a:ahLst/>
              <a:cxnLst>
                <a:cxn ang="0">
                  <a:pos x="2129" y="670"/>
                </a:cxn>
                <a:cxn ang="0">
                  <a:pos x="2129" y="640"/>
                </a:cxn>
                <a:cxn ang="0">
                  <a:pos x="0" y="0"/>
                </a:cxn>
                <a:cxn ang="0">
                  <a:pos x="0" y="688"/>
                </a:cxn>
                <a:cxn ang="0">
                  <a:pos x="1053" y="1054"/>
                </a:cxn>
                <a:cxn ang="0">
                  <a:pos x="2129" y="670"/>
                </a:cxn>
              </a:cxnLst>
              <a:rect l="0" t="0" r="r" b="b"/>
              <a:pathLst>
                <a:path w="2129" h="1054">
                  <a:moveTo>
                    <a:pt x="2129" y="670"/>
                  </a:moveTo>
                  <a:cubicBezTo>
                    <a:pt x="2129" y="640"/>
                    <a:pt x="2129" y="640"/>
                    <a:pt x="2129" y="640"/>
                  </a:cubicBezTo>
                  <a:cubicBezTo>
                    <a:pt x="1070" y="830"/>
                    <a:pt x="360" y="617"/>
                    <a:pt x="0" y="0"/>
                  </a:cubicBezTo>
                  <a:cubicBezTo>
                    <a:pt x="0" y="688"/>
                    <a:pt x="0" y="688"/>
                    <a:pt x="0" y="688"/>
                  </a:cubicBezTo>
                  <a:cubicBezTo>
                    <a:pt x="310" y="932"/>
                    <a:pt x="661" y="1054"/>
                    <a:pt x="1053" y="1054"/>
                  </a:cubicBezTo>
                  <a:cubicBezTo>
                    <a:pt x="1454" y="1054"/>
                    <a:pt x="1813" y="926"/>
                    <a:pt x="2129" y="6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B9BD3"/>
                </a:gs>
                <a:gs pos="31000">
                  <a:srgbClr val="21D6E0"/>
                </a:gs>
                <a:gs pos="77000">
                  <a:srgbClr val="0087E6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08"/>
            <p:cNvSpPr/>
            <p:nvPr/>
          </p:nvSpPr>
          <p:spPr bwMode="auto">
            <a:xfrm>
              <a:off x="1602" y="283"/>
              <a:ext cx="5028" cy="2200"/>
            </a:xfrm>
            <a:custGeom>
              <a:avLst/>
              <a:gdLst/>
              <a:ahLst/>
              <a:cxnLst>
                <a:cxn ang="0">
                  <a:pos x="2129" y="697"/>
                </a:cxn>
                <a:cxn ang="0">
                  <a:pos x="2129" y="623"/>
                </a:cxn>
                <a:cxn ang="0">
                  <a:pos x="1181" y="0"/>
                </a:cxn>
                <a:cxn ang="0">
                  <a:pos x="0" y="0"/>
                </a:cxn>
                <a:cxn ang="0">
                  <a:pos x="0" y="57"/>
                </a:cxn>
                <a:cxn ang="0">
                  <a:pos x="2129" y="697"/>
                </a:cxn>
              </a:cxnLst>
              <a:rect l="0" t="0" r="r" b="b"/>
              <a:pathLst>
                <a:path w="2129" h="887">
                  <a:moveTo>
                    <a:pt x="2129" y="697"/>
                  </a:moveTo>
                  <a:cubicBezTo>
                    <a:pt x="2129" y="623"/>
                    <a:pt x="2129" y="623"/>
                    <a:pt x="2129" y="623"/>
                  </a:cubicBezTo>
                  <a:cubicBezTo>
                    <a:pt x="1448" y="642"/>
                    <a:pt x="1132" y="434"/>
                    <a:pt x="11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60" y="674"/>
                    <a:pt x="1070" y="887"/>
                    <a:pt x="2129" y="697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0D7AB9"/>
                </a:gs>
                <a:gs pos="17000">
                  <a:srgbClr val="21D6E0"/>
                </a:gs>
                <a:gs pos="75000">
                  <a:srgbClr val="0087E6"/>
                </a:gs>
              </a:gsLst>
              <a:lin ang="7200000" scaled="0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09"/>
            <p:cNvSpPr/>
            <p:nvPr/>
          </p:nvSpPr>
          <p:spPr bwMode="auto">
            <a:xfrm>
              <a:off x="4255" y="283"/>
              <a:ext cx="2375" cy="1650"/>
            </a:xfrm>
            <a:custGeom>
              <a:avLst/>
              <a:gdLst/>
              <a:ahLst/>
              <a:cxnLst>
                <a:cxn ang="0">
                  <a:pos x="997" y="623"/>
                </a:cxn>
                <a:cxn ang="0">
                  <a:pos x="997" y="0"/>
                </a:cxn>
                <a:cxn ang="0">
                  <a:pos x="49" y="0"/>
                </a:cxn>
                <a:cxn ang="0">
                  <a:pos x="997" y="623"/>
                </a:cxn>
              </a:cxnLst>
              <a:rect l="0" t="0" r="r" b="b"/>
              <a:pathLst>
                <a:path w="997" h="642">
                  <a:moveTo>
                    <a:pt x="997" y="623"/>
                  </a:moveTo>
                  <a:cubicBezTo>
                    <a:pt x="997" y="0"/>
                    <a:pt x="997" y="0"/>
                    <a:pt x="99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34"/>
                    <a:pt x="316" y="642"/>
                    <a:pt x="997" y="623"/>
                  </a:cubicBezTo>
                  <a:close/>
                </a:path>
              </a:pathLst>
            </a:custGeom>
            <a:gradFill flip="none" rotWithShape="1">
              <a:gsLst>
                <a:gs pos="18000">
                  <a:srgbClr val="4ABEEE"/>
                </a:gs>
                <a:gs pos="75000">
                  <a:srgbClr val="0D7AB9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Freeform 26"/>
          <p:cNvSpPr/>
          <p:nvPr userDrawn="1"/>
        </p:nvSpPr>
        <p:spPr bwMode="auto">
          <a:xfrm>
            <a:off x="0" y="3968740"/>
            <a:ext cx="12192000" cy="2889261"/>
          </a:xfrm>
          <a:custGeom>
            <a:avLst/>
            <a:gdLst/>
            <a:ahLst/>
            <a:cxnLst>
              <a:cxn ang="0">
                <a:pos x="2861" y="904"/>
              </a:cxn>
              <a:cxn ang="0">
                <a:pos x="2861" y="0"/>
              </a:cxn>
              <a:cxn ang="0">
                <a:pos x="1382" y="332"/>
              </a:cxn>
              <a:cxn ang="0">
                <a:pos x="0" y="46"/>
              </a:cxn>
              <a:cxn ang="0">
                <a:pos x="0" y="904"/>
              </a:cxn>
              <a:cxn ang="0">
                <a:pos x="2861" y="904"/>
              </a:cxn>
            </a:cxnLst>
            <a:rect l="0" t="0" r="r" b="b"/>
            <a:pathLst>
              <a:path w="2861" h="904">
                <a:moveTo>
                  <a:pt x="2861" y="904"/>
                </a:moveTo>
                <a:cubicBezTo>
                  <a:pt x="2861" y="0"/>
                  <a:pt x="2861" y="0"/>
                  <a:pt x="2861" y="0"/>
                </a:cubicBezTo>
                <a:cubicBezTo>
                  <a:pt x="2414" y="221"/>
                  <a:pt x="1921" y="332"/>
                  <a:pt x="1382" y="332"/>
                </a:cubicBezTo>
                <a:cubicBezTo>
                  <a:pt x="882" y="332"/>
                  <a:pt x="421" y="237"/>
                  <a:pt x="0" y="46"/>
                </a:cubicBezTo>
                <a:cubicBezTo>
                  <a:pt x="0" y="904"/>
                  <a:pt x="0" y="904"/>
                  <a:pt x="0" y="904"/>
                </a:cubicBezTo>
                <a:cubicBezTo>
                  <a:pt x="2861" y="904"/>
                  <a:pt x="2861" y="904"/>
                  <a:pt x="2861" y="90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9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27"/>
          <p:cNvSpPr/>
          <p:nvPr/>
        </p:nvSpPr>
        <p:spPr bwMode="auto">
          <a:xfrm>
            <a:off x="0" y="3148980"/>
            <a:ext cx="12192000" cy="1780219"/>
          </a:xfrm>
          <a:custGeom>
            <a:avLst/>
            <a:gdLst/>
            <a:ahLst/>
            <a:cxnLst>
              <a:cxn ang="0">
                <a:pos x="2861" y="225"/>
              </a:cxn>
              <a:cxn ang="0">
                <a:pos x="2861" y="0"/>
              </a:cxn>
              <a:cxn ang="0">
                <a:pos x="1415" y="516"/>
              </a:cxn>
              <a:cxn ang="0">
                <a:pos x="0" y="25"/>
              </a:cxn>
              <a:cxn ang="0">
                <a:pos x="0" y="271"/>
              </a:cxn>
              <a:cxn ang="0">
                <a:pos x="1382" y="557"/>
              </a:cxn>
              <a:cxn ang="0">
                <a:pos x="2861" y="225"/>
              </a:cxn>
            </a:cxnLst>
            <a:rect l="0" t="0" r="r" b="b"/>
            <a:pathLst>
              <a:path w="2861" h="557">
                <a:moveTo>
                  <a:pt x="2861" y="225"/>
                </a:moveTo>
                <a:cubicBezTo>
                  <a:pt x="2861" y="0"/>
                  <a:pt x="2861" y="0"/>
                  <a:pt x="2861" y="0"/>
                </a:cubicBezTo>
                <a:cubicBezTo>
                  <a:pt x="2436" y="344"/>
                  <a:pt x="1954" y="516"/>
                  <a:pt x="1415" y="516"/>
                </a:cubicBezTo>
                <a:cubicBezTo>
                  <a:pt x="889" y="516"/>
                  <a:pt x="417" y="352"/>
                  <a:pt x="0" y="25"/>
                </a:cubicBezTo>
                <a:cubicBezTo>
                  <a:pt x="0" y="271"/>
                  <a:pt x="0" y="271"/>
                  <a:pt x="0" y="271"/>
                </a:cubicBezTo>
                <a:cubicBezTo>
                  <a:pt x="421" y="462"/>
                  <a:pt x="882" y="557"/>
                  <a:pt x="1382" y="557"/>
                </a:cubicBezTo>
                <a:cubicBezTo>
                  <a:pt x="1921" y="557"/>
                  <a:pt x="2414" y="446"/>
                  <a:pt x="2861" y="225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28"/>
          <p:cNvSpPr/>
          <p:nvPr/>
        </p:nvSpPr>
        <p:spPr bwMode="auto">
          <a:xfrm>
            <a:off x="0" y="3840896"/>
            <a:ext cx="12192000" cy="1188944"/>
          </a:xfrm>
          <a:custGeom>
            <a:avLst/>
            <a:gdLst/>
            <a:ahLst/>
            <a:cxnLst>
              <a:cxn ang="0">
                <a:pos x="2861" y="40"/>
              </a:cxn>
              <a:cxn ang="0">
                <a:pos x="2861" y="0"/>
              </a:cxn>
              <a:cxn ang="0">
                <a:pos x="1382" y="332"/>
              </a:cxn>
              <a:cxn ang="0">
                <a:pos x="0" y="46"/>
              </a:cxn>
              <a:cxn ang="0">
                <a:pos x="0" y="86"/>
              </a:cxn>
              <a:cxn ang="0">
                <a:pos x="1382" y="372"/>
              </a:cxn>
              <a:cxn ang="0">
                <a:pos x="2861" y="40"/>
              </a:cxn>
            </a:cxnLst>
            <a:rect l="0" t="0" r="r" b="b"/>
            <a:pathLst>
              <a:path w="2861" h="372">
                <a:moveTo>
                  <a:pt x="2861" y="40"/>
                </a:moveTo>
                <a:cubicBezTo>
                  <a:pt x="2861" y="0"/>
                  <a:pt x="2861" y="0"/>
                  <a:pt x="2861" y="0"/>
                </a:cubicBezTo>
                <a:cubicBezTo>
                  <a:pt x="2414" y="221"/>
                  <a:pt x="1921" y="332"/>
                  <a:pt x="1382" y="332"/>
                </a:cubicBezTo>
                <a:cubicBezTo>
                  <a:pt x="882" y="332"/>
                  <a:pt x="421" y="237"/>
                  <a:pt x="0" y="46"/>
                </a:cubicBezTo>
                <a:cubicBezTo>
                  <a:pt x="0" y="86"/>
                  <a:pt x="0" y="86"/>
                  <a:pt x="0" y="86"/>
                </a:cubicBezTo>
                <a:cubicBezTo>
                  <a:pt x="421" y="277"/>
                  <a:pt x="882" y="372"/>
                  <a:pt x="1382" y="372"/>
                </a:cubicBezTo>
                <a:cubicBezTo>
                  <a:pt x="1921" y="372"/>
                  <a:pt x="2414" y="261"/>
                  <a:pt x="2861" y="40"/>
                </a:cubicBezTo>
                <a:close/>
              </a:path>
            </a:pathLst>
          </a:custGeom>
          <a:solidFill>
            <a:srgbClr val="97BD4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2" Type="http://schemas.openxmlformats.org/officeDocument/2006/relationships/theme" Target="../theme/theme1.xml"/><Relationship Id="rId61" Type="http://schemas.openxmlformats.org/officeDocument/2006/relationships/image" Target="../media/image2.jpeg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1" cstate="screen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4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0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0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0" Type="http://schemas.openxmlformats.org/officeDocument/2006/relationships/slideLayout" Target="../slideLayouts/slideLayout40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651100" y="3928131"/>
            <a:ext cx="770128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zh-CN" altLang="en-US" sz="7200" b="1" spc="200" dirty="0">
                <a:solidFill>
                  <a:srgbClr val="5D403A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矿用挖掘式装载机</a:t>
            </a:r>
            <a:endParaRPr lang="zh-CN" altLang="en-US" sz="7200" b="1" spc="200" dirty="0">
              <a:solidFill>
                <a:srgbClr val="5D403A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3108" y="3864790"/>
            <a:ext cx="5734516" cy="0"/>
          </a:xfrm>
          <a:prstGeom prst="line">
            <a:avLst/>
          </a:prstGeom>
          <a:ln w="57150">
            <a:solidFill>
              <a:srgbClr val="5D4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23108" y="5200467"/>
            <a:ext cx="5734516" cy="0"/>
          </a:xfrm>
          <a:prstGeom prst="line">
            <a:avLst/>
          </a:prstGeom>
          <a:ln w="57150">
            <a:solidFill>
              <a:srgbClr val="5D4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23265" y="5458460"/>
            <a:ext cx="13550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5D403A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Kuangan001</a:t>
            </a:r>
            <a:endParaRPr lang="en-US" sz="1200" dirty="0">
              <a:solidFill>
                <a:srgbClr val="5D403A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>
            <p:custDataLst>
              <p:tags r:id="rId1"/>
            </p:custDataLst>
          </p:nvPr>
        </p:nvGrpSpPr>
        <p:grpSpPr>
          <a:xfrm>
            <a:off x="1202877" y="2260210"/>
            <a:ext cx="4752528" cy="709211"/>
            <a:chOff x="2891644" y="2187048"/>
            <a:chExt cx="4752528" cy="709210"/>
          </a:xfrm>
        </p:grpSpPr>
        <p:sp>
          <p:nvSpPr>
            <p:cNvPr id="5" name="Rectangle: Rounded Corners 4"/>
            <p:cNvSpPr/>
            <p:nvPr>
              <p:custDataLst>
                <p:tags r:id="rId2"/>
              </p:custDataLst>
            </p:nvPr>
          </p:nvSpPr>
          <p:spPr bwMode="auto">
            <a:xfrm>
              <a:off x="2891644" y="2187048"/>
              <a:ext cx="709210" cy="709210"/>
            </a:xfrm>
            <a:prstGeom prst="round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none" lIns="121920" tIns="60960" rIns="121920" bIns="60960" anchor="ctr" anchorCtr="1" forceAA="0" compatLnSpc="1">
              <a:normAutofit fontScale="92500" lnSpcReduction="20000"/>
            </a:bodyPr>
            <a:lstStyle/>
            <a:p>
              <a:pPr algn="ctr"/>
              <a:r>
                <a:rPr lang="en-US" altLang="zh-CN" sz="4265" dirty="0">
                  <a:solidFill>
                    <a:schemeClr val="bg1">
                      <a:lumMod val="10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01</a:t>
              </a:r>
              <a:endParaRPr lang="en-US" altLang="zh-CN" sz="4265" dirty="0">
                <a:solidFill>
                  <a:schemeClr val="bg1">
                    <a:lumMod val="10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" name="TextBox 6"/>
            <p:cNvSpPr txBox="1"/>
            <p:nvPr>
              <p:custDataLst>
                <p:tags r:id="rId3"/>
              </p:custDataLst>
            </p:nvPr>
          </p:nvSpPr>
          <p:spPr>
            <a:xfrm>
              <a:off x="3681598" y="2260037"/>
              <a:ext cx="3962574" cy="242864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矿用挖掘式装载机介绍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" name="Group 8"/>
          <p:cNvGrpSpPr/>
          <p:nvPr>
            <p:custDataLst>
              <p:tags r:id="rId4"/>
            </p:custDataLst>
          </p:nvPr>
        </p:nvGrpSpPr>
        <p:grpSpPr>
          <a:xfrm>
            <a:off x="1202877" y="3304326"/>
            <a:ext cx="4752528" cy="709211"/>
            <a:chOff x="2891644" y="2990233"/>
            <a:chExt cx="4752528" cy="709210"/>
          </a:xfrm>
        </p:grpSpPr>
        <p:sp>
          <p:nvSpPr>
            <p:cNvPr id="10" name="Rectangle: Rounded Corners 9"/>
            <p:cNvSpPr/>
            <p:nvPr>
              <p:custDataLst>
                <p:tags r:id="rId5"/>
              </p:custDataLst>
            </p:nvPr>
          </p:nvSpPr>
          <p:spPr bwMode="auto">
            <a:xfrm>
              <a:off x="2891644" y="2990233"/>
              <a:ext cx="709210" cy="70921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rot="0" spcFirstLastPara="0" vert="horz" wrap="none" lIns="121920" tIns="60960" rIns="121920" bIns="60960" anchor="ctr" anchorCtr="1" forceAA="0" compatLnSpc="1">
              <a:normAutofit fontScale="92500" lnSpcReduction="20000"/>
            </a:bodyPr>
            <a:lstStyle/>
            <a:p>
              <a:pPr algn="ctr"/>
              <a:r>
                <a:rPr lang="en-US" altLang="zh-CN" sz="4265">
                  <a:solidFill>
                    <a:schemeClr val="bg1">
                      <a:lumMod val="10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02</a:t>
              </a:r>
              <a:endParaRPr lang="en-US" altLang="zh-CN" sz="4265">
                <a:solidFill>
                  <a:schemeClr val="bg1">
                    <a:lumMod val="10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TextBox 11"/>
            <p:cNvSpPr txBox="1"/>
            <p:nvPr>
              <p:custDataLst>
                <p:tags r:id="rId6"/>
              </p:custDataLst>
            </p:nvPr>
          </p:nvSpPr>
          <p:spPr>
            <a:xfrm>
              <a:off x="3681598" y="3063222"/>
              <a:ext cx="3962574" cy="242864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algn="l"/>
              <a:r>
                <a:rPr lang="zh-CN" altLang="en-US" b="1" dirty="0">
                  <a:solidFill>
                    <a:schemeClr val="tx2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矿用挖掘式装载机结构</a:t>
              </a:r>
              <a:endParaRPr lang="zh-CN" altLang="en-US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Group 13"/>
          <p:cNvGrpSpPr/>
          <p:nvPr>
            <p:custDataLst>
              <p:tags r:id="rId7"/>
            </p:custDataLst>
          </p:nvPr>
        </p:nvGrpSpPr>
        <p:grpSpPr>
          <a:xfrm>
            <a:off x="1202877" y="4348442"/>
            <a:ext cx="4752528" cy="709211"/>
            <a:chOff x="2891644" y="3793418"/>
            <a:chExt cx="4752528" cy="709210"/>
          </a:xfrm>
        </p:grpSpPr>
        <p:sp>
          <p:nvSpPr>
            <p:cNvPr id="15" name="Rectangle: Rounded Corners 14"/>
            <p:cNvSpPr/>
            <p:nvPr>
              <p:custDataLst>
                <p:tags r:id="rId8"/>
              </p:custDataLst>
            </p:nvPr>
          </p:nvSpPr>
          <p:spPr bwMode="auto">
            <a:xfrm>
              <a:off x="2891644" y="3793418"/>
              <a:ext cx="709210" cy="709210"/>
            </a:xfrm>
            <a:prstGeom prst="roundRect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rot="0" spcFirstLastPara="0" vert="horz" wrap="none" lIns="121920" tIns="60960" rIns="121920" bIns="60960" anchor="ctr" anchorCtr="1" forceAA="0" compatLnSpc="1">
              <a:normAutofit fontScale="92500" lnSpcReduction="20000"/>
            </a:bodyPr>
            <a:lstStyle/>
            <a:p>
              <a:pPr algn="ctr"/>
              <a:r>
                <a:rPr lang="en-US" altLang="zh-CN" sz="4265">
                  <a:solidFill>
                    <a:schemeClr val="bg1">
                      <a:lumMod val="10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03</a:t>
              </a:r>
              <a:endParaRPr lang="en-US" altLang="zh-CN" sz="4265">
                <a:solidFill>
                  <a:schemeClr val="bg1">
                    <a:lumMod val="10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7" name="TextBox 16"/>
            <p:cNvSpPr txBox="1"/>
            <p:nvPr>
              <p:custDataLst>
                <p:tags r:id="rId9"/>
              </p:custDataLst>
            </p:nvPr>
          </p:nvSpPr>
          <p:spPr>
            <a:xfrm>
              <a:off x="3681598" y="3866407"/>
              <a:ext cx="3962574" cy="242864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矿用挖掘式装载机技术参数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9" name="Group 18"/>
          <p:cNvGrpSpPr/>
          <p:nvPr>
            <p:custDataLst>
              <p:tags r:id="rId10"/>
            </p:custDataLst>
          </p:nvPr>
        </p:nvGrpSpPr>
        <p:grpSpPr>
          <a:xfrm>
            <a:off x="1202877" y="5392558"/>
            <a:ext cx="4752528" cy="709211"/>
            <a:chOff x="2891644" y="4596603"/>
            <a:chExt cx="4752528" cy="709210"/>
          </a:xfrm>
        </p:grpSpPr>
        <p:sp>
          <p:nvSpPr>
            <p:cNvPr id="20" name="Rectangle: Rounded Corners 19"/>
            <p:cNvSpPr/>
            <p:nvPr>
              <p:custDataLst>
                <p:tags r:id="rId11"/>
              </p:custDataLst>
            </p:nvPr>
          </p:nvSpPr>
          <p:spPr bwMode="auto">
            <a:xfrm>
              <a:off x="2891644" y="4596603"/>
              <a:ext cx="709210" cy="709210"/>
            </a:xfrm>
            <a:prstGeom prst="roundRect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rot="0" spcFirstLastPara="0" vert="horz" wrap="none" lIns="121920" tIns="60960" rIns="121920" bIns="60960" anchor="ctr" anchorCtr="1" forceAA="0" compatLnSpc="1">
              <a:normAutofit fontScale="92500" lnSpcReduction="20000"/>
            </a:bodyPr>
            <a:lstStyle/>
            <a:p>
              <a:pPr algn="ctr"/>
              <a:r>
                <a:rPr lang="en-US" altLang="zh-CN" sz="4265" dirty="0">
                  <a:solidFill>
                    <a:schemeClr val="bg1">
                      <a:lumMod val="10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04</a:t>
              </a:r>
              <a:endParaRPr lang="en-US" altLang="zh-CN" sz="4265" dirty="0">
                <a:solidFill>
                  <a:schemeClr val="bg1">
                    <a:lumMod val="10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>
              <p:custDataLst>
                <p:tags r:id="rId12"/>
              </p:custDataLst>
            </p:nvPr>
          </p:nvSpPr>
          <p:spPr>
            <a:xfrm>
              <a:off x="3681598" y="4669592"/>
              <a:ext cx="3962574" cy="242864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Autofit/>
            </a:bodyPr>
            <a:lstStyle/>
            <a:p>
              <a:pPr algn="l"/>
              <a:r>
                <a:rPr lang="zh-CN" altLang="en-US" b="1" dirty="0">
                  <a:solidFill>
                    <a:schemeClr val="tx2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矿用挖掘式装载机功能及特点</a:t>
              </a:r>
              <a:endParaRPr lang="zh-CN" altLang="en-US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21673" y="676823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4400" b="1" spc="400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目录</a:t>
            </a:r>
            <a:r>
              <a:rPr lang="en-US" altLang="zh-CN" sz="2800" b="1" spc="400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CONTENT</a:t>
            </a:r>
            <a:endParaRPr lang="en-US" altLang="zh-CN" sz="4400" b="1" spc="400" dirty="0">
              <a:solidFill>
                <a:schemeClr val="tx2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5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51003" y="2334359"/>
            <a:ext cx="3913504" cy="2624880"/>
            <a:chOff x="7317635" y="-640145"/>
            <a:chExt cx="3913504" cy="2624880"/>
          </a:xfrm>
        </p:grpSpPr>
        <p:sp>
          <p:nvSpPr>
            <p:cNvPr id="3" name="文本框 2"/>
            <p:cNvSpPr txBox="1"/>
            <p:nvPr/>
          </p:nvSpPr>
          <p:spPr>
            <a:xfrm>
              <a:off x="7695459" y="-640145"/>
              <a:ext cx="3535680" cy="4603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矿用挖掘式装载机介绍</a:t>
              </a:r>
              <a:endParaRPr lang="zh-CN" altLang="en-US" sz="2400" b="1" spc="300" dirty="0">
                <a:solidFill>
                  <a:srgbClr val="5D403A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317635" y="1770740"/>
              <a:ext cx="2569315" cy="21399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endParaRPr lang="zh-CN" altLang="en-US" sz="800" spc="300" dirty="0">
                <a:solidFill>
                  <a:srgbClr val="5D403A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228725" y="3957955"/>
            <a:ext cx="581342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矿用挖掘式装载机是一种连续生产的高效率出矿机械设备，主要适用于空间狭窄的洞采作业。广泛应用于磷矿、铁矿、铜矿、金矿、煤矿等各种矿石的采掘装车作业以及修建铁路隧道、公路隧道和引水洞等的掘进装车作业。</a:t>
            </a:r>
            <a:endParaRPr kumimoji="0" lang="zh-CN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矿用挖掘式装载机</a:t>
            </a:r>
            <a:endParaRPr lang="zh-CN" altLang="en-US" sz="24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4" name="图片 3" descr="小型挖掘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415" y="2545715"/>
            <a:ext cx="2681605" cy="2681605"/>
          </a:xfrm>
          <a:prstGeom prst="rect">
            <a:avLst/>
          </a:prstGeom>
        </p:spPr>
      </p:pic>
      <p:pic>
        <p:nvPicPr>
          <p:cNvPr id="7" name="图片 6" descr="小型挖掘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975" y="2545715"/>
            <a:ext cx="2681605" cy="2681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直接连接符 94"/>
          <p:cNvCxnSpPr/>
          <p:nvPr/>
        </p:nvCxnSpPr>
        <p:spPr>
          <a:xfrm flipV="1">
            <a:off x="4538217" y="2697691"/>
            <a:ext cx="16469" cy="2600173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3869436" y="4850228"/>
            <a:ext cx="197027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V="1">
            <a:off x="2420543" y="3465660"/>
            <a:ext cx="25397" cy="1855067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 flipV="1">
            <a:off x="5829090" y="4099199"/>
            <a:ext cx="4730" cy="746796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V="1">
            <a:off x="3877404" y="3307921"/>
            <a:ext cx="0" cy="1552524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>
            <a:off x="3236559" y="4350696"/>
            <a:ext cx="197027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V="1">
            <a:off x="5196212" y="3380993"/>
            <a:ext cx="0" cy="969707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V="1">
            <a:off x="3248759" y="3997777"/>
            <a:ext cx="4730" cy="354668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57"/>
          <p:cNvSpPr/>
          <p:nvPr/>
        </p:nvSpPr>
        <p:spPr>
          <a:xfrm>
            <a:off x="2030009" y="5205903"/>
            <a:ext cx="4204107" cy="58002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D20402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741930" y="5297805"/>
            <a:ext cx="3001010" cy="427990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矿用挖掘式装载机结构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108190" y="3912870"/>
            <a:ext cx="4677410" cy="1228090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矿用挖掘式装载机由挖臂机构、刮板输送机构、履带行走总成、机架总成、液压操作系统、驾驶棚、电气系统等七部分组成。</a:t>
            </a:r>
            <a:endParaRPr lang="zh-CN" altLang="en-US" sz="16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4167425" y="3935755"/>
            <a:ext cx="800592" cy="8006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260769" y="3888282"/>
            <a:ext cx="656566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A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3477108" y="2664963"/>
            <a:ext cx="800592" cy="800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2836262" y="3332261"/>
            <a:ext cx="800592" cy="8006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2045642" y="2830064"/>
            <a:ext cx="800592" cy="80069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123236" y="2778018"/>
            <a:ext cx="690229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C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946980" y="3300635"/>
            <a:ext cx="690229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D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580595" y="2611106"/>
            <a:ext cx="656566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E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5433524" y="3451953"/>
            <a:ext cx="800592" cy="8006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512776" y="3383314"/>
            <a:ext cx="725495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G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802962" y="2748384"/>
            <a:ext cx="800592" cy="8006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4167425" y="2056612"/>
            <a:ext cx="800592" cy="8006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284539" y="2000919"/>
            <a:ext cx="656566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B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926619" y="2717845"/>
            <a:ext cx="622903" cy="86176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F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/>
      <p:bldP spid="120" grpId="0"/>
      <p:bldP spid="123" grpId="0"/>
      <p:bldP spid="104" grpId="0" animBg="1"/>
      <p:bldP spid="112" grpId="0"/>
      <p:bldP spid="98" grpId="0" animBg="1"/>
      <p:bldP spid="99" grpId="0" animBg="1"/>
      <p:bldP spid="100" grpId="0" animBg="1"/>
      <p:bldP spid="114" grpId="0"/>
      <p:bldP spid="115" grpId="0"/>
      <p:bldP spid="116" grpId="0"/>
      <p:bldP spid="103" grpId="0" animBg="1"/>
      <p:bldP spid="118" grpId="0"/>
      <p:bldP spid="101" grpId="0" animBg="1"/>
      <p:bldP spid="102" grpId="0" animBg="1"/>
      <p:bldP spid="113" grpId="0"/>
      <p:bldP spid="1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95" y="3077587"/>
            <a:ext cx="6591971" cy="1280546"/>
            <a:chOff x="0" y="3077587"/>
            <a:chExt cx="6592829" cy="1280546"/>
          </a:xfrm>
        </p:grpSpPr>
        <p:sp>
          <p:nvSpPr>
            <p:cNvPr id="2" name="Rectangle 1"/>
            <p:cNvSpPr/>
            <p:nvPr/>
          </p:nvSpPr>
          <p:spPr>
            <a:xfrm>
              <a:off x="0" y="3077587"/>
              <a:ext cx="5963177" cy="12805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5312279" y="3077587"/>
              <a:ext cx="1280550" cy="128054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600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437623" y="3202931"/>
              <a:ext cx="1029862" cy="102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600" dirty="0">
                <a:solidFill>
                  <a:schemeClr val="accent6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7" name="Text Placeholder 33"/>
            <p:cNvSpPr txBox="1"/>
            <p:nvPr/>
          </p:nvSpPr>
          <p:spPr>
            <a:xfrm>
              <a:off x="1350821" y="3428742"/>
              <a:ext cx="3493590" cy="599440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dist">
                <a:lnSpc>
                  <a:spcPct val="100000"/>
                </a:lnSpc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矿用挖掘式装载机</a:t>
              </a:r>
              <a:endParaRPr lang="en-AU" sz="28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pic>
        <p:nvPicPr>
          <p:cNvPr id="6" name="图片 5" descr="小型挖掘机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3475" y="1932305"/>
            <a:ext cx="3592830" cy="3592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8"/>
          <p:cNvSpPr txBox="1"/>
          <p:nvPr/>
        </p:nvSpPr>
        <p:spPr>
          <a:xfrm>
            <a:off x="7381711" y="5328380"/>
            <a:ext cx="3623791" cy="606425"/>
          </a:xfrm>
          <a:prstGeom prst="rect">
            <a:avLst/>
          </a:prstGeom>
          <a:noFill/>
        </p:spPr>
        <p:txBody>
          <a:bodyPr lIns="91426" tIns="45711" rIns="91426" bIns="45711">
            <a:spAutoFit/>
          </a:bodyPr>
          <a:lstStyle/>
          <a:p>
            <a:pPr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最大卸载高度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≥1360      ≥1200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离地间隙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    ≥180       ≥160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7381711" y="2024792"/>
            <a:ext cx="3623791" cy="606425"/>
          </a:xfrm>
          <a:prstGeom prst="rect">
            <a:avLst/>
          </a:prstGeom>
          <a:noFill/>
        </p:spPr>
        <p:txBody>
          <a:bodyPr lIns="91426" tIns="45711" rIns="91426" bIns="45711">
            <a:spAutoFit/>
          </a:bodyPr>
          <a:lstStyle/>
          <a:p>
            <a:pPr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挖掘宽度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    ≥3680      ≥3050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装载宽度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    ≥3680      ≥3050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9" name="文本框 17"/>
          <p:cNvSpPr txBox="1"/>
          <p:nvPr/>
        </p:nvSpPr>
        <p:spPr>
          <a:xfrm>
            <a:off x="1169043" y="5323616"/>
            <a:ext cx="3615855" cy="606425"/>
          </a:xfrm>
          <a:prstGeom prst="rect">
            <a:avLst/>
          </a:prstGeom>
          <a:noFill/>
        </p:spPr>
        <p:txBody>
          <a:bodyPr lIns="91426" tIns="45711" rIns="91426" bIns="45711">
            <a:spAutoFit/>
          </a:bodyPr>
          <a:lstStyle/>
          <a:p>
            <a:pPr algn="r"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挖掘高度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    ≥2600      ≥2200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r"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挖掘深度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    ≥500       ≥400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2" name="文本框 21"/>
          <p:cNvSpPr txBox="1"/>
          <p:nvPr/>
        </p:nvSpPr>
        <p:spPr>
          <a:xfrm>
            <a:off x="1169043" y="2020030"/>
            <a:ext cx="3615855" cy="606425"/>
          </a:xfrm>
          <a:prstGeom prst="rect">
            <a:avLst/>
          </a:prstGeom>
          <a:noFill/>
        </p:spPr>
        <p:txBody>
          <a:bodyPr lIns="91426" tIns="45711" rIns="91426" bIns="45711">
            <a:spAutoFit/>
          </a:bodyPr>
          <a:lstStyle/>
          <a:p>
            <a:pPr algn="r"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装载能力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³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/h	   60           30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r" defTabSz="913765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挖取距离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mm       ≥1620      ≥1350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84" name="组合 83"/>
          <p:cNvGrpSpPr/>
          <p:nvPr/>
        </p:nvGrpSpPr>
        <p:grpSpPr bwMode="auto">
          <a:xfrm>
            <a:off x="5138863" y="1316767"/>
            <a:ext cx="1896816" cy="1897063"/>
            <a:chOff x="4854966" y="1574162"/>
            <a:chExt cx="1897870" cy="1897870"/>
          </a:xfrm>
        </p:grpSpPr>
        <p:sp>
          <p:nvSpPr>
            <p:cNvPr id="85" name="泪滴形 84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86" name="组合 85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87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8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89" name="组合 88"/>
          <p:cNvGrpSpPr/>
          <p:nvPr/>
        </p:nvGrpSpPr>
        <p:grpSpPr bwMode="auto">
          <a:xfrm>
            <a:off x="5138863" y="4153631"/>
            <a:ext cx="1896816" cy="1970087"/>
            <a:chOff x="4854966" y="4355480"/>
            <a:chExt cx="1897870" cy="1969070"/>
          </a:xfrm>
        </p:grpSpPr>
        <p:sp>
          <p:nvSpPr>
            <p:cNvPr id="90" name="泪滴形 89"/>
            <p:cNvSpPr/>
            <p:nvPr/>
          </p:nvSpPr>
          <p:spPr>
            <a:xfrm rot="13500000" flipV="1">
              <a:off x="4854966" y="4426880"/>
              <a:ext cx="1897870" cy="189767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9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 bwMode="auto">
          <a:xfrm>
            <a:off x="6721396" y="2767743"/>
            <a:ext cx="1896816" cy="1897063"/>
            <a:chOff x="6438262" y="3038866"/>
            <a:chExt cx="1897870" cy="1897870"/>
          </a:xfrm>
        </p:grpSpPr>
        <p:sp>
          <p:nvSpPr>
            <p:cNvPr id="96" name="泪滴形 95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40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7" name="组合 96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98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9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0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zh-CN" altLang="en-US" sz="2400"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 bwMode="auto">
          <a:xfrm>
            <a:off x="3554744" y="2767743"/>
            <a:ext cx="1898404" cy="1897063"/>
            <a:chOff x="3271670" y="3038866"/>
            <a:chExt cx="1897870" cy="1897870"/>
          </a:xfrm>
        </p:grpSpPr>
        <p:sp>
          <p:nvSpPr>
            <p:cNvPr id="102" name="泪滴形 101"/>
            <p:cNvSpPr/>
            <p:nvPr/>
          </p:nvSpPr>
          <p:spPr>
            <a:xfrm rot="13500000" flipH="1" flipV="1">
              <a:off x="3271670" y="3038867"/>
              <a:ext cx="1897870" cy="1897870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40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3" name="Freeform 169"/>
            <p:cNvSpPr>
              <a:spLocks noChangeAspect="1"/>
            </p:cNvSpPr>
            <p:nvPr/>
          </p:nvSpPr>
          <p:spPr bwMode="auto">
            <a:xfrm>
              <a:off x="3482720" y="3717017"/>
              <a:ext cx="360215" cy="5415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>
                <a:defRPr/>
              </a:pPr>
              <a:endParaRPr lang="zh-CN" altLang="en-US" sz="240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05" name="矩形 47"/>
          <p:cNvSpPr>
            <a:spLocks noChangeArrowheads="1"/>
          </p:cNvSpPr>
          <p:nvPr/>
        </p:nvSpPr>
        <p:spPr bwMode="auto">
          <a:xfrm>
            <a:off x="4138869" y="3391310"/>
            <a:ext cx="1455548" cy="969645"/>
          </a:xfrm>
          <a:prstGeom prst="rect">
            <a:avLst/>
          </a:prstGeom>
          <a:noFill/>
          <a:ln>
            <a:noFill/>
          </a:ln>
        </p:spPr>
        <p:txBody>
          <a:bodyPr lIns="91422" tIns="45711" rIns="91422" bIns="457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爬坡能力</a:t>
            </a:r>
            <a:r>
              <a:rPr lang="en-US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°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                16      16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行走速度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m/s             ≥0.29    ≥0.15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6637269" y="3491640"/>
            <a:ext cx="1455548" cy="969645"/>
          </a:xfrm>
          <a:prstGeom prst="rect">
            <a:avLst/>
          </a:prstGeom>
          <a:noFill/>
          <a:ln>
            <a:noFill/>
          </a:ln>
        </p:spPr>
        <p:txBody>
          <a:bodyPr lIns="91422" tIns="45711" rIns="91422" bIns="457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额定工作压力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MPa        15       15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r"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主电机功率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kW           22       18.5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5367429" y="2207353"/>
            <a:ext cx="1357135" cy="969645"/>
          </a:xfrm>
          <a:prstGeom prst="rect">
            <a:avLst/>
          </a:prstGeom>
          <a:noFill/>
          <a:ln>
            <a:noFill/>
          </a:ln>
        </p:spPr>
        <p:txBody>
          <a:bodyPr lIns="91422" tIns="45711" rIns="91422" bIns="457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履带平均接地比压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MPa    ≤0.1    ≤0.1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ctr"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履带最小转弯半径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m      ≤3      ≤2.5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5367435" y="4850540"/>
            <a:ext cx="1455548" cy="969645"/>
          </a:xfrm>
          <a:prstGeom prst="rect">
            <a:avLst/>
          </a:prstGeom>
          <a:noFill/>
          <a:ln>
            <a:noFill/>
          </a:ln>
        </p:spPr>
        <p:txBody>
          <a:bodyPr lIns="91422" tIns="45711" rIns="91422" bIns="457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整机质量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kg         6300</a:t>
            </a:r>
            <a:r>
              <a:rPr lang="en-US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±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300     3800</a:t>
            </a:r>
            <a:r>
              <a:rPr lang="en-US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±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200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ctr" defTabSz="9137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电器绝缘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	</a:t>
            </a:r>
            <a:endParaRPr lang="en-US" altLang="zh-CN" sz="11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矿用挖掘式装载机技术参数</a:t>
            </a:r>
            <a:endParaRPr lang="zh-CN" altLang="en-US" sz="24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6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6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6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6" grpId="0"/>
      <p:bldP spid="79" grpId="0"/>
      <p:bldP spid="82" grpId="0"/>
      <p:bldP spid="105" grpId="0"/>
      <p:bldP spid="107" grpId="0"/>
      <p:bldP spid="109" grpId="0"/>
      <p:bldP spid="1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9385" y="157480"/>
            <a:ext cx="2840355" cy="660400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矿用挖掘式装载机</a:t>
            </a:r>
            <a:endParaRPr lang="zh-CN" altLang="en-US" sz="24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629113" y="1670914"/>
            <a:ext cx="2933779" cy="1466025"/>
            <a:chOff x="3128225" y="2176272"/>
            <a:chExt cx="5935551" cy="2965641"/>
          </a:xfrm>
          <a:solidFill>
            <a:srgbClr val="0564B8">
              <a:alpha val="40000"/>
            </a:srgbClr>
          </a:solidFill>
        </p:grpSpPr>
        <p:sp>
          <p:nvSpPr>
            <p:cNvPr id="35" name="Freeform 26"/>
            <p:cNvSpPr/>
            <p:nvPr/>
          </p:nvSpPr>
          <p:spPr bwMode="auto">
            <a:xfrm>
              <a:off x="3128225" y="2176272"/>
              <a:ext cx="5935551" cy="2965639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3622357" y="2670048"/>
              <a:ext cx="4947287" cy="247186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7" name="Freeform 26"/>
            <p:cNvSpPr/>
            <p:nvPr/>
          </p:nvSpPr>
          <p:spPr bwMode="auto">
            <a:xfrm>
              <a:off x="4082437" y="3129798"/>
              <a:ext cx="4027126" cy="201211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9" name="Freeform 26"/>
            <p:cNvSpPr/>
            <p:nvPr/>
          </p:nvSpPr>
          <p:spPr bwMode="auto">
            <a:xfrm>
              <a:off x="4537413" y="3584447"/>
              <a:ext cx="3117175" cy="155746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0" name="Freeform 26"/>
            <p:cNvSpPr/>
            <p:nvPr/>
          </p:nvSpPr>
          <p:spPr bwMode="auto">
            <a:xfrm>
              <a:off x="4993481" y="4040188"/>
              <a:ext cx="2205038" cy="110172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346260" y="1915006"/>
            <a:ext cx="2445309" cy="1221933"/>
            <a:chOff x="3622357" y="2670048"/>
            <a:chExt cx="4947287" cy="2471865"/>
          </a:xfrm>
          <a:solidFill>
            <a:srgbClr val="637C90">
              <a:alpha val="40000"/>
            </a:srgbClr>
          </a:solidFill>
        </p:grpSpPr>
        <p:sp>
          <p:nvSpPr>
            <p:cNvPr id="44" name="Freeform 26"/>
            <p:cNvSpPr/>
            <p:nvPr/>
          </p:nvSpPr>
          <p:spPr bwMode="auto">
            <a:xfrm>
              <a:off x="3622357" y="2670048"/>
              <a:ext cx="4947287" cy="247186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4082437" y="3129798"/>
              <a:ext cx="4027126" cy="201211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4537413" y="3584447"/>
              <a:ext cx="3117175" cy="155746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1" name="Freeform 26"/>
            <p:cNvSpPr/>
            <p:nvPr/>
          </p:nvSpPr>
          <p:spPr bwMode="auto">
            <a:xfrm>
              <a:off x="4993481" y="4040188"/>
              <a:ext cx="2205038" cy="110172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627843" y="2142275"/>
            <a:ext cx="1990498" cy="994662"/>
            <a:chOff x="4082437" y="3129798"/>
            <a:chExt cx="4027126" cy="2012115"/>
          </a:xfrm>
          <a:solidFill>
            <a:srgbClr val="32424F">
              <a:alpha val="40000"/>
            </a:srgbClr>
          </a:solidFill>
        </p:grpSpPr>
        <p:sp>
          <p:nvSpPr>
            <p:cNvPr id="53" name="Freeform 26"/>
            <p:cNvSpPr/>
            <p:nvPr/>
          </p:nvSpPr>
          <p:spPr bwMode="auto">
            <a:xfrm>
              <a:off x="4082437" y="3129798"/>
              <a:ext cx="4027126" cy="201211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4537413" y="3584447"/>
              <a:ext cx="3117175" cy="155746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5" name="Freeform 26"/>
            <p:cNvSpPr/>
            <p:nvPr/>
          </p:nvSpPr>
          <p:spPr bwMode="auto">
            <a:xfrm>
              <a:off x="4993481" y="4040188"/>
              <a:ext cx="2205038" cy="110172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pic>
        <p:nvPicPr>
          <p:cNvPr id="3" name="图片 2" descr="小型挖掘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7630" y="3324225"/>
            <a:ext cx="2433955" cy="2433955"/>
          </a:xfrm>
          <a:prstGeom prst="ellipse">
            <a:avLst/>
          </a:prstGeom>
        </p:spPr>
      </p:pic>
      <p:pic>
        <p:nvPicPr>
          <p:cNvPr id="4" name="图片 3" descr="小型挖掘机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600" y="3324225"/>
            <a:ext cx="2433955" cy="2433955"/>
          </a:xfrm>
          <a:prstGeom prst="ellipse">
            <a:avLst/>
          </a:prstGeom>
        </p:spPr>
      </p:pic>
      <p:pic>
        <p:nvPicPr>
          <p:cNvPr id="5" name="图片 4" descr="小型挖掘机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90" y="3324225"/>
            <a:ext cx="2433955" cy="243395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 rot="0">
            <a:off x="2183129" y="1308100"/>
            <a:ext cx="3445510" cy="4775835"/>
            <a:chOff x="2182071" y="1307773"/>
            <a:chExt cx="3445171" cy="4775189"/>
          </a:xfrm>
        </p:grpSpPr>
        <p:sp>
          <p:nvSpPr>
            <p:cNvPr id="5" name="Freeform 20"/>
            <p:cNvSpPr/>
            <p:nvPr>
              <p:custDataLst>
                <p:tags r:id="rId2"/>
              </p:custDataLst>
            </p:nvPr>
          </p:nvSpPr>
          <p:spPr bwMode="auto">
            <a:xfrm>
              <a:off x="2446206" y="1307773"/>
              <a:ext cx="2889601" cy="4775189"/>
            </a:xfrm>
            <a:custGeom>
              <a:avLst/>
              <a:gdLst>
                <a:gd name="T0" fmla="*/ 205 w 698"/>
                <a:gd name="T1" fmla="*/ 0 h 1154"/>
                <a:gd name="T2" fmla="*/ 0 w 698"/>
                <a:gd name="T3" fmla="*/ 202 h 1154"/>
                <a:gd name="T4" fmla="*/ 45 w 698"/>
                <a:gd name="T5" fmla="*/ 343 h 1154"/>
                <a:gd name="T6" fmla="*/ 607 w 698"/>
                <a:gd name="T7" fmla="*/ 1154 h 1154"/>
                <a:gd name="T8" fmla="*/ 698 w 698"/>
                <a:gd name="T9" fmla="*/ 733 h 1154"/>
                <a:gd name="T10" fmla="*/ 542 w 698"/>
                <a:gd name="T11" fmla="*/ 229 h 1154"/>
                <a:gd name="T12" fmla="*/ 205 w 698"/>
                <a:gd name="T13" fmla="*/ 0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8" h="1154">
                  <a:moveTo>
                    <a:pt x="205" y="0"/>
                  </a:moveTo>
                  <a:cubicBezTo>
                    <a:pt x="86" y="0"/>
                    <a:pt x="0" y="91"/>
                    <a:pt x="0" y="202"/>
                  </a:cubicBezTo>
                  <a:cubicBezTo>
                    <a:pt x="0" y="247"/>
                    <a:pt x="14" y="296"/>
                    <a:pt x="45" y="343"/>
                  </a:cubicBezTo>
                  <a:cubicBezTo>
                    <a:pt x="219" y="605"/>
                    <a:pt x="537" y="566"/>
                    <a:pt x="607" y="1154"/>
                  </a:cubicBezTo>
                  <a:cubicBezTo>
                    <a:pt x="607" y="1154"/>
                    <a:pt x="698" y="974"/>
                    <a:pt x="698" y="733"/>
                  </a:cubicBezTo>
                  <a:cubicBezTo>
                    <a:pt x="698" y="579"/>
                    <a:pt x="662" y="401"/>
                    <a:pt x="542" y="229"/>
                  </a:cubicBezTo>
                  <a:cubicBezTo>
                    <a:pt x="427" y="63"/>
                    <a:pt x="304" y="0"/>
                    <a:pt x="20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" name="文本框 9"/>
            <p:cNvSpPr txBox="1"/>
            <p:nvPr>
              <p:custDataLst>
                <p:tags r:id="rId3"/>
              </p:custDataLst>
            </p:nvPr>
          </p:nvSpPr>
          <p:spPr>
            <a:xfrm rot="2446238">
              <a:off x="2182071" y="2213161"/>
              <a:ext cx="3445171" cy="921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与传统的人工清底相比，使用该机在大大节约人工成本的同时提高了作业效率，改善了工作环境。操作者处于驾驶室保护下作业，有利于安全生产；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 rot="0">
            <a:off x="1448435" y="2665095"/>
            <a:ext cx="3509645" cy="3418205"/>
            <a:chOff x="1447440" y="2665116"/>
            <a:chExt cx="3508802" cy="3417846"/>
          </a:xfrm>
        </p:grpSpPr>
        <p:sp>
          <p:nvSpPr>
            <p:cNvPr id="11" name="Freeform 22"/>
            <p:cNvSpPr/>
            <p:nvPr>
              <p:custDataLst>
                <p:tags r:id="rId5"/>
              </p:custDataLst>
            </p:nvPr>
          </p:nvSpPr>
          <p:spPr bwMode="auto">
            <a:xfrm>
              <a:off x="1447440" y="2665116"/>
              <a:ext cx="3508802" cy="3417846"/>
            </a:xfrm>
            <a:custGeom>
              <a:avLst/>
              <a:gdLst>
                <a:gd name="T0" fmla="*/ 210 w 848"/>
                <a:gd name="T1" fmla="*/ 0 h 826"/>
                <a:gd name="T2" fmla="*/ 0 w 848"/>
                <a:gd name="T3" fmla="*/ 184 h 826"/>
                <a:gd name="T4" fmla="*/ 102 w 848"/>
                <a:gd name="T5" fmla="*/ 357 h 826"/>
                <a:gd name="T6" fmla="*/ 848 w 848"/>
                <a:gd name="T7" fmla="*/ 826 h 826"/>
                <a:gd name="T8" fmla="*/ 848 w 848"/>
                <a:gd name="T9" fmla="*/ 802 h 826"/>
                <a:gd name="T10" fmla="*/ 470 w 848"/>
                <a:gd name="T11" fmla="*/ 89 h 826"/>
                <a:gd name="T12" fmla="*/ 210 w 848"/>
                <a:gd name="T13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8" h="826">
                  <a:moveTo>
                    <a:pt x="210" y="0"/>
                  </a:moveTo>
                  <a:cubicBezTo>
                    <a:pt x="77" y="0"/>
                    <a:pt x="0" y="89"/>
                    <a:pt x="0" y="184"/>
                  </a:cubicBezTo>
                  <a:cubicBezTo>
                    <a:pt x="0" y="246"/>
                    <a:pt x="32" y="311"/>
                    <a:pt x="102" y="357"/>
                  </a:cubicBezTo>
                  <a:cubicBezTo>
                    <a:pt x="337" y="511"/>
                    <a:pt x="584" y="367"/>
                    <a:pt x="848" y="826"/>
                  </a:cubicBezTo>
                  <a:cubicBezTo>
                    <a:pt x="848" y="826"/>
                    <a:pt x="848" y="818"/>
                    <a:pt x="848" y="802"/>
                  </a:cubicBezTo>
                  <a:cubicBezTo>
                    <a:pt x="848" y="700"/>
                    <a:pt x="824" y="312"/>
                    <a:pt x="470" y="89"/>
                  </a:cubicBezTo>
                  <a:cubicBezTo>
                    <a:pt x="369" y="26"/>
                    <a:pt x="282" y="0"/>
                    <a:pt x="21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dist="25400" dir="16200000" sx="101000" sy="101000" rotWithShape="0">
                <a:prstClr val="black">
                  <a:alpha val="5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文本框 10"/>
            <p:cNvSpPr txBox="1"/>
            <p:nvPr>
              <p:custDataLst>
                <p:tags r:id="rId6"/>
              </p:custDataLst>
            </p:nvPr>
          </p:nvSpPr>
          <p:spPr>
            <a:xfrm rot="1187866">
              <a:off x="1517273" y="3216238"/>
              <a:ext cx="3077741" cy="1198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与传统的柴油动力小型挖掘机相比，由于采用电动液压系统，因而具有节约能源、噪音低、无尾气污染、效率高的特点，更适用于井下使用；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22908" y="6217130"/>
            <a:ext cx="4350603" cy="381496"/>
            <a:chOff x="2084409" y="6148458"/>
            <a:chExt cx="4349865" cy="381469"/>
          </a:xfrm>
        </p:grpSpPr>
        <p:sp>
          <p:nvSpPr>
            <p:cNvPr id="15" name="椭圆 14"/>
            <p:cNvSpPr/>
            <p:nvPr/>
          </p:nvSpPr>
          <p:spPr>
            <a:xfrm>
              <a:off x="3517743" y="6148458"/>
              <a:ext cx="2650457" cy="3814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084409" y="6148458"/>
              <a:ext cx="4349865" cy="3814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7" name="Group 33"/>
          <p:cNvGrpSpPr>
            <a:grpSpLocks noChangeAspect="1"/>
          </p:cNvGrpSpPr>
          <p:nvPr/>
        </p:nvGrpSpPr>
        <p:grpSpPr bwMode="auto">
          <a:xfrm>
            <a:off x="5285305" y="2231696"/>
            <a:ext cx="1756669" cy="4064856"/>
            <a:chOff x="3656" y="840"/>
            <a:chExt cx="1375" cy="3182"/>
          </a:xfrm>
        </p:grpSpPr>
        <p:sp>
          <p:nvSpPr>
            <p:cNvPr id="18" name="AutoShape 32"/>
            <p:cNvSpPr>
              <a:spLocks noChangeAspect="1" noChangeArrowheads="1" noTextEdit="1"/>
            </p:cNvSpPr>
            <p:nvPr/>
          </p:nvSpPr>
          <p:spPr bwMode="auto">
            <a:xfrm>
              <a:off x="3656" y="840"/>
              <a:ext cx="1375" cy="3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34"/>
            <p:cNvSpPr>
              <a:spLocks noEditPoints="1"/>
            </p:cNvSpPr>
            <p:nvPr/>
          </p:nvSpPr>
          <p:spPr bwMode="auto">
            <a:xfrm>
              <a:off x="4048" y="3125"/>
              <a:ext cx="990" cy="871"/>
            </a:xfrm>
            <a:custGeom>
              <a:avLst/>
              <a:gdLst>
                <a:gd name="T0" fmla="*/ 246 w 417"/>
                <a:gd name="T1" fmla="*/ 41 h 368"/>
                <a:gd name="T2" fmla="*/ 229 w 417"/>
                <a:gd name="T3" fmla="*/ 49 h 368"/>
                <a:gd name="T4" fmla="*/ 224 w 417"/>
                <a:gd name="T5" fmla="*/ 51 h 368"/>
                <a:gd name="T6" fmla="*/ 121 w 417"/>
                <a:gd name="T7" fmla="*/ 65 h 368"/>
                <a:gd name="T8" fmla="*/ 44 w 417"/>
                <a:gd name="T9" fmla="*/ 147 h 368"/>
                <a:gd name="T10" fmla="*/ 64 w 417"/>
                <a:gd name="T11" fmla="*/ 184 h 368"/>
                <a:gd name="T12" fmla="*/ 72 w 417"/>
                <a:gd name="T13" fmla="*/ 192 h 368"/>
                <a:gd name="T14" fmla="*/ 53 w 417"/>
                <a:gd name="T15" fmla="*/ 256 h 368"/>
                <a:gd name="T16" fmla="*/ 11 w 417"/>
                <a:gd name="T17" fmla="*/ 327 h 368"/>
                <a:gd name="T18" fmla="*/ 4 w 417"/>
                <a:gd name="T19" fmla="*/ 345 h 368"/>
                <a:gd name="T20" fmla="*/ 3 w 417"/>
                <a:gd name="T21" fmla="*/ 352 h 368"/>
                <a:gd name="T22" fmla="*/ 0 w 417"/>
                <a:gd name="T23" fmla="*/ 359 h 368"/>
                <a:gd name="T24" fmla="*/ 29 w 417"/>
                <a:gd name="T25" fmla="*/ 363 h 368"/>
                <a:gd name="T26" fmla="*/ 131 w 417"/>
                <a:gd name="T27" fmla="*/ 348 h 368"/>
                <a:gd name="T28" fmla="*/ 120 w 417"/>
                <a:gd name="T29" fmla="*/ 340 h 368"/>
                <a:gd name="T30" fmla="*/ 264 w 417"/>
                <a:gd name="T31" fmla="*/ 340 h 368"/>
                <a:gd name="T32" fmla="*/ 203 w 417"/>
                <a:gd name="T33" fmla="*/ 328 h 368"/>
                <a:gd name="T34" fmla="*/ 207 w 417"/>
                <a:gd name="T35" fmla="*/ 312 h 368"/>
                <a:gd name="T36" fmla="*/ 291 w 417"/>
                <a:gd name="T37" fmla="*/ 259 h 368"/>
                <a:gd name="T38" fmla="*/ 336 w 417"/>
                <a:gd name="T39" fmla="*/ 211 h 368"/>
                <a:gd name="T40" fmla="*/ 390 w 417"/>
                <a:gd name="T41" fmla="*/ 188 h 368"/>
                <a:gd name="T42" fmla="*/ 405 w 417"/>
                <a:gd name="T43" fmla="*/ 170 h 368"/>
                <a:gd name="T44" fmla="*/ 379 w 417"/>
                <a:gd name="T45" fmla="*/ 61 h 368"/>
                <a:gd name="T46" fmla="*/ 348 w 417"/>
                <a:gd name="T47" fmla="*/ 51 h 368"/>
                <a:gd name="T48" fmla="*/ 340 w 417"/>
                <a:gd name="T49" fmla="*/ 45 h 368"/>
                <a:gd name="T50" fmla="*/ 372 w 417"/>
                <a:gd name="T51" fmla="*/ 27 h 368"/>
                <a:gd name="T52" fmla="*/ 367 w 417"/>
                <a:gd name="T53" fmla="*/ 23 h 368"/>
                <a:gd name="T54" fmla="*/ 356 w 417"/>
                <a:gd name="T55" fmla="*/ 0 h 368"/>
                <a:gd name="T56" fmla="*/ 351 w 417"/>
                <a:gd name="T57" fmla="*/ 0 h 368"/>
                <a:gd name="T58" fmla="*/ 240 w 417"/>
                <a:gd name="T59" fmla="*/ 16 h 368"/>
                <a:gd name="T60" fmla="*/ 238 w 417"/>
                <a:gd name="T61" fmla="*/ 31 h 368"/>
                <a:gd name="T62" fmla="*/ 331 w 417"/>
                <a:gd name="T63" fmla="*/ 155 h 368"/>
                <a:gd name="T64" fmla="*/ 330 w 417"/>
                <a:gd name="T65" fmla="*/ 165 h 368"/>
                <a:gd name="T66" fmla="*/ 331 w 417"/>
                <a:gd name="T67" fmla="*/ 184 h 368"/>
                <a:gd name="T68" fmla="*/ 332 w 417"/>
                <a:gd name="T69" fmla="*/ 185 h 368"/>
                <a:gd name="T70" fmla="*/ 320 w 417"/>
                <a:gd name="T71" fmla="*/ 194 h 368"/>
                <a:gd name="T72" fmla="*/ 323 w 417"/>
                <a:gd name="T73" fmla="*/ 187 h 368"/>
                <a:gd name="T74" fmla="*/ 342 w 417"/>
                <a:gd name="T75" fmla="*/ 195 h 368"/>
                <a:gd name="T76" fmla="*/ 332 w 417"/>
                <a:gd name="T77" fmla="*/ 203 h 368"/>
                <a:gd name="T78" fmla="*/ 341 w 417"/>
                <a:gd name="T79" fmla="*/ 195 h 368"/>
                <a:gd name="T80" fmla="*/ 130 w 417"/>
                <a:gd name="T81" fmla="*/ 125 h 368"/>
                <a:gd name="T82" fmla="*/ 109 w 417"/>
                <a:gd name="T83" fmla="*/ 124 h 368"/>
                <a:gd name="T84" fmla="*/ 155 w 417"/>
                <a:gd name="T85" fmla="*/ 265 h 368"/>
                <a:gd name="T86" fmla="*/ 178 w 417"/>
                <a:gd name="T87" fmla="*/ 257 h 368"/>
                <a:gd name="T88" fmla="*/ 186 w 417"/>
                <a:gd name="T89" fmla="*/ 23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7" h="368">
                  <a:moveTo>
                    <a:pt x="248" y="36"/>
                  </a:moveTo>
                  <a:cubicBezTo>
                    <a:pt x="246" y="39"/>
                    <a:pt x="246" y="39"/>
                    <a:pt x="246" y="39"/>
                  </a:cubicBezTo>
                  <a:cubicBezTo>
                    <a:pt x="246" y="40"/>
                    <a:pt x="246" y="41"/>
                    <a:pt x="246" y="41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0" y="49"/>
                    <a:pt x="229" y="49"/>
                    <a:pt x="229" y="49"/>
                  </a:cubicBezTo>
                  <a:cubicBezTo>
                    <a:pt x="229" y="49"/>
                    <a:pt x="229" y="50"/>
                    <a:pt x="229" y="50"/>
                  </a:cubicBezTo>
                  <a:cubicBezTo>
                    <a:pt x="229" y="51"/>
                    <a:pt x="229" y="51"/>
                    <a:pt x="229" y="51"/>
                  </a:cubicBezTo>
                  <a:cubicBezTo>
                    <a:pt x="228" y="51"/>
                    <a:pt x="226" y="51"/>
                    <a:pt x="224" y="51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194" y="57"/>
                    <a:pt x="161" y="61"/>
                    <a:pt x="124" y="64"/>
                  </a:cubicBezTo>
                  <a:cubicBezTo>
                    <a:pt x="123" y="64"/>
                    <a:pt x="122" y="65"/>
                    <a:pt x="121" y="65"/>
                  </a:cubicBezTo>
                  <a:cubicBezTo>
                    <a:pt x="79" y="81"/>
                    <a:pt x="47" y="98"/>
                    <a:pt x="24" y="115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8" y="130"/>
                    <a:pt x="15" y="140"/>
                    <a:pt x="44" y="147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82" y="175"/>
                    <a:pt x="82" y="175"/>
                    <a:pt x="82" y="175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1" y="189"/>
                    <a:pt x="65" y="192"/>
                    <a:pt x="72" y="193"/>
                  </a:cubicBezTo>
                  <a:cubicBezTo>
                    <a:pt x="72" y="192"/>
                    <a:pt x="72" y="192"/>
                    <a:pt x="72" y="192"/>
                  </a:cubicBezTo>
                  <a:cubicBezTo>
                    <a:pt x="75" y="193"/>
                    <a:pt x="78" y="193"/>
                    <a:pt x="82" y="193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81" y="219"/>
                    <a:pt x="70" y="236"/>
                    <a:pt x="53" y="256"/>
                  </a:cubicBezTo>
                  <a:cubicBezTo>
                    <a:pt x="53" y="256"/>
                    <a:pt x="53" y="256"/>
                    <a:pt x="53" y="256"/>
                  </a:cubicBezTo>
                  <a:cubicBezTo>
                    <a:pt x="52" y="257"/>
                    <a:pt x="52" y="257"/>
                    <a:pt x="52" y="257"/>
                  </a:cubicBezTo>
                  <a:cubicBezTo>
                    <a:pt x="30" y="281"/>
                    <a:pt x="16" y="304"/>
                    <a:pt x="11" y="327"/>
                  </a:cubicBezTo>
                  <a:cubicBezTo>
                    <a:pt x="16" y="340"/>
                    <a:pt x="16" y="340"/>
                    <a:pt x="16" y="340"/>
                  </a:cubicBezTo>
                  <a:cubicBezTo>
                    <a:pt x="5" y="345"/>
                    <a:pt x="5" y="345"/>
                    <a:pt x="5" y="345"/>
                  </a:cubicBezTo>
                  <a:cubicBezTo>
                    <a:pt x="5" y="345"/>
                    <a:pt x="5" y="345"/>
                    <a:pt x="4" y="345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0" y="351"/>
                    <a:pt x="0" y="351"/>
                    <a:pt x="1" y="352"/>
                  </a:cubicBezTo>
                  <a:cubicBezTo>
                    <a:pt x="1" y="352"/>
                    <a:pt x="2" y="352"/>
                    <a:pt x="3" y="352"/>
                  </a:cubicBezTo>
                  <a:cubicBezTo>
                    <a:pt x="4" y="352"/>
                    <a:pt x="5" y="352"/>
                    <a:pt x="7" y="352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0" y="359"/>
                    <a:pt x="1" y="359"/>
                    <a:pt x="2" y="359"/>
                  </a:cubicBezTo>
                  <a:cubicBezTo>
                    <a:pt x="28" y="363"/>
                    <a:pt x="28" y="363"/>
                    <a:pt x="28" y="363"/>
                  </a:cubicBezTo>
                  <a:cubicBezTo>
                    <a:pt x="29" y="363"/>
                    <a:pt x="29" y="363"/>
                    <a:pt x="29" y="363"/>
                  </a:cubicBezTo>
                  <a:cubicBezTo>
                    <a:pt x="120" y="368"/>
                    <a:pt x="120" y="368"/>
                    <a:pt x="120" y="368"/>
                  </a:cubicBezTo>
                  <a:cubicBezTo>
                    <a:pt x="120" y="352"/>
                    <a:pt x="120" y="352"/>
                    <a:pt x="120" y="352"/>
                  </a:cubicBezTo>
                  <a:cubicBezTo>
                    <a:pt x="127" y="350"/>
                    <a:pt x="131" y="349"/>
                    <a:pt x="131" y="348"/>
                  </a:cubicBezTo>
                  <a:cubicBezTo>
                    <a:pt x="133" y="346"/>
                    <a:pt x="130" y="344"/>
                    <a:pt x="124" y="343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61" y="341"/>
                    <a:pt x="161" y="341"/>
                    <a:pt x="161" y="341"/>
                  </a:cubicBezTo>
                  <a:cubicBezTo>
                    <a:pt x="195" y="343"/>
                    <a:pt x="229" y="343"/>
                    <a:pt x="262" y="340"/>
                  </a:cubicBezTo>
                  <a:cubicBezTo>
                    <a:pt x="263" y="340"/>
                    <a:pt x="264" y="340"/>
                    <a:pt x="264" y="340"/>
                  </a:cubicBezTo>
                  <a:cubicBezTo>
                    <a:pt x="265" y="340"/>
                    <a:pt x="265" y="340"/>
                    <a:pt x="265" y="339"/>
                  </a:cubicBezTo>
                  <a:cubicBezTo>
                    <a:pt x="272" y="336"/>
                    <a:pt x="269" y="333"/>
                    <a:pt x="257" y="331"/>
                  </a:cubicBezTo>
                  <a:cubicBezTo>
                    <a:pt x="247" y="330"/>
                    <a:pt x="229" y="329"/>
                    <a:pt x="203" y="328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91" y="324"/>
                    <a:pt x="191" y="324"/>
                    <a:pt x="191" y="324"/>
                  </a:cubicBezTo>
                  <a:cubicBezTo>
                    <a:pt x="207" y="312"/>
                    <a:pt x="207" y="312"/>
                    <a:pt x="207" y="312"/>
                  </a:cubicBezTo>
                  <a:cubicBezTo>
                    <a:pt x="245" y="280"/>
                    <a:pt x="245" y="280"/>
                    <a:pt x="245" y="280"/>
                  </a:cubicBezTo>
                  <a:cubicBezTo>
                    <a:pt x="290" y="260"/>
                    <a:pt x="290" y="260"/>
                    <a:pt x="290" y="260"/>
                  </a:cubicBezTo>
                  <a:cubicBezTo>
                    <a:pt x="291" y="260"/>
                    <a:pt x="291" y="259"/>
                    <a:pt x="291" y="259"/>
                  </a:cubicBezTo>
                  <a:cubicBezTo>
                    <a:pt x="327" y="211"/>
                    <a:pt x="327" y="211"/>
                    <a:pt x="327" y="211"/>
                  </a:cubicBezTo>
                  <a:cubicBezTo>
                    <a:pt x="333" y="211"/>
                    <a:pt x="333" y="211"/>
                    <a:pt x="333" y="211"/>
                  </a:cubicBezTo>
                  <a:cubicBezTo>
                    <a:pt x="334" y="211"/>
                    <a:pt x="335" y="211"/>
                    <a:pt x="336" y="211"/>
                  </a:cubicBezTo>
                  <a:cubicBezTo>
                    <a:pt x="367" y="205"/>
                    <a:pt x="367" y="205"/>
                    <a:pt x="367" y="205"/>
                  </a:cubicBezTo>
                  <a:cubicBezTo>
                    <a:pt x="368" y="205"/>
                    <a:pt x="369" y="205"/>
                    <a:pt x="369" y="205"/>
                  </a:cubicBezTo>
                  <a:cubicBezTo>
                    <a:pt x="379" y="200"/>
                    <a:pt x="386" y="194"/>
                    <a:pt x="390" y="188"/>
                  </a:cubicBezTo>
                  <a:cubicBezTo>
                    <a:pt x="390" y="188"/>
                    <a:pt x="391" y="188"/>
                    <a:pt x="391" y="187"/>
                  </a:cubicBezTo>
                  <a:cubicBezTo>
                    <a:pt x="392" y="187"/>
                    <a:pt x="392" y="187"/>
                    <a:pt x="393" y="187"/>
                  </a:cubicBezTo>
                  <a:cubicBezTo>
                    <a:pt x="405" y="170"/>
                    <a:pt x="405" y="170"/>
                    <a:pt x="405" y="170"/>
                  </a:cubicBezTo>
                  <a:cubicBezTo>
                    <a:pt x="417" y="150"/>
                    <a:pt x="416" y="132"/>
                    <a:pt x="402" y="115"/>
                  </a:cubicBezTo>
                  <a:cubicBezTo>
                    <a:pt x="408" y="92"/>
                    <a:pt x="400" y="74"/>
                    <a:pt x="380" y="61"/>
                  </a:cubicBezTo>
                  <a:cubicBezTo>
                    <a:pt x="380" y="61"/>
                    <a:pt x="380" y="61"/>
                    <a:pt x="379" y="61"/>
                  </a:cubicBezTo>
                  <a:cubicBezTo>
                    <a:pt x="349" y="55"/>
                    <a:pt x="349" y="55"/>
                    <a:pt x="349" y="55"/>
                  </a:cubicBezTo>
                  <a:cubicBezTo>
                    <a:pt x="348" y="52"/>
                    <a:pt x="348" y="52"/>
                    <a:pt x="348" y="52"/>
                  </a:cubicBezTo>
                  <a:cubicBezTo>
                    <a:pt x="348" y="51"/>
                    <a:pt x="348" y="51"/>
                    <a:pt x="348" y="51"/>
                  </a:cubicBezTo>
                  <a:cubicBezTo>
                    <a:pt x="337" y="47"/>
                    <a:pt x="337" y="47"/>
                    <a:pt x="337" y="47"/>
                  </a:cubicBezTo>
                  <a:cubicBezTo>
                    <a:pt x="338" y="46"/>
                    <a:pt x="338" y="46"/>
                    <a:pt x="338" y="46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5"/>
                    <a:pt x="340" y="45"/>
                    <a:pt x="341" y="45"/>
                  </a:cubicBezTo>
                  <a:cubicBezTo>
                    <a:pt x="348" y="42"/>
                    <a:pt x="353" y="38"/>
                    <a:pt x="356" y="35"/>
                  </a:cubicBezTo>
                  <a:cubicBezTo>
                    <a:pt x="365" y="33"/>
                    <a:pt x="370" y="31"/>
                    <a:pt x="372" y="27"/>
                  </a:cubicBezTo>
                  <a:cubicBezTo>
                    <a:pt x="372" y="27"/>
                    <a:pt x="372" y="27"/>
                    <a:pt x="372" y="26"/>
                  </a:cubicBezTo>
                  <a:cubicBezTo>
                    <a:pt x="372" y="26"/>
                    <a:pt x="372" y="26"/>
                    <a:pt x="372" y="26"/>
                  </a:cubicBezTo>
                  <a:cubicBezTo>
                    <a:pt x="371" y="24"/>
                    <a:pt x="370" y="23"/>
                    <a:pt x="367" y="23"/>
                  </a:cubicBezTo>
                  <a:cubicBezTo>
                    <a:pt x="368" y="22"/>
                    <a:pt x="368" y="22"/>
                    <a:pt x="368" y="22"/>
                  </a:cubicBezTo>
                  <a:cubicBezTo>
                    <a:pt x="377" y="15"/>
                    <a:pt x="377" y="15"/>
                    <a:pt x="377" y="15"/>
                  </a:cubicBezTo>
                  <a:cubicBezTo>
                    <a:pt x="387" y="7"/>
                    <a:pt x="380" y="2"/>
                    <a:pt x="356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354" y="0"/>
                    <a:pt x="353" y="0"/>
                    <a:pt x="352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23" y="0"/>
                    <a:pt x="300" y="0"/>
                    <a:pt x="284" y="2"/>
                  </a:cubicBezTo>
                  <a:cubicBezTo>
                    <a:pt x="269" y="4"/>
                    <a:pt x="259" y="7"/>
                    <a:pt x="255" y="11"/>
                  </a:cubicBezTo>
                  <a:cubicBezTo>
                    <a:pt x="248" y="11"/>
                    <a:pt x="243" y="13"/>
                    <a:pt x="240" y="16"/>
                  </a:cubicBezTo>
                  <a:cubicBezTo>
                    <a:pt x="238" y="18"/>
                    <a:pt x="238" y="21"/>
                    <a:pt x="238" y="25"/>
                  </a:cubicBezTo>
                  <a:cubicBezTo>
                    <a:pt x="238" y="26"/>
                    <a:pt x="238" y="26"/>
                    <a:pt x="238" y="27"/>
                  </a:cubicBezTo>
                  <a:cubicBezTo>
                    <a:pt x="237" y="28"/>
                    <a:pt x="237" y="29"/>
                    <a:pt x="238" y="31"/>
                  </a:cubicBezTo>
                  <a:cubicBezTo>
                    <a:pt x="237" y="31"/>
                    <a:pt x="237" y="32"/>
                    <a:pt x="238" y="32"/>
                  </a:cubicBezTo>
                  <a:cubicBezTo>
                    <a:pt x="238" y="34"/>
                    <a:pt x="242" y="35"/>
                    <a:pt x="248" y="36"/>
                  </a:cubicBezTo>
                  <a:close/>
                  <a:moveTo>
                    <a:pt x="331" y="155"/>
                  </a:moveTo>
                  <a:cubicBezTo>
                    <a:pt x="334" y="158"/>
                    <a:pt x="334" y="158"/>
                    <a:pt x="334" y="158"/>
                  </a:cubicBezTo>
                  <a:cubicBezTo>
                    <a:pt x="330" y="164"/>
                    <a:pt x="330" y="164"/>
                    <a:pt x="330" y="164"/>
                  </a:cubicBezTo>
                  <a:cubicBezTo>
                    <a:pt x="330" y="164"/>
                    <a:pt x="330" y="164"/>
                    <a:pt x="330" y="165"/>
                  </a:cubicBezTo>
                  <a:cubicBezTo>
                    <a:pt x="343" y="176"/>
                    <a:pt x="343" y="176"/>
                    <a:pt x="343" y="176"/>
                  </a:cubicBezTo>
                  <a:cubicBezTo>
                    <a:pt x="331" y="184"/>
                    <a:pt x="331" y="184"/>
                    <a:pt x="331" y="184"/>
                  </a:cubicBezTo>
                  <a:cubicBezTo>
                    <a:pt x="331" y="184"/>
                    <a:pt x="331" y="184"/>
                    <a:pt x="331" y="184"/>
                  </a:cubicBezTo>
                  <a:cubicBezTo>
                    <a:pt x="331" y="184"/>
                    <a:pt x="331" y="184"/>
                    <a:pt x="331" y="184"/>
                  </a:cubicBezTo>
                  <a:cubicBezTo>
                    <a:pt x="331" y="184"/>
                    <a:pt x="331" y="185"/>
                    <a:pt x="331" y="185"/>
                  </a:cubicBezTo>
                  <a:cubicBezTo>
                    <a:pt x="332" y="185"/>
                    <a:pt x="332" y="185"/>
                    <a:pt x="332" y="185"/>
                  </a:cubicBezTo>
                  <a:cubicBezTo>
                    <a:pt x="325" y="188"/>
                    <a:pt x="325" y="188"/>
                    <a:pt x="325" y="188"/>
                  </a:cubicBezTo>
                  <a:cubicBezTo>
                    <a:pt x="324" y="188"/>
                    <a:pt x="324" y="188"/>
                    <a:pt x="324" y="189"/>
                  </a:cubicBezTo>
                  <a:cubicBezTo>
                    <a:pt x="323" y="190"/>
                    <a:pt x="322" y="192"/>
                    <a:pt x="320" y="194"/>
                  </a:cubicBezTo>
                  <a:cubicBezTo>
                    <a:pt x="318" y="188"/>
                    <a:pt x="318" y="188"/>
                    <a:pt x="318" y="188"/>
                  </a:cubicBezTo>
                  <a:cubicBezTo>
                    <a:pt x="319" y="188"/>
                    <a:pt x="320" y="188"/>
                    <a:pt x="322" y="187"/>
                  </a:cubicBezTo>
                  <a:cubicBezTo>
                    <a:pt x="322" y="187"/>
                    <a:pt x="323" y="187"/>
                    <a:pt x="323" y="187"/>
                  </a:cubicBezTo>
                  <a:cubicBezTo>
                    <a:pt x="331" y="155"/>
                    <a:pt x="331" y="155"/>
                    <a:pt x="331" y="155"/>
                  </a:cubicBezTo>
                  <a:close/>
                  <a:moveTo>
                    <a:pt x="341" y="195"/>
                  </a:moveTo>
                  <a:cubicBezTo>
                    <a:pt x="342" y="195"/>
                    <a:pt x="342" y="195"/>
                    <a:pt x="342" y="195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4" y="203"/>
                    <a:pt x="334" y="203"/>
                    <a:pt x="334" y="203"/>
                  </a:cubicBezTo>
                  <a:cubicBezTo>
                    <a:pt x="333" y="203"/>
                    <a:pt x="333" y="203"/>
                    <a:pt x="332" y="203"/>
                  </a:cubicBezTo>
                  <a:cubicBezTo>
                    <a:pt x="328" y="203"/>
                    <a:pt x="325" y="203"/>
                    <a:pt x="324" y="204"/>
                  </a:cubicBezTo>
                  <a:cubicBezTo>
                    <a:pt x="324" y="204"/>
                    <a:pt x="324" y="204"/>
                    <a:pt x="324" y="204"/>
                  </a:cubicBezTo>
                  <a:cubicBezTo>
                    <a:pt x="331" y="203"/>
                    <a:pt x="337" y="200"/>
                    <a:pt x="341" y="195"/>
                  </a:cubicBezTo>
                  <a:close/>
                  <a:moveTo>
                    <a:pt x="135" y="116"/>
                  </a:moveTo>
                  <a:cubicBezTo>
                    <a:pt x="129" y="124"/>
                    <a:pt x="129" y="124"/>
                    <a:pt x="129" y="124"/>
                  </a:cubicBezTo>
                  <a:cubicBezTo>
                    <a:pt x="129" y="124"/>
                    <a:pt x="129" y="125"/>
                    <a:pt x="130" y="125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5" y="116"/>
                    <a:pt x="135" y="116"/>
                    <a:pt x="135" y="116"/>
                  </a:cubicBezTo>
                  <a:close/>
                  <a:moveTo>
                    <a:pt x="155" y="265"/>
                  </a:moveTo>
                  <a:cubicBezTo>
                    <a:pt x="156" y="263"/>
                    <a:pt x="158" y="262"/>
                    <a:pt x="159" y="260"/>
                  </a:cubicBezTo>
                  <a:cubicBezTo>
                    <a:pt x="166" y="257"/>
                    <a:pt x="171" y="254"/>
                    <a:pt x="175" y="252"/>
                  </a:cubicBezTo>
                  <a:cubicBezTo>
                    <a:pt x="175" y="253"/>
                    <a:pt x="175" y="255"/>
                    <a:pt x="178" y="257"/>
                  </a:cubicBezTo>
                  <a:cubicBezTo>
                    <a:pt x="155" y="265"/>
                    <a:pt x="155" y="265"/>
                    <a:pt x="155" y="265"/>
                  </a:cubicBezTo>
                  <a:close/>
                  <a:moveTo>
                    <a:pt x="182" y="247"/>
                  </a:moveTo>
                  <a:cubicBezTo>
                    <a:pt x="184" y="244"/>
                    <a:pt x="186" y="242"/>
                    <a:pt x="186" y="239"/>
                  </a:cubicBezTo>
                  <a:cubicBezTo>
                    <a:pt x="194" y="243"/>
                    <a:pt x="194" y="243"/>
                    <a:pt x="194" y="243"/>
                  </a:cubicBezTo>
                  <a:cubicBezTo>
                    <a:pt x="189" y="244"/>
                    <a:pt x="185" y="245"/>
                    <a:pt x="182" y="2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>
              <a:softEdge rad="1270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35"/>
            <p:cNvSpPr>
              <a:spLocks noEditPoints="1"/>
            </p:cNvSpPr>
            <p:nvPr/>
          </p:nvSpPr>
          <p:spPr bwMode="auto">
            <a:xfrm>
              <a:off x="3644" y="840"/>
              <a:ext cx="1031" cy="3184"/>
            </a:xfrm>
            <a:custGeom>
              <a:avLst/>
              <a:gdLst>
                <a:gd name="T0" fmla="*/ 154 w 434"/>
                <a:gd name="T1" fmla="*/ 93 h 1345"/>
                <a:gd name="T2" fmla="*/ 157 w 434"/>
                <a:gd name="T3" fmla="*/ 115 h 1345"/>
                <a:gd name="T4" fmla="*/ 172 w 434"/>
                <a:gd name="T5" fmla="*/ 143 h 1345"/>
                <a:gd name="T6" fmla="*/ 163 w 434"/>
                <a:gd name="T7" fmla="*/ 179 h 1345"/>
                <a:gd name="T8" fmla="*/ 163 w 434"/>
                <a:gd name="T9" fmla="*/ 186 h 1345"/>
                <a:gd name="T10" fmla="*/ 68 w 434"/>
                <a:gd name="T11" fmla="*/ 236 h 1345"/>
                <a:gd name="T12" fmla="*/ 5 w 434"/>
                <a:gd name="T13" fmla="*/ 422 h 1345"/>
                <a:gd name="T14" fmla="*/ 109 w 434"/>
                <a:gd name="T15" fmla="*/ 601 h 1345"/>
                <a:gd name="T16" fmla="*/ 95 w 434"/>
                <a:gd name="T17" fmla="*/ 674 h 1345"/>
                <a:gd name="T18" fmla="*/ 121 w 434"/>
                <a:gd name="T19" fmla="*/ 706 h 1345"/>
                <a:gd name="T20" fmla="*/ 138 w 434"/>
                <a:gd name="T21" fmla="*/ 936 h 1345"/>
                <a:gd name="T22" fmla="*/ 148 w 434"/>
                <a:gd name="T23" fmla="*/ 1195 h 1345"/>
                <a:gd name="T24" fmla="*/ 156 w 434"/>
                <a:gd name="T25" fmla="*/ 1262 h 1345"/>
                <a:gd name="T26" fmla="*/ 156 w 434"/>
                <a:gd name="T27" fmla="*/ 1287 h 1345"/>
                <a:gd name="T28" fmla="*/ 160 w 434"/>
                <a:gd name="T29" fmla="*/ 1311 h 1345"/>
                <a:gd name="T30" fmla="*/ 192 w 434"/>
                <a:gd name="T31" fmla="*/ 1328 h 1345"/>
                <a:gd name="T32" fmla="*/ 289 w 434"/>
                <a:gd name="T33" fmla="*/ 1345 h 1345"/>
                <a:gd name="T34" fmla="*/ 291 w 434"/>
                <a:gd name="T35" fmla="*/ 1308 h 1345"/>
                <a:gd name="T36" fmla="*/ 428 w 434"/>
                <a:gd name="T37" fmla="*/ 1299 h 1345"/>
                <a:gd name="T38" fmla="*/ 416 w 434"/>
                <a:gd name="T39" fmla="*/ 1267 h 1345"/>
                <a:gd name="T40" fmla="*/ 342 w 434"/>
                <a:gd name="T41" fmla="*/ 1234 h 1345"/>
                <a:gd name="T42" fmla="*/ 326 w 434"/>
                <a:gd name="T43" fmla="*/ 1207 h 1345"/>
                <a:gd name="T44" fmla="*/ 321 w 434"/>
                <a:gd name="T45" fmla="*/ 1206 h 1345"/>
                <a:gd name="T46" fmla="*/ 348 w 434"/>
                <a:gd name="T47" fmla="*/ 1026 h 1345"/>
                <a:gd name="T48" fmla="*/ 379 w 434"/>
                <a:gd name="T49" fmla="*/ 772 h 1345"/>
                <a:gd name="T50" fmla="*/ 415 w 434"/>
                <a:gd name="T51" fmla="*/ 751 h 1345"/>
                <a:gd name="T52" fmla="*/ 425 w 434"/>
                <a:gd name="T53" fmla="*/ 686 h 1345"/>
                <a:gd name="T54" fmla="*/ 384 w 434"/>
                <a:gd name="T55" fmla="*/ 423 h 1345"/>
                <a:gd name="T56" fmla="*/ 286 w 434"/>
                <a:gd name="T57" fmla="*/ 201 h 1345"/>
                <a:gd name="T58" fmla="*/ 268 w 434"/>
                <a:gd name="T59" fmla="*/ 173 h 1345"/>
                <a:gd name="T60" fmla="*/ 270 w 434"/>
                <a:gd name="T61" fmla="*/ 164 h 1345"/>
                <a:gd name="T62" fmla="*/ 288 w 434"/>
                <a:gd name="T63" fmla="*/ 98 h 1345"/>
                <a:gd name="T64" fmla="*/ 281 w 434"/>
                <a:gd name="T65" fmla="*/ 84 h 1345"/>
                <a:gd name="T66" fmla="*/ 253 w 434"/>
                <a:gd name="T67" fmla="*/ 2 h 1345"/>
                <a:gd name="T68" fmla="*/ 248 w 434"/>
                <a:gd name="T69" fmla="*/ 1 h 1345"/>
                <a:gd name="T70" fmla="*/ 111 w 434"/>
                <a:gd name="T71" fmla="*/ 418 h 1345"/>
                <a:gd name="T72" fmla="*/ 118 w 434"/>
                <a:gd name="T73" fmla="*/ 458 h 1345"/>
                <a:gd name="T74" fmla="*/ 96 w 434"/>
                <a:gd name="T75" fmla="*/ 453 h 1345"/>
                <a:gd name="T76" fmla="*/ 347 w 434"/>
                <a:gd name="T77" fmla="*/ 579 h 1345"/>
                <a:gd name="T78" fmla="*/ 369 w 434"/>
                <a:gd name="T79" fmla="*/ 643 h 1345"/>
                <a:gd name="T80" fmla="*/ 363 w 434"/>
                <a:gd name="T81" fmla="*/ 674 h 1345"/>
                <a:gd name="T82" fmla="*/ 360 w 434"/>
                <a:gd name="T83" fmla="*/ 689 h 1345"/>
                <a:gd name="T84" fmla="*/ 353 w 434"/>
                <a:gd name="T85" fmla="*/ 689 h 1345"/>
                <a:gd name="T86" fmla="*/ 341 w 434"/>
                <a:gd name="T87" fmla="*/ 567 h 1345"/>
                <a:gd name="T88" fmla="*/ 381 w 434"/>
                <a:gd name="T89" fmla="*/ 715 h 1345"/>
                <a:gd name="T90" fmla="*/ 380 w 434"/>
                <a:gd name="T91" fmla="*/ 742 h 1345"/>
                <a:gd name="T92" fmla="*/ 257 w 434"/>
                <a:gd name="T93" fmla="*/ 922 h 1345"/>
                <a:gd name="T94" fmla="*/ 247 w 434"/>
                <a:gd name="T95" fmla="*/ 952 h 1345"/>
                <a:gd name="T96" fmla="*/ 259 w 434"/>
                <a:gd name="T97" fmla="*/ 877 h 1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4" h="1345">
                  <a:moveTo>
                    <a:pt x="160" y="41"/>
                  </a:moveTo>
                  <a:cubicBezTo>
                    <a:pt x="153" y="43"/>
                    <a:pt x="149" y="49"/>
                    <a:pt x="149" y="61"/>
                  </a:cubicBezTo>
                  <a:cubicBezTo>
                    <a:pt x="148" y="66"/>
                    <a:pt x="150" y="77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5"/>
                    <a:pt x="154" y="97"/>
                    <a:pt x="155" y="99"/>
                  </a:cubicBezTo>
                  <a:cubicBezTo>
                    <a:pt x="154" y="103"/>
                    <a:pt x="155" y="108"/>
                    <a:pt x="157" y="115"/>
                  </a:cubicBezTo>
                  <a:cubicBezTo>
                    <a:pt x="157" y="116"/>
                    <a:pt x="158" y="117"/>
                    <a:pt x="158" y="118"/>
                  </a:cubicBezTo>
                  <a:cubicBezTo>
                    <a:pt x="160" y="125"/>
                    <a:pt x="165" y="131"/>
                    <a:pt x="172" y="135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7"/>
                    <a:pt x="172" y="150"/>
                    <a:pt x="173" y="153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63" y="179"/>
                    <a:pt x="163" y="179"/>
                    <a:pt x="163" y="179"/>
                  </a:cubicBezTo>
                  <a:cubicBezTo>
                    <a:pt x="163" y="180"/>
                    <a:pt x="162" y="180"/>
                    <a:pt x="162" y="181"/>
                  </a:cubicBezTo>
                  <a:cubicBezTo>
                    <a:pt x="162" y="182"/>
                    <a:pt x="162" y="183"/>
                    <a:pt x="162" y="184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2" y="187"/>
                    <a:pt x="161" y="189"/>
                    <a:pt x="159" y="190"/>
                  </a:cubicBezTo>
                  <a:cubicBezTo>
                    <a:pt x="159" y="190"/>
                    <a:pt x="159" y="190"/>
                    <a:pt x="159" y="190"/>
                  </a:cubicBezTo>
                  <a:cubicBezTo>
                    <a:pt x="133" y="209"/>
                    <a:pt x="103" y="224"/>
                    <a:pt x="68" y="236"/>
                  </a:cubicBezTo>
                  <a:cubicBezTo>
                    <a:pt x="67" y="237"/>
                    <a:pt x="66" y="237"/>
                    <a:pt x="66" y="238"/>
                  </a:cubicBezTo>
                  <a:cubicBezTo>
                    <a:pt x="36" y="298"/>
                    <a:pt x="15" y="359"/>
                    <a:pt x="5" y="422"/>
                  </a:cubicBezTo>
                  <a:cubicBezTo>
                    <a:pt x="5" y="422"/>
                    <a:pt x="5" y="422"/>
                    <a:pt x="5" y="422"/>
                  </a:cubicBezTo>
                  <a:cubicBezTo>
                    <a:pt x="0" y="475"/>
                    <a:pt x="15" y="513"/>
                    <a:pt x="48" y="537"/>
                  </a:cubicBezTo>
                  <a:cubicBezTo>
                    <a:pt x="47" y="537"/>
                    <a:pt x="47" y="537"/>
                    <a:pt x="47" y="537"/>
                  </a:cubicBezTo>
                  <a:cubicBezTo>
                    <a:pt x="109" y="601"/>
                    <a:pt x="109" y="601"/>
                    <a:pt x="109" y="601"/>
                  </a:cubicBezTo>
                  <a:cubicBezTo>
                    <a:pt x="108" y="641"/>
                    <a:pt x="108" y="641"/>
                    <a:pt x="108" y="641"/>
                  </a:cubicBezTo>
                  <a:cubicBezTo>
                    <a:pt x="95" y="672"/>
                    <a:pt x="95" y="672"/>
                    <a:pt x="95" y="672"/>
                  </a:cubicBezTo>
                  <a:cubicBezTo>
                    <a:pt x="95" y="673"/>
                    <a:pt x="95" y="674"/>
                    <a:pt x="95" y="674"/>
                  </a:cubicBezTo>
                  <a:cubicBezTo>
                    <a:pt x="97" y="691"/>
                    <a:pt x="102" y="701"/>
                    <a:pt x="111" y="705"/>
                  </a:cubicBezTo>
                  <a:cubicBezTo>
                    <a:pt x="111" y="704"/>
                    <a:pt x="111" y="704"/>
                    <a:pt x="111" y="704"/>
                  </a:cubicBezTo>
                  <a:cubicBezTo>
                    <a:pt x="114" y="706"/>
                    <a:pt x="117" y="706"/>
                    <a:pt x="121" y="706"/>
                  </a:cubicBezTo>
                  <a:cubicBezTo>
                    <a:pt x="132" y="746"/>
                    <a:pt x="132" y="746"/>
                    <a:pt x="132" y="746"/>
                  </a:cubicBezTo>
                  <a:cubicBezTo>
                    <a:pt x="132" y="746"/>
                    <a:pt x="132" y="746"/>
                    <a:pt x="132" y="746"/>
                  </a:cubicBezTo>
                  <a:cubicBezTo>
                    <a:pt x="139" y="802"/>
                    <a:pt x="141" y="865"/>
                    <a:pt x="138" y="936"/>
                  </a:cubicBezTo>
                  <a:cubicBezTo>
                    <a:pt x="138" y="936"/>
                    <a:pt x="138" y="936"/>
                    <a:pt x="138" y="936"/>
                  </a:cubicBezTo>
                  <a:cubicBezTo>
                    <a:pt x="138" y="943"/>
                    <a:pt x="138" y="943"/>
                    <a:pt x="138" y="943"/>
                  </a:cubicBezTo>
                  <a:cubicBezTo>
                    <a:pt x="133" y="1029"/>
                    <a:pt x="137" y="1113"/>
                    <a:pt x="148" y="1195"/>
                  </a:cubicBezTo>
                  <a:cubicBezTo>
                    <a:pt x="148" y="1195"/>
                    <a:pt x="148" y="1196"/>
                    <a:pt x="148" y="1196"/>
                  </a:cubicBezTo>
                  <a:cubicBezTo>
                    <a:pt x="163" y="1245"/>
                    <a:pt x="163" y="1245"/>
                    <a:pt x="163" y="1245"/>
                  </a:cubicBezTo>
                  <a:cubicBezTo>
                    <a:pt x="156" y="1262"/>
                    <a:pt x="156" y="1262"/>
                    <a:pt x="156" y="1262"/>
                  </a:cubicBezTo>
                  <a:cubicBezTo>
                    <a:pt x="155" y="1263"/>
                    <a:pt x="155" y="1263"/>
                    <a:pt x="155" y="1264"/>
                  </a:cubicBezTo>
                  <a:cubicBezTo>
                    <a:pt x="155" y="1284"/>
                    <a:pt x="155" y="1284"/>
                    <a:pt x="155" y="1284"/>
                  </a:cubicBezTo>
                  <a:cubicBezTo>
                    <a:pt x="155" y="1285"/>
                    <a:pt x="156" y="1286"/>
                    <a:pt x="156" y="1287"/>
                  </a:cubicBezTo>
                  <a:cubicBezTo>
                    <a:pt x="157" y="1287"/>
                    <a:pt x="158" y="1288"/>
                    <a:pt x="159" y="1288"/>
                  </a:cubicBezTo>
                  <a:cubicBezTo>
                    <a:pt x="160" y="1288"/>
                    <a:pt x="161" y="1288"/>
                    <a:pt x="162" y="1289"/>
                  </a:cubicBezTo>
                  <a:cubicBezTo>
                    <a:pt x="160" y="1311"/>
                    <a:pt x="160" y="1311"/>
                    <a:pt x="160" y="1311"/>
                  </a:cubicBezTo>
                  <a:cubicBezTo>
                    <a:pt x="160" y="1312"/>
                    <a:pt x="160" y="1313"/>
                    <a:pt x="161" y="1313"/>
                  </a:cubicBezTo>
                  <a:cubicBezTo>
                    <a:pt x="161" y="1314"/>
                    <a:pt x="162" y="1315"/>
                    <a:pt x="163" y="1315"/>
                  </a:cubicBezTo>
                  <a:cubicBezTo>
                    <a:pt x="192" y="1328"/>
                    <a:pt x="192" y="1328"/>
                    <a:pt x="192" y="1328"/>
                  </a:cubicBezTo>
                  <a:cubicBezTo>
                    <a:pt x="192" y="1328"/>
                    <a:pt x="193" y="1328"/>
                    <a:pt x="193" y="1328"/>
                  </a:cubicBezTo>
                  <a:cubicBezTo>
                    <a:pt x="288" y="1345"/>
                    <a:pt x="288" y="1345"/>
                    <a:pt x="288" y="1345"/>
                  </a:cubicBezTo>
                  <a:cubicBezTo>
                    <a:pt x="288" y="1345"/>
                    <a:pt x="289" y="1345"/>
                    <a:pt x="289" y="1345"/>
                  </a:cubicBezTo>
                  <a:cubicBezTo>
                    <a:pt x="290" y="1345"/>
                    <a:pt x="290" y="1345"/>
                    <a:pt x="291" y="1344"/>
                  </a:cubicBezTo>
                  <a:cubicBezTo>
                    <a:pt x="299" y="1338"/>
                    <a:pt x="303" y="1332"/>
                    <a:pt x="302" y="1326"/>
                  </a:cubicBezTo>
                  <a:cubicBezTo>
                    <a:pt x="303" y="1320"/>
                    <a:pt x="299" y="1314"/>
                    <a:pt x="291" y="1308"/>
                  </a:cubicBezTo>
                  <a:cubicBezTo>
                    <a:pt x="283" y="1296"/>
                    <a:pt x="283" y="1296"/>
                    <a:pt x="283" y="1296"/>
                  </a:cubicBezTo>
                  <a:cubicBezTo>
                    <a:pt x="327" y="1301"/>
                    <a:pt x="327" y="1301"/>
                    <a:pt x="327" y="1301"/>
                  </a:cubicBezTo>
                  <a:cubicBezTo>
                    <a:pt x="363" y="1311"/>
                    <a:pt x="397" y="1310"/>
                    <a:pt x="428" y="1299"/>
                  </a:cubicBezTo>
                  <a:cubicBezTo>
                    <a:pt x="428" y="1298"/>
                    <a:pt x="429" y="1298"/>
                    <a:pt x="429" y="1298"/>
                  </a:cubicBezTo>
                  <a:cubicBezTo>
                    <a:pt x="430" y="1297"/>
                    <a:pt x="430" y="1297"/>
                    <a:pt x="430" y="1296"/>
                  </a:cubicBezTo>
                  <a:cubicBezTo>
                    <a:pt x="434" y="1283"/>
                    <a:pt x="429" y="1274"/>
                    <a:pt x="416" y="1267"/>
                  </a:cubicBezTo>
                  <a:cubicBezTo>
                    <a:pt x="405" y="1260"/>
                    <a:pt x="386" y="1257"/>
                    <a:pt x="360" y="1256"/>
                  </a:cubicBezTo>
                  <a:cubicBezTo>
                    <a:pt x="338" y="1238"/>
                    <a:pt x="338" y="1238"/>
                    <a:pt x="338" y="1238"/>
                  </a:cubicBezTo>
                  <a:cubicBezTo>
                    <a:pt x="339" y="1237"/>
                    <a:pt x="341" y="1235"/>
                    <a:pt x="342" y="1234"/>
                  </a:cubicBezTo>
                  <a:cubicBezTo>
                    <a:pt x="342" y="1233"/>
                    <a:pt x="343" y="1232"/>
                    <a:pt x="343" y="1231"/>
                  </a:cubicBezTo>
                  <a:cubicBezTo>
                    <a:pt x="343" y="1230"/>
                    <a:pt x="343" y="1229"/>
                    <a:pt x="342" y="1229"/>
                  </a:cubicBezTo>
                  <a:cubicBezTo>
                    <a:pt x="326" y="1207"/>
                    <a:pt x="326" y="1207"/>
                    <a:pt x="326" y="1207"/>
                  </a:cubicBezTo>
                  <a:cubicBezTo>
                    <a:pt x="325" y="1207"/>
                    <a:pt x="325" y="1206"/>
                    <a:pt x="324" y="1206"/>
                  </a:cubicBezTo>
                  <a:cubicBezTo>
                    <a:pt x="324" y="1206"/>
                    <a:pt x="323" y="1206"/>
                    <a:pt x="323" y="1206"/>
                  </a:cubicBezTo>
                  <a:cubicBezTo>
                    <a:pt x="321" y="1206"/>
                    <a:pt x="321" y="1206"/>
                    <a:pt x="321" y="1206"/>
                  </a:cubicBezTo>
                  <a:cubicBezTo>
                    <a:pt x="334" y="1143"/>
                    <a:pt x="334" y="1143"/>
                    <a:pt x="334" y="1143"/>
                  </a:cubicBezTo>
                  <a:cubicBezTo>
                    <a:pt x="334" y="1143"/>
                    <a:pt x="334" y="1143"/>
                    <a:pt x="334" y="1143"/>
                  </a:cubicBezTo>
                  <a:cubicBezTo>
                    <a:pt x="348" y="1026"/>
                    <a:pt x="348" y="1026"/>
                    <a:pt x="348" y="1026"/>
                  </a:cubicBezTo>
                  <a:cubicBezTo>
                    <a:pt x="378" y="951"/>
                    <a:pt x="378" y="951"/>
                    <a:pt x="378" y="951"/>
                  </a:cubicBezTo>
                  <a:cubicBezTo>
                    <a:pt x="378" y="950"/>
                    <a:pt x="378" y="950"/>
                    <a:pt x="378" y="949"/>
                  </a:cubicBezTo>
                  <a:cubicBezTo>
                    <a:pt x="379" y="772"/>
                    <a:pt x="379" y="772"/>
                    <a:pt x="379" y="772"/>
                  </a:cubicBezTo>
                  <a:cubicBezTo>
                    <a:pt x="385" y="772"/>
                    <a:pt x="385" y="772"/>
                    <a:pt x="385" y="772"/>
                  </a:cubicBezTo>
                  <a:cubicBezTo>
                    <a:pt x="386" y="772"/>
                    <a:pt x="387" y="772"/>
                    <a:pt x="387" y="772"/>
                  </a:cubicBezTo>
                  <a:cubicBezTo>
                    <a:pt x="415" y="751"/>
                    <a:pt x="415" y="751"/>
                    <a:pt x="415" y="751"/>
                  </a:cubicBezTo>
                  <a:cubicBezTo>
                    <a:pt x="415" y="751"/>
                    <a:pt x="416" y="750"/>
                    <a:pt x="416" y="749"/>
                  </a:cubicBezTo>
                  <a:cubicBezTo>
                    <a:pt x="423" y="732"/>
                    <a:pt x="425" y="711"/>
                    <a:pt x="425" y="687"/>
                  </a:cubicBezTo>
                  <a:cubicBezTo>
                    <a:pt x="425" y="687"/>
                    <a:pt x="425" y="687"/>
                    <a:pt x="425" y="686"/>
                  </a:cubicBezTo>
                  <a:cubicBezTo>
                    <a:pt x="426" y="686"/>
                    <a:pt x="427" y="685"/>
                    <a:pt x="427" y="684"/>
                  </a:cubicBezTo>
                  <a:cubicBezTo>
                    <a:pt x="427" y="621"/>
                    <a:pt x="427" y="621"/>
                    <a:pt x="427" y="621"/>
                  </a:cubicBezTo>
                  <a:cubicBezTo>
                    <a:pt x="423" y="548"/>
                    <a:pt x="409" y="482"/>
                    <a:pt x="384" y="423"/>
                  </a:cubicBezTo>
                  <a:cubicBezTo>
                    <a:pt x="372" y="338"/>
                    <a:pt x="351" y="272"/>
                    <a:pt x="322" y="225"/>
                  </a:cubicBezTo>
                  <a:cubicBezTo>
                    <a:pt x="322" y="224"/>
                    <a:pt x="321" y="224"/>
                    <a:pt x="321" y="224"/>
                  </a:cubicBezTo>
                  <a:cubicBezTo>
                    <a:pt x="286" y="201"/>
                    <a:pt x="286" y="201"/>
                    <a:pt x="286" y="201"/>
                  </a:cubicBezTo>
                  <a:cubicBezTo>
                    <a:pt x="283" y="190"/>
                    <a:pt x="283" y="190"/>
                    <a:pt x="283" y="190"/>
                  </a:cubicBezTo>
                  <a:cubicBezTo>
                    <a:pt x="283" y="190"/>
                    <a:pt x="283" y="189"/>
                    <a:pt x="282" y="189"/>
                  </a:cubicBezTo>
                  <a:cubicBezTo>
                    <a:pt x="268" y="173"/>
                    <a:pt x="268" y="173"/>
                    <a:pt x="268" y="173"/>
                  </a:cubicBezTo>
                  <a:cubicBezTo>
                    <a:pt x="268" y="168"/>
                    <a:pt x="268" y="168"/>
                    <a:pt x="268" y="168"/>
                  </a:cubicBezTo>
                  <a:cubicBezTo>
                    <a:pt x="270" y="165"/>
                    <a:pt x="270" y="165"/>
                    <a:pt x="270" y="165"/>
                  </a:cubicBezTo>
                  <a:cubicBezTo>
                    <a:pt x="270" y="165"/>
                    <a:pt x="270" y="164"/>
                    <a:pt x="270" y="164"/>
                  </a:cubicBezTo>
                  <a:cubicBezTo>
                    <a:pt x="275" y="153"/>
                    <a:pt x="278" y="141"/>
                    <a:pt x="279" y="128"/>
                  </a:cubicBezTo>
                  <a:cubicBezTo>
                    <a:pt x="286" y="123"/>
                    <a:pt x="289" y="113"/>
                    <a:pt x="288" y="99"/>
                  </a:cubicBezTo>
                  <a:cubicBezTo>
                    <a:pt x="288" y="99"/>
                    <a:pt x="288" y="98"/>
                    <a:pt x="288" y="98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97"/>
                    <a:pt x="288" y="97"/>
                    <a:pt x="288" y="96"/>
                  </a:cubicBezTo>
                  <a:cubicBezTo>
                    <a:pt x="286" y="90"/>
                    <a:pt x="284" y="86"/>
                    <a:pt x="281" y="84"/>
                  </a:cubicBezTo>
                  <a:cubicBezTo>
                    <a:pt x="281" y="82"/>
                    <a:pt x="281" y="82"/>
                    <a:pt x="281" y="82"/>
                  </a:cubicBezTo>
                  <a:cubicBezTo>
                    <a:pt x="285" y="56"/>
                    <a:pt x="285" y="56"/>
                    <a:pt x="285" y="56"/>
                  </a:cubicBezTo>
                  <a:cubicBezTo>
                    <a:pt x="289" y="26"/>
                    <a:pt x="278" y="8"/>
                    <a:pt x="253" y="2"/>
                  </a:cubicBezTo>
                  <a:cubicBezTo>
                    <a:pt x="253" y="2"/>
                    <a:pt x="253" y="2"/>
                    <a:pt x="253" y="2"/>
                  </a:cubicBezTo>
                  <a:cubicBezTo>
                    <a:pt x="251" y="1"/>
                    <a:pt x="250" y="1"/>
                    <a:pt x="249" y="1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19" y="0"/>
                    <a:pt x="197" y="2"/>
                    <a:pt x="183" y="9"/>
                  </a:cubicBezTo>
                  <a:cubicBezTo>
                    <a:pt x="168" y="16"/>
                    <a:pt x="161" y="26"/>
                    <a:pt x="160" y="41"/>
                  </a:cubicBezTo>
                  <a:close/>
                  <a:moveTo>
                    <a:pt x="111" y="418"/>
                  </a:moveTo>
                  <a:cubicBezTo>
                    <a:pt x="117" y="427"/>
                    <a:pt x="117" y="427"/>
                    <a:pt x="117" y="427"/>
                  </a:cubicBezTo>
                  <a:cubicBezTo>
                    <a:pt x="117" y="455"/>
                    <a:pt x="117" y="455"/>
                    <a:pt x="117" y="455"/>
                  </a:cubicBezTo>
                  <a:cubicBezTo>
                    <a:pt x="117" y="456"/>
                    <a:pt x="118" y="457"/>
                    <a:pt x="118" y="458"/>
                  </a:cubicBezTo>
                  <a:cubicBezTo>
                    <a:pt x="138" y="482"/>
                    <a:pt x="138" y="482"/>
                    <a:pt x="138" y="482"/>
                  </a:cubicBezTo>
                  <a:cubicBezTo>
                    <a:pt x="126" y="492"/>
                    <a:pt x="126" y="492"/>
                    <a:pt x="126" y="492"/>
                  </a:cubicBezTo>
                  <a:cubicBezTo>
                    <a:pt x="96" y="453"/>
                    <a:pt x="96" y="453"/>
                    <a:pt x="96" y="453"/>
                  </a:cubicBezTo>
                  <a:cubicBezTo>
                    <a:pt x="111" y="418"/>
                    <a:pt x="111" y="418"/>
                    <a:pt x="111" y="418"/>
                  </a:cubicBezTo>
                  <a:close/>
                  <a:moveTo>
                    <a:pt x="341" y="567"/>
                  </a:moveTo>
                  <a:cubicBezTo>
                    <a:pt x="347" y="579"/>
                    <a:pt x="347" y="579"/>
                    <a:pt x="347" y="579"/>
                  </a:cubicBezTo>
                  <a:cubicBezTo>
                    <a:pt x="347" y="601"/>
                    <a:pt x="347" y="601"/>
                    <a:pt x="347" y="601"/>
                  </a:cubicBezTo>
                  <a:cubicBezTo>
                    <a:pt x="347" y="602"/>
                    <a:pt x="347" y="602"/>
                    <a:pt x="348" y="603"/>
                  </a:cubicBezTo>
                  <a:cubicBezTo>
                    <a:pt x="369" y="643"/>
                    <a:pt x="369" y="643"/>
                    <a:pt x="369" y="643"/>
                  </a:cubicBezTo>
                  <a:cubicBezTo>
                    <a:pt x="363" y="673"/>
                    <a:pt x="363" y="673"/>
                    <a:pt x="363" y="673"/>
                  </a:cubicBezTo>
                  <a:cubicBezTo>
                    <a:pt x="363" y="674"/>
                    <a:pt x="363" y="674"/>
                    <a:pt x="363" y="674"/>
                  </a:cubicBezTo>
                  <a:cubicBezTo>
                    <a:pt x="363" y="674"/>
                    <a:pt x="363" y="674"/>
                    <a:pt x="363" y="674"/>
                  </a:cubicBezTo>
                  <a:cubicBezTo>
                    <a:pt x="363" y="675"/>
                    <a:pt x="363" y="676"/>
                    <a:pt x="364" y="677"/>
                  </a:cubicBezTo>
                  <a:cubicBezTo>
                    <a:pt x="364" y="677"/>
                    <a:pt x="364" y="677"/>
                    <a:pt x="365" y="677"/>
                  </a:cubicBezTo>
                  <a:cubicBezTo>
                    <a:pt x="360" y="689"/>
                    <a:pt x="360" y="689"/>
                    <a:pt x="360" y="689"/>
                  </a:cubicBezTo>
                  <a:cubicBezTo>
                    <a:pt x="359" y="689"/>
                    <a:pt x="359" y="690"/>
                    <a:pt x="359" y="691"/>
                  </a:cubicBezTo>
                  <a:cubicBezTo>
                    <a:pt x="360" y="697"/>
                    <a:pt x="360" y="703"/>
                    <a:pt x="359" y="710"/>
                  </a:cubicBezTo>
                  <a:cubicBezTo>
                    <a:pt x="353" y="689"/>
                    <a:pt x="353" y="689"/>
                    <a:pt x="353" y="689"/>
                  </a:cubicBezTo>
                  <a:cubicBezTo>
                    <a:pt x="354" y="688"/>
                    <a:pt x="355" y="687"/>
                    <a:pt x="356" y="686"/>
                  </a:cubicBezTo>
                  <a:cubicBezTo>
                    <a:pt x="357" y="685"/>
                    <a:pt x="357" y="684"/>
                    <a:pt x="357" y="683"/>
                  </a:cubicBezTo>
                  <a:cubicBezTo>
                    <a:pt x="341" y="567"/>
                    <a:pt x="341" y="567"/>
                    <a:pt x="341" y="567"/>
                  </a:cubicBezTo>
                  <a:close/>
                  <a:moveTo>
                    <a:pt x="370" y="747"/>
                  </a:moveTo>
                  <a:cubicBezTo>
                    <a:pt x="370" y="745"/>
                    <a:pt x="370" y="745"/>
                    <a:pt x="370" y="745"/>
                  </a:cubicBezTo>
                  <a:cubicBezTo>
                    <a:pt x="377" y="742"/>
                    <a:pt x="380" y="732"/>
                    <a:pt x="381" y="715"/>
                  </a:cubicBezTo>
                  <a:cubicBezTo>
                    <a:pt x="382" y="715"/>
                    <a:pt x="382" y="715"/>
                    <a:pt x="382" y="715"/>
                  </a:cubicBezTo>
                  <a:cubicBezTo>
                    <a:pt x="383" y="734"/>
                    <a:pt x="383" y="734"/>
                    <a:pt x="383" y="734"/>
                  </a:cubicBezTo>
                  <a:cubicBezTo>
                    <a:pt x="380" y="742"/>
                    <a:pt x="380" y="742"/>
                    <a:pt x="380" y="742"/>
                  </a:cubicBezTo>
                  <a:cubicBezTo>
                    <a:pt x="379" y="742"/>
                    <a:pt x="379" y="742"/>
                    <a:pt x="378" y="742"/>
                  </a:cubicBezTo>
                  <a:cubicBezTo>
                    <a:pt x="374" y="743"/>
                    <a:pt x="372" y="744"/>
                    <a:pt x="370" y="747"/>
                  </a:cubicBezTo>
                  <a:close/>
                  <a:moveTo>
                    <a:pt x="257" y="922"/>
                  </a:moveTo>
                  <a:cubicBezTo>
                    <a:pt x="258" y="928"/>
                    <a:pt x="260" y="934"/>
                    <a:pt x="264" y="941"/>
                  </a:cubicBezTo>
                  <a:cubicBezTo>
                    <a:pt x="246" y="971"/>
                    <a:pt x="246" y="971"/>
                    <a:pt x="246" y="971"/>
                  </a:cubicBezTo>
                  <a:cubicBezTo>
                    <a:pt x="247" y="965"/>
                    <a:pt x="247" y="958"/>
                    <a:pt x="247" y="952"/>
                  </a:cubicBezTo>
                  <a:cubicBezTo>
                    <a:pt x="252" y="941"/>
                    <a:pt x="255" y="931"/>
                    <a:pt x="257" y="922"/>
                  </a:cubicBezTo>
                  <a:close/>
                  <a:moveTo>
                    <a:pt x="260" y="904"/>
                  </a:moveTo>
                  <a:cubicBezTo>
                    <a:pt x="261" y="894"/>
                    <a:pt x="261" y="885"/>
                    <a:pt x="259" y="877"/>
                  </a:cubicBezTo>
                  <a:cubicBezTo>
                    <a:pt x="270" y="890"/>
                    <a:pt x="270" y="890"/>
                    <a:pt x="270" y="890"/>
                  </a:cubicBezTo>
                  <a:cubicBezTo>
                    <a:pt x="265" y="894"/>
                    <a:pt x="262" y="899"/>
                    <a:pt x="260" y="9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1" name="Freeform 36"/>
            <p:cNvSpPr/>
            <p:nvPr/>
          </p:nvSpPr>
          <p:spPr bwMode="auto">
            <a:xfrm>
              <a:off x="4174" y="852"/>
              <a:ext cx="147" cy="232"/>
            </a:xfrm>
            <a:custGeom>
              <a:avLst/>
              <a:gdLst>
                <a:gd name="T0" fmla="*/ 29 w 62"/>
                <a:gd name="T1" fmla="*/ 1 h 98"/>
                <a:gd name="T2" fmla="*/ 25 w 62"/>
                <a:gd name="T3" fmla="*/ 0 h 98"/>
                <a:gd name="T4" fmla="*/ 28 w 62"/>
                <a:gd name="T5" fmla="*/ 29 h 98"/>
                <a:gd name="T6" fmla="*/ 0 w 62"/>
                <a:gd name="T7" fmla="*/ 52 h 98"/>
                <a:gd name="T8" fmla="*/ 28 w 62"/>
                <a:gd name="T9" fmla="*/ 43 h 98"/>
                <a:gd name="T10" fmla="*/ 29 w 62"/>
                <a:gd name="T11" fmla="*/ 42 h 98"/>
                <a:gd name="T12" fmla="*/ 45 w 62"/>
                <a:gd name="T13" fmla="*/ 65 h 98"/>
                <a:gd name="T14" fmla="*/ 47 w 62"/>
                <a:gd name="T15" fmla="*/ 90 h 98"/>
                <a:gd name="T16" fmla="*/ 54 w 62"/>
                <a:gd name="T17" fmla="*/ 98 h 98"/>
                <a:gd name="T18" fmla="*/ 54 w 62"/>
                <a:gd name="T19" fmla="*/ 83 h 98"/>
                <a:gd name="T20" fmla="*/ 54 w 62"/>
                <a:gd name="T21" fmla="*/ 76 h 98"/>
                <a:gd name="T22" fmla="*/ 58 w 62"/>
                <a:gd name="T23" fmla="*/ 51 h 98"/>
                <a:gd name="T24" fmla="*/ 29 w 62"/>
                <a:gd name="T25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98">
                  <a:moveTo>
                    <a:pt x="29" y="1"/>
                  </a:moveTo>
                  <a:cubicBezTo>
                    <a:pt x="28" y="0"/>
                    <a:pt x="27" y="0"/>
                    <a:pt x="25" y="0"/>
                  </a:cubicBezTo>
                  <a:cubicBezTo>
                    <a:pt x="53" y="25"/>
                    <a:pt x="54" y="35"/>
                    <a:pt x="28" y="29"/>
                  </a:cubicBezTo>
                  <a:cubicBezTo>
                    <a:pt x="23" y="39"/>
                    <a:pt x="13" y="47"/>
                    <a:pt x="0" y="52"/>
                  </a:cubicBezTo>
                  <a:cubicBezTo>
                    <a:pt x="11" y="52"/>
                    <a:pt x="21" y="49"/>
                    <a:pt x="28" y="43"/>
                  </a:cubicBezTo>
                  <a:cubicBezTo>
                    <a:pt x="28" y="42"/>
                    <a:pt x="28" y="42"/>
                    <a:pt x="29" y="42"/>
                  </a:cubicBezTo>
                  <a:cubicBezTo>
                    <a:pt x="41" y="42"/>
                    <a:pt x="46" y="49"/>
                    <a:pt x="45" y="65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62" y="23"/>
                    <a:pt x="52" y="7"/>
                    <a:pt x="29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4029" y="1285"/>
              <a:ext cx="620" cy="1210"/>
            </a:xfrm>
            <a:custGeom>
              <a:avLst/>
              <a:gdLst>
                <a:gd name="T0" fmla="*/ 139 w 261"/>
                <a:gd name="T1" fmla="*/ 65 h 511"/>
                <a:gd name="T2" fmla="*/ 139 w 261"/>
                <a:gd name="T3" fmla="*/ 40 h 511"/>
                <a:gd name="T4" fmla="*/ 187 w 261"/>
                <a:gd name="T5" fmla="*/ 132 h 511"/>
                <a:gd name="T6" fmla="*/ 199 w 261"/>
                <a:gd name="T7" fmla="*/ 191 h 511"/>
                <a:gd name="T8" fmla="*/ 207 w 261"/>
                <a:gd name="T9" fmla="*/ 243 h 511"/>
                <a:gd name="T10" fmla="*/ 230 w 261"/>
                <a:gd name="T11" fmla="*/ 304 h 511"/>
                <a:gd name="T12" fmla="*/ 251 w 261"/>
                <a:gd name="T13" fmla="*/ 439 h 511"/>
                <a:gd name="T14" fmla="*/ 247 w 261"/>
                <a:gd name="T15" fmla="*/ 469 h 511"/>
                <a:gd name="T16" fmla="*/ 207 w 261"/>
                <a:gd name="T17" fmla="*/ 477 h 511"/>
                <a:gd name="T18" fmla="*/ 205 w 261"/>
                <a:gd name="T19" fmla="*/ 486 h 511"/>
                <a:gd name="T20" fmla="*/ 208 w 261"/>
                <a:gd name="T21" fmla="*/ 487 h 511"/>
                <a:gd name="T22" fmla="*/ 258 w 261"/>
                <a:gd name="T23" fmla="*/ 496 h 511"/>
                <a:gd name="T24" fmla="*/ 261 w 261"/>
                <a:gd name="T25" fmla="*/ 496 h 511"/>
                <a:gd name="T26" fmla="*/ 261 w 261"/>
                <a:gd name="T27" fmla="*/ 433 h 511"/>
                <a:gd name="T28" fmla="*/ 218 w 261"/>
                <a:gd name="T29" fmla="*/ 236 h 511"/>
                <a:gd name="T30" fmla="*/ 157 w 261"/>
                <a:gd name="T31" fmla="*/ 39 h 511"/>
                <a:gd name="T32" fmla="*/ 121 w 261"/>
                <a:gd name="T33" fmla="*/ 15 h 511"/>
                <a:gd name="T34" fmla="*/ 131 w 261"/>
                <a:gd name="T35" fmla="*/ 56 h 511"/>
                <a:gd name="T36" fmla="*/ 111 w 261"/>
                <a:gd name="T37" fmla="*/ 36 h 511"/>
                <a:gd name="T38" fmla="*/ 94 w 261"/>
                <a:gd name="T39" fmla="*/ 89 h 511"/>
                <a:gd name="T40" fmla="*/ 88 w 261"/>
                <a:gd name="T41" fmla="*/ 81 h 511"/>
                <a:gd name="T42" fmla="*/ 53 w 261"/>
                <a:gd name="T43" fmla="*/ 41 h 511"/>
                <a:gd name="T44" fmla="*/ 30 w 261"/>
                <a:gd name="T45" fmla="*/ 62 h 511"/>
                <a:gd name="T46" fmla="*/ 6 w 261"/>
                <a:gd name="T47" fmla="*/ 0 h 511"/>
                <a:gd name="T48" fmla="*/ 0 w 261"/>
                <a:gd name="T49" fmla="*/ 5 h 511"/>
                <a:gd name="T50" fmla="*/ 25 w 261"/>
                <a:gd name="T51" fmla="*/ 76 h 511"/>
                <a:gd name="T52" fmla="*/ 50 w 261"/>
                <a:gd name="T53" fmla="*/ 55 h 511"/>
                <a:gd name="T54" fmla="*/ 85 w 261"/>
                <a:gd name="T55" fmla="*/ 95 h 511"/>
                <a:gd name="T56" fmla="*/ 118 w 261"/>
                <a:gd name="T57" fmla="*/ 216 h 511"/>
                <a:gd name="T58" fmla="*/ 144 w 261"/>
                <a:gd name="T59" fmla="*/ 459 h 511"/>
                <a:gd name="T60" fmla="*/ 117 w 261"/>
                <a:gd name="T61" fmla="*/ 500 h 511"/>
                <a:gd name="T62" fmla="*/ 128 w 261"/>
                <a:gd name="T63" fmla="*/ 511 h 511"/>
                <a:gd name="T64" fmla="*/ 148 w 261"/>
                <a:gd name="T65" fmla="*/ 476 h 511"/>
                <a:gd name="T66" fmla="*/ 154 w 261"/>
                <a:gd name="T67" fmla="*/ 464 h 511"/>
                <a:gd name="T68" fmla="*/ 144 w 261"/>
                <a:gd name="T69" fmla="*/ 329 h 511"/>
                <a:gd name="T70" fmla="*/ 119 w 261"/>
                <a:gd name="T71" fmla="*/ 165 h 511"/>
                <a:gd name="T72" fmla="*/ 95 w 261"/>
                <a:gd name="T73" fmla="*/ 92 h 511"/>
                <a:gd name="T74" fmla="*/ 117 w 261"/>
                <a:gd name="T75" fmla="*/ 54 h 511"/>
                <a:gd name="T76" fmla="*/ 139 w 261"/>
                <a:gd name="T77" fmla="*/ 6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1" h="511">
                  <a:moveTo>
                    <a:pt x="139" y="65"/>
                  </a:moveTo>
                  <a:cubicBezTo>
                    <a:pt x="139" y="40"/>
                    <a:pt x="139" y="40"/>
                    <a:pt x="139" y="40"/>
                  </a:cubicBezTo>
                  <a:cubicBezTo>
                    <a:pt x="161" y="66"/>
                    <a:pt x="177" y="96"/>
                    <a:pt x="187" y="132"/>
                  </a:cubicBezTo>
                  <a:cubicBezTo>
                    <a:pt x="199" y="191"/>
                    <a:pt x="199" y="191"/>
                    <a:pt x="199" y="191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30" y="304"/>
                    <a:pt x="230" y="304"/>
                    <a:pt x="230" y="304"/>
                  </a:cubicBezTo>
                  <a:cubicBezTo>
                    <a:pt x="251" y="439"/>
                    <a:pt x="251" y="439"/>
                    <a:pt x="251" y="439"/>
                  </a:cubicBezTo>
                  <a:cubicBezTo>
                    <a:pt x="247" y="469"/>
                    <a:pt x="247" y="469"/>
                    <a:pt x="247" y="469"/>
                  </a:cubicBezTo>
                  <a:cubicBezTo>
                    <a:pt x="207" y="477"/>
                    <a:pt x="207" y="477"/>
                    <a:pt x="207" y="477"/>
                  </a:cubicBezTo>
                  <a:cubicBezTo>
                    <a:pt x="205" y="486"/>
                    <a:pt x="205" y="486"/>
                    <a:pt x="205" y="486"/>
                  </a:cubicBezTo>
                  <a:cubicBezTo>
                    <a:pt x="208" y="487"/>
                    <a:pt x="208" y="487"/>
                    <a:pt x="208" y="487"/>
                  </a:cubicBezTo>
                  <a:cubicBezTo>
                    <a:pt x="226" y="482"/>
                    <a:pt x="243" y="485"/>
                    <a:pt x="258" y="496"/>
                  </a:cubicBezTo>
                  <a:cubicBezTo>
                    <a:pt x="261" y="496"/>
                    <a:pt x="261" y="496"/>
                    <a:pt x="261" y="496"/>
                  </a:cubicBezTo>
                  <a:cubicBezTo>
                    <a:pt x="261" y="433"/>
                    <a:pt x="261" y="433"/>
                    <a:pt x="261" y="433"/>
                  </a:cubicBezTo>
                  <a:cubicBezTo>
                    <a:pt x="257" y="360"/>
                    <a:pt x="243" y="295"/>
                    <a:pt x="218" y="236"/>
                  </a:cubicBezTo>
                  <a:cubicBezTo>
                    <a:pt x="206" y="151"/>
                    <a:pt x="186" y="86"/>
                    <a:pt x="157" y="39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43" y="45"/>
                    <a:pt x="35" y="52"/>
                    <a:pt x="30" y="6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3"/>
                    <a:pt x="0" y="5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44" y="459"/>
                    <a:pt x="144" y="459"/>
                    <a:pt x="144" y="459"/>
                  </a:cubicBezTo>
                  <a:cubicBezTo>
                    <a:pt x="117" y="500"/>
                    <a:pt x="117" y="500"/>
                    <a:pt x="117" y="500"/>
                  </a:cubicBezTo>
                  <a:cubicBezTo>
                    <a:pt x="120" y="505"/>
                    <a:pt x="124" y="509"/>
                    <a:pt x="128" y="511"/>
                  </a:cubicBezTo>
                  <a:cubicBezTo>
                    <a:pt x="148" y="476"/>
                    <a:pt x="148" y="476"/>
                    <a:pt x="148" y="476"/>
                  </a:cubicBezTo>
                  <a:cubicBezTo>
                    <a:pt x="154" y="464"/>
                    <a:pt x="154" y="464"/>
                    <a:pt x="154" y="464"/>
                  </a:cubicBezTo>
                  <a:cubicBezTo>
                    <a:pt x="144" y="329"/>
                    <a:pt x="144" y="329"/>
                    <a:pt x="144" y="329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39" y="65"/>
                    <a:pt x="139" y="65"/>
                    <a:pt x="139" y="6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Freeform 38"/>
            <p:cNvSpPr>
              <a:spLocks noEditPoints="1"/>
            </p:cNvSpPr>
            <p:nvPr/>
          </p:nvSpPr>
          <p:spPr bwMode="auto">
            <a:xfrm>
              <a:off x="4254" y="1380"/>
              <a:ext cx="371" cy="1122"/>
            </a:xfrm>
            <a:custGeom>
              <a:avLst/>
              <a:gdLst>
                <a:gd name="T0" fmla="*/ 44 w 156"/>
                <a:gd name="T1" fmla="*/ 0 h 474"/>
                <a:gd name="T2" fmla="*/ 44 w 156"/>
                <a:gd name="T3" fmla="*/ 25 h 474"/>
                <a:gd name="T4" fmla="*/ 22 w 156"/>
                <a:gd name="T5" fmla="*/ 14 h 474"/>
                <a:gd name="T6" fmla="*/ 0 w 156"/>
                <a:gd name="T7" fmla="*/ 52 h 474"/>
                <a:gd name="T8" fmla="*/ 24 w 156"/>
                <a:gd name="T9" fmla="*/ 125 h 474"/>
                <a:gd name="T10" fmla="*/ 49 w 156"/>
                <a:gd name="T11" fmla="*/ 289 h 474"/>
                <a:gd name="T12" fmla="*/ 59 w 156"/>
                <a:gd name="T13" fmla="*/ 424 h 474"/>
                <a:gd name="T14" fmla="*/ 53 w 156"/>
                <a:gd name="T15" fmla="*/ 436 h 474"/>
                <a:gd name="T16" fmla="*/ 54 w 156"/>
                <a:gd name="T17" fmla="*/ 474 h 474"/>
                <a:gd name="T18" fmla="*/ 83 w 156"/>
                <a:gd name="T19" fmla="*/ 451 h 474"/>
                <a:gd name="T20" fmla="*/ 79 w 156"/>
                <a:gd name="T21" fmla="*/ 403 h 474"/>
                <a:gd name="T22" fmla="*/ 69 w 156"/>
                <a:gd name="T23" fmla="*/ 326 h 474"/>
                <a:gd name="T24" fmla="*/ 65 w 156"/>
                <a:gd name="T25" fmla="*/ 249 h 474"/>
                <a:gd name="T26" fmla="*/ 72 w 156"/>
                <a:gd name="T27" fmla="*/ 140 h 474"/>
                <a:gd name="T28" fmla="*/ 72 w 156"/>
                <a:gd name="T29" fmla="*/ 60 h 474"/>
                <a:gd name="T30" fmla="*/ 84 w 156"/>
                <a:gd name="T31" fmla="*/ 125 h 474"/>
                <a:gd name="T32" fmla="*/ 76 w 156"/>
                <a:gd name="T33" fmla="*/ 307 h 474"/>
                <a:gd name="T34" fmla="*/ 77 w 156"/>
                <a:gd name="T35" fmla="*/ 316 h 474"/>
                <a:gd name="T36" fmla="*/ 94 w 156"/>
                <a:gd name="T37" fmla="*/ 350 h 474"/>
                <a:gd name="T38" fmla="*/ 94 w 156"/>
                <a:gd name="T39" fmla="*/ 373 h 474"/>
                <a:gd name="T40" fmla="*/ 116 w 156"/>
                <a:gd name="T41" fmla="*/ 414 h 474"/>
                <a:gd name="T42" fmla="*/ 112 w 156"/>
                <a:gd name="T43" fmla="*/ 437 h 474"/>
                <a:gd name="T44" fmla="*/ 152 w 156"/>
                <a:gd name="T45" fmla="*/ 429 h 474"/>
                <a:gd name="T46" fmla="*/ 156 w 156"/>
                <a:gd name="T47" fmla="*/ 399 h 474"/>
                <a:gd name="T48" fmla="*/ 135 w 156"/>
                <a:gd name="T49" fmla="*/ 264 h 474"/>
                <a:gd name="T50" fmla="*/ 112 w 156"/>
                <a:gd name="T51" fmla="*/ 203 h 474"/>
                <a:gd name="T52" fmla="*/ 104 w 156"/>
                <a:gd name="T53" fmla="*/ 151 h 474"/>
                <a:gd name="T54" fmla="*/ 92 w 156"/>
                <a:gd name="T55" fmla="*/ 92 h 474"/>
                <a:gd name="T56" fmla="*/ 44 w 156"/>
                <a:gd name="T57" fmla="*/ 0 h 474"/>
                <a:gd name="T58" fmla="*/ 80 w 156"/>
                <a:gd name="T59" fmla="*/ 307 h 474"/>
                <a:gd name="T60" fmla="*/ 80 w 156"/>
                <a:gd name="T61" fmla="*/ 298 h 474"/>
                <a:gd name="T62" fmla="*/ 106 w 156"/>
                <a:gd name="T63" fmla="*/ 336 h 474"/>
                <a:gd name="T64" fmla="*/ 106 w 156"/>
                <a:gd name="T65" fmla="*/ 366 h 474"/>
                <a:gd name="T66" fmla="*/ 125 w 156"/>
                <a:gd name="T67" fmla="*/ 407 h 474"/>
                <a:gd name="T68" fmla="*/ 125 w 156"/>
                <a:gd name="T69" fmla="*/ 431 h 474"/>
                <a:gd name="T70" fmla="*/ 116 w 156"/>
                <a:gd name="T71" fmla="*/ 433 h 474"/>
                <a:gd name="T72" fmla="*/ 119 w 156"/>
                <a:gd name="T73" fmla="*/ 415 h 474"/>
                <a:gd name="T74" fmla="*/ 119 w 156"/>
                <a:gd name="T75" fmla="*/ 413 h 474"/>
                <a:gd name="T76" fmla="*/ 98 w 156"/>
                <a:gd name="T77" fmla="*/ 372 h 474"/>
                <a:gd name="T78" fmla="*/ 98 w 156"/>
                <a:gd name="T79" fmla="*/ 350 h 474"/>
                <a:gd name="T80" fmla="*/ 97 w 156"/>
                <a:gd name="T81" fmla="*/ 349 h 474"/>
                <a:gd name="T82" fmla="*/ 81 w 156"/>
                <a:gd name="T83" fmla="*/ 315 h 474"/>
                <a:gd name="T84" fmla="*/ 80 w 156"/>
                <a:gd name="T85" fmla="*/ 30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6" h="474">
                  <a:moveTo>
                    <a:pt x="44" y="0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4" y="125"/>
                    <a:pt x="24" y="125"/>
                    <a:pt x="24" y="125"/>
                  </a:cubicBezTo>
                  <a:cubicBezTo>
                    <a:pt x="49" y="289"/>
                    <a:pt x="49" y="289"/>
                    <a:pt x="49" y="289"/>
                  </a:cubicBezTo>
                  <a:cubicBezTo>
                    <a:pt x="59" y="424"/>
                    <a:pt x="59" y="424"/>
                    <a:pt x="59" y="424"/>
                  </a:cubicBezTo>
                  <a:cubicBezTo>
                    <a:pt x="53" y="436"/>
                    <a:pt x="53" y="436"/>
                    <a:pt x="53" y="436"/>
                  </a:cubicBezTo>
                  <a:cubicBezTo>
                    <a:pt x="54" y="474"/>
                    <a:pt x="54" y="474"/>
                    <a:pt x="54" y="474"/>
                  </a:cubicBezTo>
                  <a:cubicBezTo>
                    <a:pt x="83" y="451"/>
                    <a:pt x="83" y="451"/>
                    <a:pt x="83" y="451"/>
                  </a:cubicBezTo>
                  <a:cubicBezTo>
                    <a:pt x="79" y="403"/>
                    <a:pt x="79" y="403"/>
                    <a:pt x="79" y="403"/>
                  </a:cubicBezTo>
                  <a:cubicBezTo>
                    <a:pt x="69" y="326"/>
                    <a:pt x="69" y="326"/>
                    <a:pt x="69" y="326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76" y="307"/>
                    <a:pt x="76" y="307"/>
                    <a:pt x="76" y="307"/>
                  </a:cubicBezTo>
                  <a:cubicBezTo>
                    <a:pt x="77" y="316"/>
                    <a:pt x="77" y="316"/>
                    <a:pt x="77" y="316"/>
                  </a:cubicBezTo>
                  <a:cubicBezTo>
                    <a:pt x="94" y="350"/>
                    <a:pt x="94" y="350"/>
                    <a:pt x="94" y="350"/>
                  </a:cubicBezTo>
                  <a:cubicBezTo>
                    <a:pt x="94" y="373"/>
                    <a:pt x="94" y="373"/>
                    <a:pt x="94" y="373"/>
                  </a:cubicBezTo>
                  <a:cubicBezTo>
                    <a:pt x="116" y="414"/>
                    <a:pt x="116" y="414"/>
                    <a:pt x="116" y="414"/>
                  </a:cubicBezTo>
                  <a:cubicBezTo>
                    <a:pt x="112" y="437"/>
                    <a:pt x="112" y="437"/>
                    <a:pt x="112" y="437"/>
                  </a:cubicBezTo>
                  <a:cubicBezTo>
                    <a:pt x="152" y="429"/>
                    <a:pt x="152" y="429"/>
                    <a:pt x="152" y="42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35" y="264"/>
                    <a:pt x="135" y="264"/>
                    <a:pt x="135" y="264"/>
                  </a:cubicBezTo>
                  <a:cubicBezTo>
                    <a:pt x="112" y="203"/>
                    <a:pt x="112" y="203"/>
                    <a:pt x="112" y="203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2" y="56"/>
                    <a:pt x="66" y="26"/>
                    <a:pt x="44" y="0"/>
                  </a:cubicBezTo>
                  <a:close/>
                  <a:moveTo>
                    <a:pt x="80" y="307"/>
                  </a:moveTo>
                  <a:cubicBezTo>
                    <a:pt x="80" y="298"/>
                    <a:pt x="80" y="298"/>
                    <a:pt x="80" y="298"/>
                  </a:cubicBezTo>
                  <a:cubicBezTo>
                    <a:pt x="106" y="336"/>
                    <a:pt x="106" y="336"/>
                    <a:pt x="106" y="336"/>
                  </a:cubicBezTo>
                  <a:cubicBezTo>
                    <a:pt x="106" y="366"/>
                    <a:pt x="106" y="366"/>
                    <a:pt x="106" y="366"/>
                  </a:cubicBezTo>
                  <a:cubicBezTo>
                    <a:pt x="125" y="407"/>
                    <a:pt x="125" y="407"/>
                    <a:pt x="125" y="407"/>
                  </a:cubicBezTo>
                  <a:cubicBezTo>
                    <a:pt x="125" y="431"/>
                    <a:pt x="125" y="431"/>
                    <a:pt x="125" y="431"/>
                  </a:cubicBezTo>
                  <a:cubicBezTo>
                    <a:pt x="116" y="433"/>
                    <a:pt x="116" y="433"/>
                    <a:pt x="116" y="433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119" y="414"/>
                    <a:pt x="119" y="413"/>
                    <a:pt x="119" y="413"/>
                  </a:cubicBezTo>
                  <a:cubicBezTo>
                    <a:pt x="98" y="372"/>
                    <a:pt x="98" y="372"/>
                    <a:pt x="98" y="372"/>
                  </a:cubicBezTo>
                  <a:cubicBezTo>
                    <a:pt x="98" y="350"/>
                    <a:pt x="98" y="350"/>
                    <a:pt x="98" y="350"/>
                  </a:cubicBezTo>
                  <a:cubicBezTo>
                    <a:pt x="98" y="350"/>
                    <a:pt x="98" y="349"/>
                    <a:pt x="97" y="349"/>
                  </a:cubicBezTo>
                  <a:cubicBezTo>
                    <a:pt x="81" y="315"/>
                    <a:pt x="81" y="315"/>
                    <a:pt x="81" y="315"/>
                  </a:cubicBezTo>
                  <a:cubicBezTo>
                    <a:pt x="80" y="307"/>
                    <a:pt x="80" y="307"/>
                    <a:pt x="80" y="3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39"/>
            <p:cNvSpPr/>
            <p:nvPr/>
          </p:nvSpPr>
          <p:spPr bwMode="auto">
            <a:xfrm>
              <a:off x="4444" y="2085"/>
              <a:ext cx="107" cy="320"/>
            </a:xfrm>
            <a:custGeom>
              <a:avLst/>
              <a:gdLst>
                <a:gd name="T0" fmla="*/ 0 w 45"/>
                <a:gd name="T1" fmla="*/ 0 h 135"/>
                <a:gd name="T2" fmla="*/ 0 w 45"/>
                <a:gd name="T3" fmla="*/ 9 h 135"/>
                <a:gd name="T4" fmla="*/ 1 w 45"/>
                <a:gd name="T5" fmla="*/ 17 h 135"/>
                <a:gd name="T6" fmla="*/ 17 w 45"/>
                <a:gd name="T7" fmla="*/ 51 h 135"/>
                <a:gd name="T8" fmla="*/ 18 w 45"/>
                <a:gd name="T9" fmla="*/ 52 h 135"/>
                <a:gd name="T10" fmla="*/ 18 w 45"/>
                <a:gd name="T11" fmla="*/ 74 h 135"/>
                <a:gd name="T12" fmla="*/ 39 w 45"/>
                <a:gd name="T13" fmla="*/ 115 h 135"/>
                <a:gd name="T14" fmla="*/ 39 w 45"/>
                <a:gd name="T15" fmla="*/ 117 h 135"/>
                <a:gd name="T16" fmla="*/ 36 w 45"/>
                <a:gd name="T17" fmla="*/ 135 h 135"/>
                <a:gd name="T18" fmla="*/ 45 w 45"/>
                <a:gd name="T19" fmla="*/ 133 h 135"/>
                <a:gd name="T20" fmla="*/ 45 w 45"/>
                <a:gd name="T21" fmla="*/ 109 h 135"/>
                <a:gd name="T22" fmla="*/ 26 w 45"/>
                <a:gd name="T23" fmla="*/ 68 h 135"/>
                <a:gd name="T24" fmla="*/ 26 w 45"/>
                <a:gd name="T25" fmla="*/ 38 h 135"/>
                <a:gd name="T26" fmla="*/ 0 w 45"/>
                <a:gd name="T2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135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8" y="51"/>
                    <a:pt x="18" y="52"/>
                    <a:pt x="18" y="5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9" y="115"/>
                    <a:pt x="39" y="116"/>
                    <a:pt x="39" y="117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FE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Freeform 40"/>
            <p:cNvSpPr/>
            <p:nvPr/>
          </p:nvSpPr>
          <p:spPr bwMode="auto">
            <a:xfrm>
              <a:off x="4383" y="1522"/>
              <a:ext cx="99" cy="1001"/>
            </a:xfrm>
            <a:custGeom>
              <a:avLst/>
              <a:gdLst>
                <a:gd name="T0" fmla="*/ 30 w 42"/>
                <a:gd name="T1" fmla="*/ 65 h 423"/>
                <a:gd name="T2" fmla="*/ 18 w 42"/>
                <a:gd name="T3" fmla="*/ 0 h 423"/>
                <a:gd name="T4" fmla="*/ 18 w 42"/>
                <a:gd name="T5" fmla="*/ 80 h 423"/>
                <a:gd name="T6" fmla="*/ 11 w 42"/>
                <a:gd name="T7" fmla="*/ 189 h 423"/>
                <a:gd name="T8" fmla="*/ 15 w 42"/>
                <a:gd name="T9" fmla="*/ 266 h 423"/>
                <a:gd name="T10" fmla="*/ 25 w 42"/>
                <a:gd name="T11" fmla="*/ 343 h 423"/>
                <a:gd name="T12" fmla="*/ 29 w 42"/>
                <a:gd name="T13" fmla="*/ 391 h 423"/>
                <a:gd name="T14" fmla="*/ 0 w 42"/>
                <a:gd name="T15" fmla="*/ 414 h 423"/>
                <a:gd name="T16" fmla="*/ 0 w 42"/>
                <a:gd name="T17" fmla="*/ 423 h 423"/>
                <a:gd name="T18" fmla="*/ 38 w 42"/>
                <a:gd name="T19" fmla="*/ 401 h 423"/>
                <a:gd name="T20" fmla="*/ 42 w 42"/>
                <a:gd name="T21" fmla="*/ 396 h 423"/>
                <a:gd name="T22" fmla="*/ 23 w 42"/>
                <a:gd name="T23" fmla="*/ 256 h 423"/>
                <a:gd name="T24" fmla="*/ 22 w 42"/>
                <a:gd name="T25" fmla="*/ 247 h 423"/>
                <a:gd name="T26" fmla="*/ 30 w 42"/>
                <a:gd name="T27" fmla="*/ 65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23">
                  <a:moveTo>
                    <a:pt x="30" y="65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25" y="343"/>
                    <a:pt x="25" y="343"/>
                    <a:pt x="25" y="343"/>
                  </a:cubicBezTo>
                  <a:cubicBezTo>
                    <a:pt x="29" y="391"/>
                    <a:pt x="29" y="391"/>
                    <a:pt x="29" y="391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13" y="423"/>
                    <a:pt x="26" y="416"/>
                    <a:pt x="38" y="401"/>
                  </a:cubicBezTo>
                  <a:cubicBezTo>
                    <a:pt x="39" y="399"/>
                    <a:pt x="40" y="398"/>
                    <a:pt x="42" y="396"/>
                  </a:cubicBezTo>
                  <a:cubicBezTo>
                    <a:pt x="23" y="256"/>
                    <a:pt x="23" y="256"/>
                    <a:pt x="23" y="256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30" y="65"/>
                    <a:pt x="30" y="65"/>
                    <a:pt x="30" y="6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Freeform 41"/>
            <p:cNvSpPr/>
            <p:nvPr/>
          </p:nvSpPr>
          <p:spPr bwMode="auto">
            <a:xfrm>
              <a:off x="4057" y="951"/>
              <a:ext cx="245" cy="161"/>
            </a:xfrm>
            <a:custGeom>
              <a:avLst/>
              <a:gdLst>
                <a:gd name="T0" fmla="*/ 78 w 103"/>
                <a:gd name="T1" fmla="*/ 0 h 68"/>
                <a:gd name="T2" fmla="*/ 77 w 103"/>
                <a:gd name="T3" fmla="*/ 1 h 68"/>
                <a:gd name="T4" fmla="*/ 49 w 103"/>
                <a:gd name="T5" fmla="*/ 10 h 68"/>
                <a:gd name="T6" fmla="*/ 27 w 103"/>
                <a:gd name="T7" fmla="*/ 6 h 68"/>
                <a:gd name="T8" fmla="*/ 3 w 103"/>
                <a:gd name="T9" fmla="*/ 27 h 68"/>
                <a:gd name="T10" fmla="*/ 3 w 103"/>
                <a:gd name="T11" fmla="*/ 55 h 68"/>
                <a:gd name="T12" fmla="*/ 0 w 103"/>
                <a:gd name="T13" fmla="*/ 68 h 68"/>
                <a:gd name="T14" fmla="*/ 13 w 103"/>
                <a:gd name="T15" fmla="*/ 58 h 68"/>
                <a:gd name="T16" fmla="*/ 37 w 103"/>
                <a:gd name="T17" fmla="*/ 15 h 68"/>
                <a:gd name="T18" fmla="*/ 40 w 103"/>
                <a:gd name="T19" fmla="*/ 15 h 68"/>
                <a:gd name="T20" fmla="*/ 79 w 103"/>
                <a:gd name="T21" fmla="*/ 11 h 68"/>
                <a:gd name="T22" fmla="*/ 86 w 103"/>
                <a:gd name="T23" fmla="*/ 27 h 68"/>
                <a:gd name="T24" fmla="*/ 90 w 103"/>
                <a:gd name="T25" fmla="*/ 48 h 68"/>
                <a:gd name="T26" fmla="*/ 103 w 103"/>
                <a:gd name="T27" fmla="*/ 56 h 68"/>
                <a:gd name="T28" fmla="*/ 96 w 103"/>
                <a:gd name="T29" fmla="*/ 48 h 68"/>
                <a:gd name="T30" fmla="*/ 94 w 103"/>
                <a:gd name="T31" fmla="*/ 23 h 68"/>
                <a:gd name="T32" fmla="*/ 78 w 103"/>
                <a:gd name="T3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68">
                  <a:moveTo>
                    <a:pt x="78" y="0"/>
                  </a:moveTo>
                  <a:cubicBezTo>
                    <a:pt x="77" y="0"/>
                    <a:pt x="77" y="0"/>
                    <a:pt x="77" y="1"/>
                  </a:cubicBezTo>
                  <a:cubicBezTo>
                    <a:pt x="70" y="7"/>
                    <a:pt x="60" y="10"/>
                    <a:pt x="49" y="10"/>
                  </a:cubicBezTo>
                  <a:cubicBezTo>
                    <a:pt x="42" y="10"/>
                    <a:pt x="35" y="8"/>
                    <a:pt x="27" y="6"/>
                  </a:cubicBezTo>
                  <a:cubicBezTo>
                    <a:pt x="14" y="7"/>
                    <a:pt x="6" y="14"/>
                    <a:pt x="3" y="27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9" y="30"/>
                    <a:pt x="17" y="16"/>
                    <a:pt x="37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60" y="24"/>
                    <a:pt x="73" y="22"/>
                    <a:pt x="79" y="11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7"/>
                    <a:pt x="90" y="0"/>
                    <a:pt x="78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Freeform 42"/>
            <p:cNvSpPr>
              <a:spLocks noEditPoints="1"/>
            </p:cNvSpPr>
            <p:nvPr/>
          </p:nvSpPr>
          <p:spPr bwMode="auto">
            <a:xfrm>
              <a:off x="4019" y="977"/>
              <a:ext cx="302" cy="334"/>
            </a:xfrm>
            <a:custGeom>
              <a:avLst/>
              <a:gdLst>
                <a:gd name="T0" fmla="*/ 102 w 127"/>
                <a:gd name="T1" fmla="*/ 16 h 141"/>
                <a:gd name="T2" fmla="*/ 95 w 127"/>
                <a:gd name="T3" fmla="*/ 0 h 141"/>
                <a:gd name="T4" fmla="*/ 56 w 127"/>
                <a:gd name="T5" fmla="*/ 4 h 141"/>
                <a:gd name="T6" fmla="*/ 53 w 127"/>
                <a:gd name="T7" fmla="*/ 4 h 141"/>
                <a:gd name="T8" fmla="*/ 29 w 127"/>
                <a:gd name="T9" fmla="*/ 47 h 141"/>
                <a:gd name="T10" fmla="*/ 16 w 127"/>
                <a:gd name="T11" fmla="*/ 57 h 141"/>
                <a:gd name="T12" fmla="*/ 15 w 127"/>
                <a:gd name="T13" fmla="*/ 59 h 141"/>
                <a:gd name="T14" fmla="*/ 15 w 127"/>
                <a:gd name="T15" fmla="*/ 57 h 141"/>
                <a:gd name="T16" fmla="*/ 10 w 127"/>
                <a:gd name="T17" fmla="*/ 41 h 141"/>
                <a:gd name="T18" fmla="*/ 1 w 127"/>
                <a:gd name="T19" fmla="*/ 41 h 141"/>
                <a:gd name="T20" fmla="*/ 3 w 127"/>
                <a:gd name="T21" fmla="*/ 57 h 141"/>
                <a:gd name="T22" fmla="*/ 4 w 127"/>
                <a:gd name="T23" fmla="*/ 58 h 141"/>
                <a:gd name="T24" fmla="*/ 18 w 127"/>
                <a:gd name="T25" fmla="*/ 74 h 141"/>
                <a:gd name="T26" fmla="*/ 18 w 127"/>
                <a:gd name="T27" fmla="*/ 85 h 141"/>
                <a:gd name="T28" fmla="*/ 19 w 127"/>
                <a:gd name="T29" fmla="*/ 94 h 141"/>
                <a:gd name="T30" fmla="*/ 100 w 127"/>
                <a:gd name="T31" fmla="*/ 99 h 141"/>
                <a:gd name="T32" fmla="*/ 117 w 127"/>
                <a:gd name="T33" fmla="*/ 58 h 141"/>
                <a:gd name="T34" fmla="*/ 117 w 127"/>
                <a:gd name="T35" fmla="*/ 68 h 141"/>
                <a:gd name="T36" fmla="*/ 126 w 127"/>
                <a:gd name="T37" fmla="*/ 41 h 141"/>
                <a:gd name="T38" fmla="*/ 126 w 127"/>
                <a:gd name="T39" fmla="*/ 40 h 141"/>
                <a:gd name="T40" fmla="*/ 119 w 127"/>
                <a:gd name="T41" fmla="*/ 30 h 141"/>
                <a:gd name="T42" fmla="*/ 119 w 127"/>
                <a:gd name="T43" fmla="*/ 45 h 141"/>
                <a:gd name="T44" fmla="*/ 106 w 127"/>
                <a:gd name="T45" fmla="*/ 37 h 141"/>
                <a:gd name="T46" fmla="*/ 102 w 127"/>
                <a:gd name="T47" fmla="*/ 16 h 141"/>
                <a:gd name="T48" fmla="*/ 31 w 127"/>
                <a:gd name="T49" fmla="*/ 54 h 141"/>
                <a:gd name="T50" fmla="*/ 31 w 127"/>
                <a:gd name="T51" fmla="*/ 78 h 141"/>
                <a:gd name="T52" fmla="*/ 66 w 127"/>
                <a:gd name="T53" fmla="*/ 121 h 141"/>
                <a:gd name="T54" fmla="*/ 23 w 127"/>
                <a:gd name="T55" fmla="*/ 85 h 141"/>
                <a:gd name="T56" fmla="*/ 23 w 127"/>
                <a:gd name="T57" fmla="*/ 61 h 141"/>
                <a:gd name="T58" fmla="*/ 31 w 127"/>
                <a:gd name="T59" fmla="*/ 5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141">
                  <a:moveTo>
                    <a:pt x="102" y="16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89" y="11"/>
                    <a:pt x="76" y="13"/>
                    <a:pt x="56" y="4"/>
                  </a:cubicBezTo>
                  <a:cubicBezTo>
                    <a:pt x="55" y="4"/>
                    <a:pt x="54" y="4"/>
                    <a:pt x="53" y="4"/>
                  </a:cubicBezTo>
                  <a:cubicBezTo>
                    <a:pt x="33" y="5"/>
                    <a:pt x="25" y="19"/>
                    <a:pt x="29" y="4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38"/>
                    <a:pt x="2" y="38"/>
                    <a:pt x="1" y="41"/>
                  </a:cubicBezTo>
                  <a:cubicBezTo>
                    <a:pt x="0" y="44"/>
                    <a:pt x="1" y="49"/>
                    <a:pt x="3" y="57"/>
                  </a:cubicBezTo>
                  <a:cubicBezTo>
                    <a:pt x="3" y="57"/>
                    <a:pt x="4" y="58"/>
                    <a:pt x="4" y="58"/>
                  </a:cubicBezTo>
                  <a:cubicBezTo>
                    <a:pt x="6" y="66"/>
                    <a:pt x="10" y="71"/>
                    <a:pt x="18" y="74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8"/>
                    <a:pt x="18" y="91"/>
                    <a:pt x="19" y="94"/>
                  </a:cubicBezTo>
                  <a:cubicBezTo>
                    <a:pt x="60" y="139"/>
                    <a:pt x="87" y="141"/>
                    <a:pt x="100" y="99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7" y="61"/>
                    <a:pt x="117" y="64"/>
                    <a:pt x="117" y="68"/>
                  </a:cubicBezTo>
                  <a:cubicBezTo>
                    <a:pt x="124" y="64"/>
                    <a:pt x="127" y="55"/>
                    <a:pt x="126" y="41"/>
                  </a:cubicBezTo>
                  <a:cubicBezTo>
                    <a:pt x="126" y="41"/>
                    <a:pt x="126" y="40"/>
                    <a:pt x="126" y="40"/>
                  </a:cubicBezTo>
                  <a:cubicBezTo>
                    <a:pt x="124" y="32"/>
                    <a:pt x="121" y="29"/>
                    <a:pt x="119" y="30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2" y="16"/>
                    <a:pt x="102" y="16"/>
                    <a:pt x="102" y="16"/>
                  </a:cubicBezTo>
                  <a:close/>
                  <a:moveTo>
                    <a:pt x="31" y="54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90"/>
                    <a:pt x="43" y="104"/>
                    <a:pt x="66" y="121"/>
                  </a:cubicBezTo>
                  <a:cubicBezTo>
                    <a:pt x="49" y="115"/>
                    <a:pt x="35" y="103"/>
                    <a:pt x="23" y="85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31" y="54"/>
                    <a:pt x="31" y="54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4074" y="1105"/>
              <a:ext cx="102" cy="159"/>
            </a:xfrm>
            <a:custGeom>
              <a:avLst/>
              <a:gdLst>
                <a:gd name="T0" fmla="*/ 8 w 43"/>
                <a:gd name="T1" fmla="*/ 24 h 67"/>
                <a:gd name="T2" fmla="*/ 8 w 43"/>
                <a:gd name="T3" fmla="*/ 0 h 67"/>
                <a:gd name="T4" fmla="*/ 0 w 43"/>
                <a:gd name="T5" fmla="*/ 7 h 67"/>
                <a:gd name="T6" fmla="*/ 0 w 43"/>
                <a:gd name="T7" fmla="*/ 31 h 67"/>
                <a:gd name="T8" fmla="*/ 43 w 43"/>
                <a:gd name="T9" fmla="*/ 67 h 67"/>
                <a:gd name="T10" fmla="*/ 8 w 43"/>
                <a:gd name="T11" fmla="*/ 2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67">
                  <a:moveTo>
                    <a:pt x="8" y="24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49"/>
                    <a:pt x="26" y="61"/>
                    <a:pt x="43" y="67"/>
                  </a:cubicBezTo>
                  <a:cubicBezTo>
                    <a:pt x="20" y="50"/>
                    <a:pt x="9" y="36"/>
                    <a:pt x="8" y="24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4005" y="845"/>
              <a:ext cx="297" cy="213"/>
            </a:xfrm>
            <a:custGeom>
              <a:avLst/>
              <a:gdLst>
                <a:gd name="T0" fmla="*/ 71 w 125"/>
                <a:gd name="T1" fmla="*/ 55 h 90"/>
                <a:gd name="T2" fmla="*/ 99 w 125"/>
                <a:gd name="T3" fmla="*/ 32 h 90"/>
                <a:gd name="T4" fmla="*/ 96 w 125"/>
                <a:gd name="T5" fmla="*/ 3 h 90"/>
                <a:gd name="T6" fmla="*/ 12 w 125"/>
                <a:gd name="T7" fmla="*/ 42 h 90"/>
                <a:gd name="T8" fmla="*/ 1 w 125"/>
                <a:gd name="T9" fmla="*/ 59 h 90"/>
                <a:gd name="T10" fmla="*/ 5 w 125"/>
                <a:gd name="T11" fmla="*/ 90 h 90"/>
                <a:gd name="T12" fmla="*/ 18 w 125"/>
                <a:gd name="T13" fmla="*/ 86 h 90"/>
                <a:gd name="T14" fmla="*/ 18 w 125"/>
                <a:gd name="T15" fmla="*/ 62 h 90"/>
                <a:gd name="T16" fmla="*/ 49 w 125"/>
                <a:gd name="T17" fmla="*/ 51 h 90"/>
                <a:gd name="T18" fmla="*/ 71 w 125"/>
                <a:gd name="T19" fmla="*/ 5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90">
                  <a:moveTo>
                    <a:pt x="71" y="55"/>
                  </a:moveTo>
                  <a:cubicBezTo>
                    <a:pt x="84" y="50"/>
                    <a:pt x="94" y="42"/>
                    <a:pt x="99" y="32"/>
                  </a:cubicBezTo>
                  <a:cubicBezTo>
                    <a:pt x="125" y="38"/>
                    <a:pt x="124" y="28"/>
                    <a:pt x="96" y="3"/>
                  </a:cubicBezTo>
                  <a:cubicBezTo>
                    <a:pt x="40" y="0"/>
                    <a:pt x="11" y="13"/>
                    <a:pt x="12" y="42"/>
                  </a:cubicBezTo>
                  <a:cubicBezTo>
                    <a:pt x="5" y="43"/>
                    <a:pt x="1" y="48"/>
                    <a:pt x="1" y="59"/>
                  </a:cubicBezTo>
                  <a:cubicBezTo>
                    <a:pt x="0" y="64"/>
                    <a:pt x="2" y="75"/>
                    <a:pt x="5" y="90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4" y="50"/>
                    <a:pt x="35" y="46"/>
                    <a:pt x="49" y="51"/>
                  </a:cubicBezTo>
                  <a:cubicBezTo>
                    <a:pt x="57" y="53"/>
                    <a:pt x="64" y="55"/>
                    <a:pt x="71" y="5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4017" y="954"/>
              <a:ext cx="104" cy="158"/>
            </a:xfrm>
            <a:custGeom>
              <a:avLst/>
              <a:gdLst>
                <a:gd name="T0" fmla="*/ 13 w 44"/>
                <a:gd name="T1" fmla="*/ 16 h 67"/>
                <a:gd name="T2" fmla="*/ 13 w 44"/>
                <a:gd name="T3" fmla="*/ 40 h 67"/>
                <a:gd name="T4" fmla="*/ 0 w 44"/>
                <a:gd name="T5" fmla="*/ 44 h 67"/>
                <a:gd name="T6" fmla="*/ 2 w 44"/>
                <a:gd name="T7" fmla="*/ 51 h 67"/>
                <a:gd name="T8" fmla="*/ 11 w 44"/>
                <a:gd name="T9" fmla="*/ 51 h 67"/>
                <a:gd name="T10" fmla="*/ 16 w 44"/>
                <a:gd name="T11" fmla="*/ 67 h 67"/>
                <a:gd name="T12" fmla="*/ 17 w 44"/>
                <a:gd name="T13" fmla="*/ 67 h 67"/>
                <a:gd name="T14" fmla="*/ 20 w 44"/>
                <a:gd name="T15" fmla="*/ 54 h 67"/>
                <a:gd name="T16" fmla="*/ 20 w 44"/>
                <a:gd name="T17" fmla="*/ 26 h 67"/>
                <a:gd name="T18" fmla="*/ 44 w 44"/>
                <a:gd name="T19" fmla="*/ 5 h 67"/>
                <a:gd name="T20" fmla="*/ 13 w 44"/>
                <a:gd name="T21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67">
                  <a:moveTo>
                    <a:pt x="13" y="16"/>
                  </a:moveTo>
                  <a:cubicBezTo>
                    <a:pt x="13" y="40"/>
                    <a:pt x="13" y="40"/>
                    <a:pt x="13" y="4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6"/>
                    <a:pt x="1" y="49"/>
                    <a:pt x="2" y="51"/>
                  </a:cubicBezTo>
                  <a:cubicBezTo>
                    <a:pt x="3" y="48"/>
                    <a:pt x="6" y="48"/>
                    <a:pt x="11" y="51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3" y="13"/>
                    <a:pt x="31" y="6"/>
                    <a:pt x="44" y="5"/>
                  </a:cubicBezTo>
                  <a:cubicBezTo>
                    <a:pt x="30" y="0"/>
                    <a:pt x="19" y="4"/>
                    <a:pt x="13" y="16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4055" y="1112"/>
              <a:ext cx="2" cy="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5 h 5"/>
                <a:gd name="T4" fmla="*/ 2 w 2"/>
                <a:gd name="T5" fmla="*/ 0 h 5"/>
                <a:gd name="T6" fmla="*/ 0 w 2"/>
                <a:gd name="T7" fmla="*/ 0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4038" y="1247"/>
              <a:ext cx="117" cy="185"/>
            </a:xfrm>
            <a:custGeom>
              <a:avLst/>
              <a:gdLst>
                <a:gd name="T0" fmla="*/ 0 w 49"/>
                <a:gd name="T1" fmla="*/ 10 h 78"/>
                <a:gd name="T2" fmla="*/ 2 w 49"/>
                <a:gd name="T3" fmla="*/ 16 h 78"/>
                <a:gd name="T4" fmla="*/ 26 w 49"/>
                <a:gd name="T5" fmla="*/ 78 h 78"/>
                <a:gd name="T6" fmla="*/ 49 w 49"/>
                <a:gd name="T7" fmla="*/ 57 h 78"/>
                <a:gd name="T8" fmla="*/ 11 w 49"/>
                <a:gd name="T9" fmla="*/ 11 h 78"/>
                <a:gd name="T10" fmla="*/ 11 w 49"/>
                <a:gd name="T11" fmla="*/ 0 h 78"/>
                <a:gd name="T12" fmla="*/ 0 w 49"/>
                <a:gd name="T13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8">
                  <a:moveTo>
                    <a:pt x="0" y="10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68"/>
                    <a:pt x="39" y="61"/>
                    <a:pt x="49" y="57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0"/>
                    <a:pt x="0" y="10"/>
                    <a:pt x="0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4064" y="1115"/>
              <a:ext cx="233" cy="381"/>
            </a:xfrm>
            <a:custGeom>
              <a:avLst/>
              <a:gdLst>
                <a:gd name="T0" fmla="*/ 0 w 98"/>
                <a:gd name="T1" fmla="*/ 36 h 161"/>
                <a:gd name="T2" fmla="*/ 18 w 98"/>
                <a:gd name="T3" fmla="*/ 60 h 161"/>
                <a:gd name="T4" fmla="*/ 31 w 98"/>
                <a:gd name="T5" fmla="*/ 73 h 161"/>
                <a:gd name="T6" fmla="*/ 75 w 98"/>
                <a:gd name="T7" fmla="*/ 73 h 161"/>
                <a:gd name="T8" fmla="*/ 77 w 98"/>
                <a:gd name="T9" fmla="*/ 70 h 161"/>
                <a:gd name="T10" fmla="*/ 77 w 98"/>
                <a:gd name="T11" fmla="*/ 108 h 161"/>
                <a:gd name="T12" fmla="*/ 83 w 98"/>
                <a:gd name="T13" fmla="*/ 117 h 161"/>
                <a:gd name="T14" fmla="*/ 73 w 98"/>
                <a:gd name="T15" fmla="*/ 153 h 161"/>
                <a:gd name="T16" fmla="*/ 79 w 98"/>
                <a:gd name="T17" fmla="*/ 161 h 161"/>
                <a:gd name="T18" fmla="*/ 96 w 98"/>
                <a:gd name="T19" fmla="*/ 108 h 161"/>
                <a:gd name="T20" fmla="*/ 90 w 98"/>
                <a:gd name="T21" fmla="*/ 96 h 161"/>
                <a:gd name="T22" fmla="*/ 87 w 98"/>
                <a:gd name="T23" fmla="*/ 59 h 161"/>
                <a:gd name="T24" fmla="*/ 87 w 98"/>
                <a:gd name="T25" fmla="*/ 51 h 161"/>
                <a:gd name="T26" fmla="*/ 90 w 98"/>
                <a:gd name="T27" fmla="*/ 47 h 161"/>
                <a:gd name="T28" fmla="*/ 98 w 98"/>
                <a:gd name="T29" fmla="*/ 10 h 161"/>
                <a:gd name="T30" fmla="*/ 98 w 98"/>
                <a:gd name="T31" fmla="*/ 0 h 161"/>
                <a:gd name="T32" fmla="*/ 81 w 98"/>
                <a:gd name="T33" fmla="*/ 41 h 161"/>
                <a:gd name="T34" fmla="*/ 0 w 98"/>
                <a:gd name="T35" fmla="*/ 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" h="161">
                  <a:moveTo>
                    <a:pt x="0" y="36"/>
                  </a:moveTo>
                  <a:cubicBezTo>
                    <a:pt x="3" y="45"/>
                    <a:pt x="9" y="53"/>
                    <a:pt x="18" y="60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47" y="88"/>
                    <a:pt x="62" y="88"/>
                    <a:pt x="75" y="73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9" y="161"/>
                    <a:pt x="79" y="161"/>
                    <a:pt x="79" y="161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5" y="35"/>
                    <a:pt x="97" y="23"/>
                    <a:pt x="98" y="10"/>
                  </a:cubicBezTo>
                  <a:cubicBezTo>
                    <a:pt x="98" y="6"/>
                    <a:pt x="98" y="3"/>
                    <a:pt x="98" y="0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68" y="83"/>
                    <a:pt x="41" y="81"/>
                    <a:pt x="0" y="3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4" name="Freeform 49"/>
            <p:cNvSpPr/>
            <p:nvPr/>
          </p:nvSpPr>
          <p:spPr bwMode="auto">
            <a:xfrm>
              <a:off x="4064" y="1200"/>
              <a:ext cx="198" cy="277"/>
            </a:xfrm>
            <a:custGeom>
              <a:avLst/>
              <a:gdLst>
                <a:gd name="T0" fmla="*/ 18 w 83"/>
                <a:gd name="T1" fmla="*/ 24 h 117"/>
                <a:gd name="T2" fmla="*/ 0 w 83"/>
                <a:gd name="T3" fmla="*/ 0 h 117"/>
                <a:gd name="T4" fmla="*/ 0 w 83"/>
                <a:gd name="T5" fmla="*/ 20 h 117"/>
                <a:gd name="T6" fmla="*/ 0 w 83"/>
                <a:gd name="T7" fmla="*/ 31 h 117"/>
                <a:gd name="T8" fmla="*/ 38 w 83"/>
                <a:gd name="T9" fmla="*/ 77 h 117"/>
                <a:gd name="T10" fmla="*/ 73 w 83"/>
                <a:gd name="T11" fmla="*/ 117 h 117"/>
                <a:gd name="T12" fmla="*/ 83 w 83"/>
                <a:gd name="T13" fmla="*/ 81 h 117"/>
                <a:gd name="T14" fmla="*/ 77 w 83"/>
                <a:gd name="T15" fmla="*/ 72 h 117"/>
                <a:gd name="T16" fmla="*/ 77 w 83"/>
                <a:gd name="T17" fmla="*/ 34 h 117"/>
                <a:gd name="T18" fmla="*/ 75 w 83"/>
                <a:gd name="T19" fmla="*/ 37 h 117"/>
                <a:gd name="T20" fmla="*/ 31 w 83"/>
                <a:gd name="T21" fmla="*/ 37 h 117"/>
                <a:gd name="T22" fmla="*/ 18 w 83"/>
                <a:gd name="T23" fmla="*/ 2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117">
                  <a:moveTo>
                    <a:pt x="18" y="24"/>
                  </a:moveTo>
                  <a:cubicBezTo>
                    <a:pt x="9" y="17"/>
                    <a:pt x="3" y="9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62" y="52"/>
                    <a:pt x="47" y="52"/>
                    <a:pt x="31" y="37"/>
                  </a:cubicBezTo>
                  <a:cubicBezTo>
                    <a:pt x="18" y="24"/>
                    <a:pt x="18" y="24"/>
                    <a:pt x="18" y="24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5" name="Freeform 50"/>
            <p:cNvSpPr/>
            <p:nvPr/>
          </p:nvSpPr>
          <p:spPr bwMode="auto">
            <a:xfrm>
              <a:off x="4271" y="1254"/>
              <a:ext cx="69" cy="164"/>
            </a:xfrm>
            <a:custGeom>
              <a:avLst/>
              <a:gdLst>
                <a:gd name="T0" fmla="*/ 45 w 69"/>
                <a:gd name="T1" fmla="*/ 67 h 164"/>
                <a:gd name="T2" fmla="*/ 36 w 69"/>
                <a:gd name="T3" fmla="*/ 38 h 164"/>
                <a:gd name="T4" fmla="*/ 0 w 69"/>
                <a:gd name="T5" fmla="*/ 0 h 164"/>
                <a:gd name="T6" fmla="*/ 7 w 69"/>
                <a:gd name="T7" fmla="*/ 88 h 164"/>
                <a:gd name="T8" fmla="*/ 21 w 69"/>
                <a:gd name="T9" fmla="*/ 116 h 164"/>
                <a:gd name="T10" fmla="*/ 69 w 69"/>
                <a:gd name="T11" fmla="*/ 164 h 164"/>
                <a:gd name="T12" fmla="*/ 45 w 69"/>
                <a:gd name="T13" fmla="*/ 67 h 164"/>
                <a:gd name="T14" fmla="*/ 45 w 69"/>
                <a:gd name="T15" fmla="*/ 6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64">
                  <a:moveTo>
                    <a:pt x="45" y="67"/>
                  </a:moveTo>
                  <a:lnTo>
                    <a:pt x="36" y="38"/>
                  </a:lnTo>
                  <a:lnTo>
                    <a:pt x="0" y="0"/>
                  </a:lnTo>
                  <a:lnTo>
                    <a:pt x="7" y="88"/>
                  </a:lnTo>
                  <a:lnTo>
                    <a:pt x="21" y="116"/>
                  </a:lnTo>
                  <a:lnTo>
                    <a:pt x="69" y="164"/>
                  </a:lnTo>
                  <a:lnTo>
                    <a:pt x="45" y="67"/>
                  </a:lnTo>
                  <a:lnTo>
                    <a:pt x="45" y="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51"/>
            <p:cNvSpPr>
              <a:spLocks noEditPoints="1"/>
            </p:cNvSpPr>
            <p:nvPr/>
          </p:nvSpPr>
          <p:spPr bwMode="auto">
            <a:xfrm>
              <a:off x="3654" y="1297"/>
              <a:ext cx="717" cy="1172"/>
            </a:xfrm>
            <a:custGeom>
              <a:avLst/>
              <a:gdLst>
                <a:gd name="T0" fmla="*/ 158 w 302"/>
                <a:gd name="T1" fmla="*/ 0 h 495"/>
                <a:gd name="T2" fmla="*/ 5 w 302"/>
                <a:gd name="T3" fmla="*/ 229 h 495"/>
                <a:gd name="T4" fmla="*/ 109 w 302"/>
                <a:gd name="T5" fmla="*/ 407 h 495"/>
                <a:gd name="T6" fmla="*/ 142 w 302"/>
                <a:gd name="T7" fmla="*/ 408 h 495"/>
                <a:gd name="T8" fmla="*/ 166 w 302"/>
                <a:gd name="T9" fmla="*/ 438 h 495"/>
                <a:gd name="T10" fmla="*/ 173 w 302"/>
                <a:gd name="T11" fmla="*/ 436 h 495"/>
                <a:gd name="T12" fmla="*/ 195 w 302"/>
                <a:gd name="T13" fmla="*/ 424 h 495"/>
                <a:gd name="T14" fmla="*/ 130 w 302"/>
                <a:gd name="T15" fmla="*/ 357 h 495"/>
                <a:gd name="T16" fmla="*/ 65 w 302"/>
                <a:gd name="T17" fmla="*/ 257 h 495"/>
                <a:gd name="T18" fmla="*/ 138 w 302"/>
                <a:gd name="T19" fmla="*/ 139 h 495"/>
                <a:gd name="T20" fmla="*/ 117 w 302"/>
                <a:gd name="T21" fmla="*/ 232 h 495"/>
                <a:gd name="T22" fmla="*/ 139 w 302"/>
                <a:gd name="T23" fmla="*/ 290 h 495"/>
                <a:gd name="T24" fmla="*/ 152 w 302"/>
                <a:gd name="T25" fmla="*/ 348 h 495"/>
                <a:gd name="T26" fmla="*/ 237 w 302"/>
                <a:gd name="T27" fmla="*/ 395 h 495"/>
                <a:gd name="T28" fmla="*/ 259 w 302"/>
                <a:gd name="T29" fmla="*/ 436 h 495"/>
                <a:gd name="T30" fmla="*/ 302 w 302"/>
                <a:gd name="T31" fmla="*/ 454 h 495"/>
                <a:gd name="T32" fmla="*/ 243 w 302"/>
                <a:gd name="T33" fmla="*/ 90 h 495"/>
                <a:gd name="T34" fmla="*/ 183 w 302"/>
                <a:gd name="T35" fmla="*/ 71 h 495"/>
                <a:gd name="T36" fmla="*/ 160 w 302"/>
                <a:gd name="T37" fmla="*/ 19 h 495"/>
                <a:gd name="T38" fmla="*/ 21 w 302"/>
                <a:gd name="T39" fmla="*/ 218 h 495"/>
                <a:gd name="T40" fmla="*/ 122 w 302"/>
                <a:gd name="T41" fmla="*/ 396 h 495"/>
                <a:gd name="T42" fmla="*/ 180 w 302"/>
                <a:gd name="T43" fmla="*/ 429 h 495"/>
                <a:gd name="T44" fmla="*/ 172 w 302"/>
                <a:gd name="T45" fmla="*/ 432 h 495"/>
                <a:gd name="T46" fmla="*/ 167 w 302"/>
                <a:gd name="T47" fmla="*/ 434 h 495"/>
                <a:gd name="T48" fmla="*/ 143 w 302"/>
                <a:gd name="T49" fmla="*/ 405 h 495"/>
                <a:gd name="T50" fmla="*/ 119 w 302"/>
                <a:gd name="T51" fmla="*/ 411 h 495"/>
                <a:gd name="T52" fmla="*/ 48 w 302"/>
                <a:gd name="T53" fmla="*/ 338 h 495"/>
                <a:gd name="T54" fmla="*/ 8 w 302"/>
                <a:gd name="T55" fmla="*/ 230 h 495"/>
                <a:gd name="T56" fmla="*/ 156 w 302"/>
                <a:gd name="T57" fmla="*/ 6 h 495"/>
                <a:gd name="T58" fmla="*/ 133 w 302"/>
                <a:gd name="T59" fmla="*/ 257 h 495"/>
                <a:gd name="T60" fmla="*/ 136 w 302"/>
                <a:gd name="T61" fmla="*/ 316 h 495"/>
                <a:gd name="T62" fmla="*/ 147 w 302"/>
                <a:gd name="T63" fmla="*/ 291 h 495"/>
                <a:gd name="T64" fmla="*/ 124 w 302"/>
                <a:gd name="T65" fmla="*/ 230 h 495"/>
                <a:gd name="T66" fmla="*/ 122 w 302"/>
                <a:gd name="T67" fmla="*/ 201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2" h="495">
                  <a:moveTo>
                    <a:pt x="183" y="71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31" y="19"/>
                    <a:pt x="100" y="35"/>
                    <a:pt x="65" y="47"/>
                  </a:cubicBezTo>
                  <a:cubicBezTo>
                    <a:pt x="35" y="106"/>
                    <a:pt x="15" y="167"/>
                    <a:pt x="5" y="229"/>
                  </a:cubicBezTo>
                  <a:cubicBezTo>
                    <a:pt x="0" y="280"/>
                    <a:pt x="14" y="318"/>
                    <a:pt x="46" y="341"/>
                  </a:cubicBezTo>
                  <a:cubicBezTo>
                    <a:pt x="109" y="407"/>
                    <a:pt x="109" y="407"/>
                    <a:pt x="109" y="407"/>
                  </a:cubicBezTo>
                  <a:cubicBezTo>
                    <a:pt x="117" y="415"/>
                    <a:pt x="117" y="415"/>
                    <a:pt x="117" y="415"/>
                  </a:cubicBezTo>
                  <a:cubicBezTo>
                    <a:pt x="142" y="408"/>
                    <a:pt x="142" y="408"/>
                    <a:pt x="142" y="408"/>
                  </a:cubicBezTo>
                  <a:cubicBezTo>
                    <a:pt x="150" y="418"/>
                    <a:pt x="150" y="418"/>
                    <a:pt x="150" y="418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168" y="437"/>
                    <a:pt x="171" y="437"/>
                    <a:pt x="173" y="436"/>
                  </a:cubicBezTo>
                  <a:cubicBezTo>
                    <a:pt x="173" y="436"/>
                    <a:pt x="173" y="436"/>
                    <a:pt x="173" y="436"/>
                  </a:cubicBezTo>
                  <a:cubicBezTo>
                    <a:pt x="180" y="433"/>
                    <a:pt x="186" y="431"/>
                    <a:pt x="191" y="427"/>
                  </a:cubicBezTo>
                  <a:cubicBezTo>
                    <a:pt x="192" y="426"/>
                    <a:pt x="193" y="425"/>
                    <a:pt x="195" y="424"/>
                  </a:cubicBezTo>
                  <a:cubicBezTo>
                    <a:pt x="202" y="418"/>
                    <a:pt x="207" y="410"/>
                    <a:pt x="211" y="401"/>
                  </a:cubicBezTo>
                  <a:cubicBezTo>
                    <a:pt x="130" y="357"/>
                    <a:pt x="130" y="357"/>
                    <a:pt x="130" y="357"/>
                  </a:cubicBezTo>
                  <a:cubicBezTo>
                    <a:pt x="87" y="299"/>
                    <a:pt x="87" y="299"/>
                    <a:pt x="87" y="299"/>
                  </a:cubicBezTo>
                  <a:cubicBezTo>
                    <a:pt x="65" y="257"/>
                    <a:pt x="65" y="257"/>
                    <a:pt x="65" y="25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38" y="139"/>
                    <a:pt x="138" y="139"/>
                    <a:pt x="138" y="139"/>
                  </a:cubicBezTo>
                  <a:cubicBezTo>
                    <a:pt x="106" y="217"/>
                    <a:pt x="106" y="217"/>
                    <a:pt x="106" y="217"/>
                  </a:cubicBezTo>
                  <a:cubicBezTo>
                    <a:pt x="117" y="232"/>
                    <a:pt x="117" y="232"/>
                    <a:pt x="117" y="232"/>
                  </a:cubicBezTo>
                  <a:cubicBezTo>
                    <a:pt x="117" y="262"/>
                    <a:pt x="117" y="262"/>
                    <a:pt x="117" y="262"/>
                  </a:cubicBezTo>
                  <a:cubicBezTo>
                    <a:pt x="139" y="290"/>
                    <a:pt x="139" y="290"/>
                    <a:pt x="139" y="290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48"/>
                    <a:pt x="152" y="348"/>
                    <a:pt x="152" y="348"/>
                  </a:cubicBezTo>
                  <a:cubicBezTo>
                    <a:pt x="215" y="385"/>
                    <a:pt x="215" y="385"/>
                    <a:pt x="215" y="385"/>
                  </a:cubicBezTo>
                  <a:cubicBezTo>
                    <a:pt x="237" y="395"/>
                    <a:pt x="237" y="395"/>
                    <a:pt x="237" y="395"/>
                  </a:cubicBezTo>
                  <a:cubicBezTo>
                    <a:pt x="266" y="427"/>
                    <a:pt x="266" y="427"/>
                    <a:pt x="266" y="427"/>
                  </a:cubicBezTo>
                  <a:cubicBezTo>
                    <a:pt x="266" y="434"/>
                    <a:pt x="264" y="437"/>
                    <a:pt x="259" y="436"/>
                  </a:cubicBezTo>
                  <a:cubicBezTo>
                    <a:pt x="260" y="463"/>
                    <a:pt x="265" y="483"/>
                    <a:pt x="275" y="495"/>
                  </a:cubicBezTo>
                  <a:cubicBezTo>
                    <a:pt x="302" y="454"/>
                    <a:pt x="302" y="454"/>
                    <a:pt x="302" y="454"/>
                  </a:cubicBezTo>
                  <a:cubicBezTo>
                    <a:pt x="276" y="211"/>
                    <a:pt x="276" y="211"/>
                    <a:pt x="276" y="211"/>
                  </a:cubicBezTo>
                  <a:cubicBezTo>
                    <a:pt x="243" y="90"/>
                    <a:pt x="243" y="90"/>
                    <a:pt x="243" y="9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183" y="71"/>
                    <a:pt x="183" y="71"/>
                    <a:pt x="183" y="71"/>
                  </a:cubicBezTo>
                  <a:close/>
                  <a:moveTo>
                    <a:pt x="156" y="6"/>
                  </a:moveTo>
                  <a:cubicBezTo>
                    <a:pt x="160" y="19"/>
                    <a:pt x="160" y="19"/>
                    <a:pt x="160" y="1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10" y="257"/>
                    <a:pt x="23" y="296"/>
                    <a:pt x="61" y="335"/>
                  </a:cubicBezTo>
                  <a:cubicBezTo>
                    <a:pt x="122" y="396"/>
                    <a:pt x="122" y="396"/>
                    <a:pt x="122" y="396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80" y="429"/>
                    <a:pt x="180" y="429"/>
                    <a:pt x="180" y="429"/>
                  </a:cubicBezTo>
                  <a:cubicBezTo>
                    <a:pt x="177" y="430"/>
                    <a:pt x="175" y="431"/>
                    <a:pt x="172" y="432"/>
                  </a:cubicBezTo>
                  <a:cubicBezTo>
                    <a:pt x="172" y="432"/>
                    <a:pt x="172" y="432"/>
                    <a:pt x="172" y="432"/>
                  </a:cubicBezTo>
                  <a:cubicBezTo>
                    <a:pt x="172" y="432"/>
                    <a:pt x="172" y="432"/>
                    <a:pt x="172" y="432"/>
                  </a:cubicBezTo>
                  <a:cubicBezTo>
                    <a:pt x="170" y="433"/>
                    <a:pt x="169" y="433"/>
                    <a:pt x="167" y="434"/>
                  </a:cubicBezTo>
                  <a:cubicBezTo>
                    <a:pt x="145" y="406"/>
                    <a:pt x="145" y="406"/>
                    <a:pt x="145" y="406"/>
                  </a:cubicBezTo>
                  <a:cubicBezTo>
                    <a:pt x="144" y="405"/>
                    <a:pt x="144" y="405"/>
                    <a:pt x="143" y="405"/>
                  </a:cubicBezTo>
                  <a:cubicBezTo>
                    <a:pt x="142" y="404"/>
                    <a:pt x="141" y="404"/>
                    <a:pt x="141" y="405"/>
                  </a:cubicBezTo>
                  <a:cubicBezTo>
                    <a:pt x="119" y="411"/>
                    <a:pt x="119" y="411"/>
                    <a:pt x="119" y="411"/>
                  </a:cubicBezTo>
                  <a:cubicBezTo>
                    <a:pt x="49" y="338"/>
                    <a:pt x="49" y="338"/>
                    <a:pt x="49" y="338"/>
                  </a:cubicBezTo>
                  <a:cubicBezTo>
                    <a:pt x="49" y="338"/>
                    <a:pt x="49" y="338"/>
                    <a:pt x="48" y="338"/>
                  </a:cubicBezTo>
                  <a:cubicBezTo>
                    <a:pt x="17" y="315"/>
                    <a:pt x="4" y="279"/>
                    <a:pt x="8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19" y="169"/>
                    <a:pt x="39" y="109"/>
                    <a:pt x="68" y="50"/>
                  </a:cubicBezTo>
                  <a:cubicBezTo>
                    <a:pt x="101" y="38"/>
                    <a:pt x="130" y="24"/>
                    <a:pt x="156" y="6"/>
                  </a:cubicBezTo>
                  <a:close/>
                  <a:moveTo>
                    <a:pt x="133" y="226"/>
                  </a:moveTo>
                  <a:cubicBezTo>
                    <a:pt x="133" y="257"/>
                    <a:pt x="133" y="257"/>
                    <a:pt x="133" y="257"/>
                  </a:cubicBezTo>
                  <a:cubicBezTo>
                    <a:pt x="161" y="294"/>
                    <a:pt x="161" y="294"/>
                    <a:pt x="161" y="294"/>
                  </a:cubicBezTo>
                  <a:cubicBezTo>
                    <a:pt x="136" y="316"/>
                    <a:pt x="136" y="316"/>
                    <a:pt x="136" y="316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47" y="291"/>
                    <a:pt x="147" y="291"/>
                    <a:pt x="147" y="291"/>
                  </a:cubicBezTo>
                  <a:cubicBezTo>
                    <a:pt x="124" y="261"/>
                    <a:pt x="124" y="261"/>
                    <a:pt x="124" y="261"/>
                  </a:cubicBezTo>
                  <a:cubicBezTo>
                    <a:pt x="124" y="230"/>
                    <a:pt x="124" y="230"/>
                    <a:pt x="124" y="230"/>
                  </a:cubicBezTo>
                  <a:cubicBezTo>
                    <a:pt x="115" y="214"/>
                    <a:pt x="115" y="214"/>
                    <a:pt x="115" y="214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33" y="226"/>
                    <a:pt x="133" y="226"/>
                    <a:pt x="133" y="22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7" name="Freeform 52"/>
            <p:cNvSpPr/>
            <p:nvPr/>
          </p:nvSpPr>
          <p:spPr bwMode="auto">
            <a:xfrm>
              <a:off x="3663" y="1311"/>
              <a:ext cx="418" cy="1013"/>
            </a:xfrm>
            <a:custGeom>
              <a:avLst/>
              <a:gdLst>
                <a:gd name="T0" fmla="*/ 156 w 176"/>
                <a:gd name="T1" fmla="*/ 13 h 428"/>
                <a:gd name="T2" fmla="*/ 152 w 176"/>
                <a:gd name="T3" fmla="*/ 0 h 428"/>
                <a:gd name="T4" fmla="*/ 64 w 176"/>
                <a:gd name="T5" fmla="*/ 44 h 428"/>
                <a:gd name="T6" fmla="*/ 4 w 176"/>
                <a:gd name="T7" fmla="*/ 224 h 428"/>
                <a:gd name="T8" fmla="*/ 4 w 176"/>
                <a:gd name="T9" fmla="*/ 224 h 428"/>
                <a:gd name="T10" fmla="*/ 44 w 176"/>
                <a:gd name="T11" fmla="*/ 332 h 428"/>
                <a:gd name="T12" fmla="*/ 45 w 176"/>
                <a:gd name="T13" fmla="*/ 332 h 428"/>
                <a:gd name="T14" fmla="*/ 115 w 176"/>
                <a:gd name="T15" fmla="*/ 405 h 428"/>
                <a:gd name="T16" fmla="*/ 137 w 176"/>
                <a:gd name="T17" fmla="*/ 399 h 428"/>
                <a:gd name="T18" fmla="*/ 139 w 176"/>
                <a:gd name="T19" fmla="*/ 399 h 428"/>
                <a:gd name="T20" fmla="*/ 141 w 176"/>
                <a:gd name="T21" fmla="*/ 400 h 428"/>
                <a:gd name="T22" fmla="*/ 163 w 176"/>
                <a:gd name="T23" fmla="*/ 428 h 428"/>
                <a:gd name="T24" fmla="*/ 168 w 176"/>
                <a:gd name="T25" fmla="*/ 426 h 428"/>
                <a:gd name="T26" fmla="*/ 168 w 176"/>
                <a:gd name="T27" fmla="*/ 426 h 428"/>
                <a:gd name="T28" fmla="*/ 168 w 176"/>
                <a:gd name="T29" fmla="*/ 426 h 428"/>
                <a:gd name="T30" fmla="*/ 176 w 176"/>
                <a:gd name="T31" fmla="*/ 423 h 428"/>
                <a:gd name="T32" fmla="*/ 146 w 176"/>
                <a:gd name="T33" fmla="*/ 390 h 428"/>
                <a:gd name="T34" fmla="*/ 118 w 176"/>
                <a:gd name="T35" fmla="*/ 390 h 428"/>
                <a:gd name="T36" fmla="*/ 57 w 176"/>
                <a:gd name="T37" fmla="*/ 329 h 428"/>
                <a:gd name="T38" fmla="*/ 17 w 176"/>
                <a:gd name="T39" fmla="*/ 212 h 428"/>
                <a:gd name="T40" fmla="*/ 68 w 176"/>
                <a:gd name="T41" fmla="*/ 61 h 428"/>
                <a:gd name="T42" fmla="*/ 156 w 176"/>
                <a:gd name="T43" fmla="*/ 13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428">
                  <a:moveTo>
                    <a:pt x="156" y="13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26" y="18"/>
                    <a:pt x="97" y="32"/>
                    <a:pt x="64" y="44"/>
                  </a:cubicBezTo>
                  <a:cubicBezTo>
                    <a:pt x="35" y="103"/>
                    <a:pt x="15" y="163"/>
                    <a:pt x="4" y="224"/>
                  </a:cubicBezTo>
                  <a:cubicBezTo>
                    <a:pt x="4" y="224"/>
                    <a:pt x="4" y="224"/>
                    <a:pt x="4" y="224"/>
                  </a:cubicBezTo>
                  <a:cubicBezTo>
                    <a:pt x="0" y="273"/>
                    <a:pt x="13" y="309"/>
                    <a:pt x="44" y="332"/>
                  </a:cubicBezTo>
                  <a:cubicBezTo>
                    <a:pt x="45" y="332"/>
                    <a:pt x="45" y="332"/>
                    <a:pt x="45" y="332"/>
                  </a:cubicBezTo>
                  <a:cubicBezTo>
                    <a:pt x="115" y="405"/>
                    <a:pt x="115" y="405"/>
                    <a:pt x="115" y="405"/>
                  </a:cubicBezTo>
                  <a:cubicBezTo>
                    <a:pt x="137" y="399"/>
                    <a:pt x="137" y="399"/>
                    <a:pt x="137" y="399"/>
                  </a:cubicBezTo>
                  <a:cubicBezTo>
                    <a:pt x="137" y="398"/>
                    <a:pt x="138" y="398"/>
                    <a:pt x="139" y="399"/>
                  </a:cubicBezTo>
                  <a:cubicBezTo>
                    <a:pt x="140" y="399"/>
                    <a:pt x="140" y="399"/>
                    <a:pt x="141" y="400"/>
                  </a:cubicBezTo>
                  <a:cubicBezTo>
                    <a:pt x="163" y="428"/>
                    <a:pt x="163" y="428"/>
                    <a:pt x="163" y="428"/>
                  </a:cubicBezTo>
                  <a:cubicBezTo>
                    <a:pt x="165" y="427"/>
                    <a:pt x="166" y="427"/>
                    <a:pt x="168" y="426"/>
                  </a:cubicBezTo>
                  <a:cubicBezTo>
                    <a:pt x="168" y="426"/>
                    <a:pt x="168" y="426"/>
                    <a:pt x="168" y="426"/>
                  </a:cubicBezTo>
                  <a:cubicBezTo>
                    <a:pt x="168" y="426"/>
                    <a:pt x="168" y="426"/>
                    <a:pt x="168" y="426"/>
                  </a:cubicBezTo>
                  <a:cubicBezTo>
                    <a:pt x="171" y="425"/>
                    <a:pt x="173" y="424"/>
                    <a:pt x="176" y="423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18" y="390"/>
                    <a:pt x="118" y="390"/>
                    <a:pt x="118" y="390"/>
                  </a:cubicBezTo>
                  <a:cubicBezTo>
                    <a:pt x="57" y="329"/>
                    <a:pt x="57" y="329"/>
                    <a:pt x="57" y="329"/>
                  </a:cubicBezTo>
                  <a:cubicBezTo>
                    <a:pt x="19" y="290"/>
                    <a:pt x="6" y="251"/>
                    <a:pt x="17" y="212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156" y="13"/>
                    <a:pt x="156" y="13"/>
                    <a:pt x="156" y="13"/>
                  </a:cubicBezTo>
                  <a:close/>
                </a:path>
              </a:pathLst>
            </a:custGeom>
            <a:solidFill>
              <a:srgbClr val="DFE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8" name="Freeform 53"/>
            <p:cNvSpPr/>
            <p:nvPr/>
          </p:nvSpPr>
          <p:spPr bwMode="auto">
            <a:xfrm>
              <a:off x="3927" y="1773"/>
              <a:ext cx="109" cy="272"/>
            </a:xfrm>
            <a:custGeom>
              <a:avLst/>
              <a:gdLst>
                <a:gd name="T0" fmla="*/ 42 w 109"/>
                <a:gd name="T1" fmla="*/ 132 h 272"/>
                <a:gd name="T2" fmla="*/ 42 w 109"/>
                <a:gd name="T3" fmla="*/ 59 h 272"/>
                <a:gd name="T4" fmla="*/ 16 w 109"/>
                <a:gd name="T5" fmla="*/ 0 h 272"/>
                <a:gd name="T6" fmla="*/ 0 w 109"/>
                <a:gd name="T7" fmla="*/ 31 h 272"/>
                <a:gd name="T8" fmla="*/ 21 w 109"/>
                <a:gd name="T9" fmla="*/ 68 h 272"/>
                <a:gd name="T10" fmla="*/ 21 w 109"/>
                <a:gd name="T11" fmla="*/ 142 h 272"/>
                <a:gd name="T12" fmla="*/ 76 w 109"/>
                <a:gd name="T13" fmla="*/ 213 h 272"/>
                <a:gd name="T14" fmla="*/ 35 w 109"/>
                <a:gd name="T15" fmla="*/ 253 h 272"/>
                <a:gd name="T16" fmla="*/ 50 w 109"/>
                <a:gd name="T17" fmla="*/ 272 h 272"/>
                <a:gd name="T18" fmla="*/ 109 w 109"/>
                <a:gd name="T19" fmla="*/ 220 h 272"/>
                <a:gd name="T20" fmla="*/ 42 w 109"/>
                <a:gd name="T21" fmla="*/ 132 h 272"/>
                <a:gd name="T22" fmla="*/ 42 w 109"/>
                <a:gd name="T23" fmla="*/ 13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72">
                  <a:moveTo>
                    <a:pt x="42" y="132"/>
                  </a:moveTo>
                  <a:lnTo>
                    <a:pt x="42" y="59"/>
                  </a:lnTo>
                  <a:lnTo>
                    <a:pt x="16" y="0"/>
                  </a:lnTo>
                  <a:lnTo>
                    <a:pt x="0" y="31"/>
                  </a:lnTo>
                  <a:lnTo>
                    <a:pt x="21" y="68"/>
                  </a:lnTo>
                  <a:lnTo>
                    <a:pt x="21" y="142"/>
                  </a:lnTo>
                  <a:lnTo>
                    <a:pt x="76" y="213"/>
                  </a:lnTo>
                  <a:lnTo>
                    <a:pt x="35" y="253"/>
                  </a:lnTo>
                  <a:lnTo>
                    <a:pt x="50" y="272"/>
                  </a:lnTo>
                  <a:lnTo>
                    <a:pt x="109" y="220"/>
                  </a:lnTo>
                  <a:lnTo>
                    <a:pt x="42" y="132"/>
                  </a:lnTo>
                  <a:lnTo>
                    <a:pt x="42" y="132"/>
                  </a:lnTo>
                  <a:close/>
                </a:path>
              </a:pathLst>
            </a:custGeom>
            <a:solidFill>
              <a:srgbClr val="DFE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9" name="Freeform 54"/>
            <p:cNvSpPr/>
            <p:nvPr/>
          </p:nvSpPr>
          <p:spPr bwMode="auto">
            <a:xfrm>
              <a:off x="3808" y="1626"/>
              <a:ext cx="356" cy="620"/>
            </a:xfrm>
            <a:custGeom>
              <a:avLst/>
              <a:gdLst>
                <a:gd name="T0" fmla="*/ 73 w 150"/>
                <a:gd name="T1" fmla="*/ 0 h 262"/>
                <a:gd name="T2" fmla="*/ 45 w 150"/>
                <a:gd name="T3" fmla="*/ 36 h 262"/>
                <a:gd name="T4" fmla="*/ 0 w 150"/>
                <a:gd name="T5" fmla="*/ 118 h 262"/>
                <a:gd name="T6" fmla="*/ 22 w 150"/>
                <a:gd name="T7" fmla="*/ 160 h 262"/>
                <a:gd name="T8" fmla="*/ 65 w 150"/>
                <a:gd name="T9" fmla="*/ 218 h 262"/>
                <a:gd name="T10" fmla="*/ 146 w 150"/>
                <a:gd name="T11" fmla="*/ 262 h 262"/>
                <a:gd name="T12" fmla="*/ 150 w 150"/>
                <a:gd name="T13" fmla="*/ 246 h 262"/>
                <a:gd name="T14" fmla="*/ 87 w 150"/>
                <a:gd name="T15" fmla="*/ 209 h 262"/>
                <a:gd name="T16" fmla="*/ 57 w 150"/>
                <a:gd name="T17" fmla="*/ 166 h 262"/>
                <a:gd name="T18" fmla="*/ 23 w 150"/>
                <a:gd name="T19" fmla="*/ 122 h 262"/>
                <a:gd name="T20" fmla="*/ 41 w 150"/>
                <a:gd name="T21" fmla="*/ 78 h 262"/>
                <a:gd name="T22" fmla="*/ 73 w 150"/>
                <a:gd name="T23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0" h="262">
                  <a:moveTo>
                    <a:pt x="73" y="0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146" y="262"/>
                    <a:pt x="146" y="262"/>
                    <a:pt x="146" y="262"/>
                  </a:cubicBezTo>
                  <a:cubicBezTo>
                    <a:pt x="147" y="257"/>
                    <a:pt x="149" y="252"/>
                    <a:pt x="150" y="246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73" y="0"/>
                    <a:pt x="73" y="0"/>
                    <a:pt x="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0" name="Freeform 55"/>
            <p:cNvSpPr/>
            <p:nvPr/>
          </p:nvSpPr>
          <p:spPr bwMode="auto">
            <a:xfrm>
              <a:off x="3901" y="2261"/>
              <a:ext cx="109" cy="241"/>
            </a:xfrm>
            <a:custGeom>
              <a:avLst/>
              <a:gdLst>
                <a:gd name="T0" fmla="*/ 5 w 46"/>
                <a:gd name="T1" fmla="*/ 0 h 102"/>
                <a:gd name="T2" fmla="*/ 5 w 46"/>
                <a:gd name="T3" fmla="*/ 13 h 102"/>
                <a:gd name="T4" fmla="*/ 22 w 46"/>
                <a:gd name="T5" fmla="*/ 20 h 102"/>
                <a:gd name="T6" fmla="*/ 0 w 46"/>
                <a:gd name="T7" fmla="*/ 61 h 102"/>
                <a:gd name="T8" fmla="*/ 4 w 46"/>
                <a:gd name="T9" fmla="*/ 101 h 102"/>
                <a:gd name="T10" fmla="*/ 16 w 46"/>
                <a:gd name="T11" fmla="*/ 101 h 102"/>
                <a:gd name="T12" fmla="*/ 10 w 46"/>
                <a:gd name="T13" fmla="*/ 80 h 102"/>
                <a:gd name="T14" fmla="*/ 4 w 46"/>
                <a:gd name="T15" fmla="*/ 58 h 102"/>
                <a:gd name="T16" fmla="*/ 46 w 46"/>
                <a:gd name="T17" fmla="*/ 11 h 102"/>
                <a:gd name="T18" fmla="*/ 38 w 46"/>
                <a:gd name="T19" fmla="*/ 1 h 102"/>
                <a:gd name="T20" fmla="*/ 13 w 46"/>
                <a:gd name="T21" fmla="*/ 8 h 102"/>
                <a:gd name="T22" fmla="*/ 5 w 46"/>
                <a:gd name="T2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02">
                  <a:moveTo>
                    <a:pt x="5" y="0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7" y="102"/>
                    <a:pt x="11" y="102"/>
                    <a:pt x="16" y="101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1" name="Freeform 56"/>
            <p:cNvSpPr/>
            <p:nvPr/>
          </p:nvSpPr>
          <p:spPr bwMode="auto">
            <a:xfrm>
              <a:off x="3879" y="2291"/>
              <a:ext cx="74" cy="209"/>
            </a:xfrm>
            <a:custGeom>
              <a:avLst/>
              <a:gdLst>
                <a:gd name="T0" fmla="*/ 31 w 31"/>
                <a:gd name="T1" fmla="*/ 7 h 88"/>
                <a:gd name="T2" fmla="*/ 14 w 31"/>
                <a:gd name="T3" fmla="*/ 0 h 88"/>
                <a:gd name="T4" fmla="*/ 13 w 31"/>
                <a:gd name="T5" fmla="*/ 29 h 88"/>
                <a:gd name="T6" fmla="*/ 0 w 31"/>
                <a:gd name="T7" fmla="*/ 61 h 88"/>
                <a:gd name="T8" fmla="*/ 13 w 31"/>
                <a:gd name="T9" fmla="*/ 88 h 88"/>
                <a:gd name="T10" fmla="*/ 9 w 31"/>
                <a:gd name="T11" fmla="*/ 48 h 88"/>
                <a:gd name="T12" fmla="*/ 31 w 31"/>
                <a:gd name="T13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88">
                  <a:moveTo>
                    <a:pt x="31" y="7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" y="76"/>
                    <a:pt x="6" y="85"/>
                    <a:pt x="13" y="8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31" y="7"/>
                    <a:pt x="31" y="7"/>
                    <a:pt x="31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2" name="Freeform 57"/>
            <p:cNvSpPr/>
            <p:nvPr/>
          </p:nvSpPr>
          <p:spPr bwMode="auto">
            <a:xfrm>
              <a:off x="3910" y="2287"/>
              <a:ext cx="625" cy="1600"/>
            </a:xfrm>
            <a:custGeom>
              <a:avLst/>
              <a:gdLst>
                <a:gd name="T0" fmla="*/ 0 w 263"/>
                <a:gd name="T1" fmla="*/ 47 h 676"/>
                <a:gd name="T2" fmla="*/ 6 w 263"/>
                <a:gd name="T3" fmla="*/ 69 h 676"/>
                <a:gd name="T4" fmla="*/ 45 w 263"/>
                <a:gd name="T5" fmla="*/ 29 h 676"/>
                <a:gd name="T6" fmla="*/ 138 w 263"/>
                <a:gd name="T7" fmla="*/ 29 h 676"/>
                <a:gd name="T8" fmla="*/ 175 w 263"/>
                <a:gd name="T9" fmla="*/ 111 h 676"/>
                <a:gd name="T10" fmla="*/ 188 w 263"/>
                <a:gd name="T11" fmla="*/ 97 h 676"/>
                <a:gd name="T12" fmla="*/ 188 w 263"/>
                <a:gd name="T13" fmla="*/ 119 h 676"/>
                <a:gd name="T14" fmla="*/ 224 w 263"/>
                <a:gd name="T15" fmla="*/ 108 h 676"/>
                <a:gd name="T16" fmla="*/ 246 w 263"/>
                <a:gd name="T17" fmla="*/ 185 h 676"/>
                <a:gd name="T18" fmla="*/ 246 w 263"/>
                <a:gd name="T19" fmla="*/ 344 h 676"/>
                <a:gd name="T20" fmla="*/ 209 w 263"/>
                <a:gd name="T21" fmla="*/ 402 h 676"/>
                <a:gd name="T22" fmla="*/ 179 w 263"/>
                <a:gd name="T23" fmla="*/ 610 h 676"/>
                <a:gd name="T24" fmla="*/ 198 w 263"/>
                <a:gd name="T25" fmla="*/ 623 h 676"/>
                <a:gd name="T26" fmla="*/ 144 w 263"/>
                <a:gd name="T27" fmla="*/ 642 h 676"/>
                <a:gd name="T28" fmla="*/ 136 w 263"/>
                <a:gd name="T29" fmla="*/ 615 h 676"/>
                <a:gd name="T30" fmla="*/ 130 w 263"/>
                <a:gd name="T31" fmla="*/ 376 h 676"/>
                <a:gd name="T32" fmla="*/ 131 w 263"/>
                <a:gd name="T33" fmla="*/ 340 h 676"/>
                <a:gd name="T34" fmla="*/ 142 w 263"/>
                <a:gd name="T35" fmla="*/ 259 h 676"/>
                <a:gd name="T36" fmla="*/ 143 w 263"/>
                <a:gd name="T37" fmla="*/ 253 h 676"/>
                <a:gd name="T38" fmla="*/ 161 w 263"/>
                <a:gd name="T39" fmla="*/ 102 h 676"/>
                <a:gd name="T40" fmla="*/ 116 w 263"/>
                <a:gd name="T41" fmla="*/ 263 h 676"/>
                <a:gd name="T42" fmla="*/ 109 w 263"/>
                <a:gd name="T43" fmla="*/ 398 h 676"/>
                <a:gd name="T44" fmla="*/ 122 w 263"/>
                <a:gd name="T45" fmla="*/ 610 h 676"/>
                <a:gd name="T46" fmla="*/ 113 w 263"/>
                <a:gd name="T47" fmla="*/ 652 h 676"/>
                <a:gd name="T48" fmla="*/ 47 w 263"/>
                <a:gd name="T49" fmla="*/ 663 h 676"/>
                <a:gd name="T50" fmla="*/ 47 w 263"/>
                <a:gd name="T51" fmla="*/ 673 h 676"/>
                <a:gd name="T52" fmla="*/ 54 w 263"/>
                <a:gd name="T53" fmla="*/ 674 h 676"/>
                <a:gd name="T54" fmla="*/ 108 w 263"/>
                <a:gd name="T55" fmla="*/ 673 h 676"/>
                <a:gd name="T56" fmla="*/ 149 w 263"/>
                <a:gd name="T57" fmla="*/ 661 h 676"/>
                <a:gd name="T58" fmla="*/ 146 w 263"/>
                <a:gd name="T59" fmla="*/ 651 h 676"/>
                <a:gd name="T60" fmla="*/ 219 w 263"/>
                <a:gd name="T61" fmla="*/ 627 h 676"/>
                <a:gd name="T62" fmla="*/ 227 w 263"/>
                <a:gd name="T63" fmla="*/ 620 h 676"/>
                <a:gd name="T64" fmla="*/ 211 w 263"/>
                <a:gd name="T65" fmla="*/ 599 h 676"/>
                <a:gd name="T66" fmla="*/ 204 w 263"/>
                <a:gd name="T67" fmla="*/ 599 h 676"/>
                <a:gd name="T68" fmla="*/ 218 w 263"/>
                <a:gd name="T69" fmla="*/ 532 h 676"/>
                <a:gd name="T70" fmla="*/ 232 w 263"/>
                <a:gd name="T71" fmla="*/ 414 h 676"/>
                <a:gd name="T72" fmla="*/ 262 w 263"/>
                <a:gd name="T73" fmla="*/ 338 h 676"/>
                <a:gd name="T74" fmla="*/ 263 w 263"/>
                <a:gd name="T75" fmla="*/ 157 h 676"/>
                <a:gd name="T76" fmla="*/ 255 w 263"/>
                <a:gd name="T77" fmla="*/ 162 h 676"/>
                <a:gd name="T78" fmla="*/ 252 w 263"/>
                <a:gd name="T79" fmla="*/ 158 h 676"/>
                <a:gd name="T80" fmla="*/ 255 w 263"/>
                <a:gd name="T81" fmla="*/ 149 h 676"/>
                <a:gd name="T82" fmla="*/ 254 w 263"/>
                <a:gd name="T83" fmla="*/ 131 h 676"/>
                <a:gd name="T84" fmla="*/ 246 w 263"/>
                <a:gd name="T85" fmla="*/ 128 h 676"/>
                <a:gd name="T86" fmla="*/ 247 w 263"/>
                <a:gd name="T87" fmla="*/ 124 h 676"/>
                <a:gd name="T88" fmla="*/ 249 w 263"/>
                <a:gd name="T89" fmla="*/ 119 h 676"/>
                <a:gd name="T90" fmla="*/ 237 w 263"/>
                <a:gd name="T91" fmla="*/ 78 h 676"/>
                <a:gd name="T92" fmla="*/ 199 w 263"/>
                <a:gd name="T93" fmla="*/ 100 h 676"/>
                <a:gd name="T94" fmla="*/ 199 w 263"/>
                <a:gd name="T95" fmla="*/ 91 h 676"/>
                <a:gd name="T96" fmla="*/ 198 w 263"/>
                <a:gd name="T97" fmla="*/ 53 h 676"/>
                <a:gd name="T98" fmla="*/ 178 w 263"/>
                <a:gd name="T99" fmla="*/ 88 h 676"/>
                <a:gd name="T100" fmla="*/ 167 w 263"/>
                <a:gd name="T101" fmla="*/ 77 h 676"/>
                <a:gd name="T102" fmla="*/ 151 w 263"/>
                <a:gd name="T103" fmla="*/ 18 h 676"/>
                <a:gd name="T104" fmla="*/ 147 w 263"/>
                <a:gd name="T105" fmla="*/ 17 h 676"/>
                <a:gd name="T106" fmla="*/ 132 w 263"/>
                <a:gd name="T107" fmla="*/ 6 h 676"/>
                <a:gd name="T108" fmla="*/ 65 w 263"/>
                <a:gd name="T109" fmla="*/ 18 h 676"/>
                <a:gd name="T110" fmla="*/ 65 w 263"/>
                <a:gd name="T111" fmla="*/ 18 h 676"/>
                <a:gd name="T112" fmla="*/ 58 w 263"/>
                <a:gd name="T113" fmla="*/ 20 h 676"/>
                <a:gd name="T114" fmla="*/ 42 w 263"/>
                <a:gd name="T115" fmla="*/ 0 h 676"/>
                <a:gd name="T116" fmla="*/ 0 w 263"/>
                <a:gd name="T117" fmla="*/ 4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3" h="676">
                  <a:moveTo>
                    <a:pt x="0" y="47"/>
                  </a:moveTo>
                  <a:cubicBezTo>
                    <a:pt x="6" y="69"/>
                    <a:pt x="6" y="69"/>
                    <a:pt x="6" y="6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79" y="44"/>
                    <a:pt x="110" y="44"/>
                    <a:pt x="138" y="29"/>
                  </a:cubicBezTo>
                  <a:cubicBezTo>
                    <a:pt x="144" y="66"/>
                    <a:pt x="156" y="93"/>
                    <a:pt x="175" y="111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6" y="344"/>
                    <a:pt x="246" y="344"/>
                    <a:pt x="246" y="344"/>
                  </a:cubicBezTo>
                  <a:cubicBezTo>
                    <a:pt x="209" y="402"/>
                    <a:pt x="209" y="402"/>
                    <a:pt x="209" y="402"/>
                  </a:cubicBezTo>
                  <a:cubicBezTo>
                    <a:pt x="179" y="610"/>
                    <a:pt x="179" y="610"/>
                    <a:pt x="179" y="610"/>
                  </a:cubicBezTo>
                  <a:cubicBezTo>
                    <a:pt x="198" y="623"/>
                    <a:pt x="198" y="623"/>
                    <a:pt x="198" y="623"/>
                  </a:cubicBezTo>
                  <a:cubicBezTo>
                    <a:pt x="144" y="642"/>
                    <a:pt x="144" y="642"/>
                    <a:pt x="144" y="642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129" y="537"/>
                    <a:pt x="127" y="458"/>
                    <a:pt x="130" y="376"/>
                  </a:cubicBezTo>
                  <a:cubicBezTo>
                    <a:pt x="130" y="364"/>
                    <a:pt x="131" y="352"/>
                    <a:pt x="131" y="340"/>
                  </a:cubicBezTo>
                  <a:cubicBezTo>
                    <a:pt x="144" y="310"/>
                    <a:pt x="148" y="284"/>
                    <a:pt x="142" y="259"/>
                  </a:cubicBezTo>
                  <a:cubicBezTo>
                    <a:pt x="143" y="253"/>
                    <a:pt x="143" y="253"/>
                    <a:pt x="143" y="25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09" y="398"/>
                    <a:pt x="109" y="398"/>
                    <a:pt x="109" y="398"/>
                  </a:cubicBezTo>
                  <a:cubicBezTo>
                    <a:pt x="122" y="610"/>
                    <a:pt x="122" y="610"/>
                    <a:pt x="122" y="610"/>
                  </a:cubicBezTo>
                  <a:cubicBezTo>
                    <a:pt x="113" y="652"/>
                    <a:pt x="113" y="652"/>
                    <a:pt x="113" y="652"/>
                  </a:cubicBezTo>
                  <a:cubicBezTo>
                    <a:pt x="47" y="663"/>
                    <a:pt x="47" y="663"/>
                    <a:pt x="47" y="663"/>
                  </a:cubicBezTo>
                  <a:cubicBezTo>
                    <a:pt x="47" y="673"/>
                    <a:pt x="47" y="673"/>
                    <a:pt x="47" y="673"/>
                  </a:cubicBezTo>
                  <a:cubicBezTo>
                    <a:pt x="50" y="674"/>
                    <a:pt x="52" y="674"/>
                    <a:pt x="54" y="674"/>
                  </a:cubicBezTo>
                  <a:cubicBezTo>
                    <a:pt x="73" y="676"/>
                    <a:pt x="91" y="676"/>
                    <a:pt x="108" y="673"/>
                  </a:cubicBezTo>
                  <a:cubicBezTo>
                    <a:pt x="122" y="671"/>
                    <a:pt x="136" y="667"/>
                    <a:pt x="149" y="661"/>
                  </a:cubicBezTo>
                  <a:cubicBezTo>
                    <a:pt x="146" y="651"/>
                    <a:pt x="146" y="651"/>
                    <a:pt x="146" y="651"/>
                  </a:cubicBezTo>
                  <a:cubicBezTo>
                    <a:pt x="179" y="648"/>
                    <a:pt x="203" y="640"/>
                    <a:pt x="219" y="627"/>
                  </a:cubicBezTo>
                  <a:cubicBezTo>
                    <a:pt x="222" y="625"/>
                    <a:pt x="225" y="623"/>
                    <a:pt x="227" y="620"/>
                  </a:cubicBezTo>
                  <a:cubicBezTo>
                    <a:pt x="211" y="599"/>
                    <a:pt x="211" y="599"/>
                    <a:pt x="211" y="599"/>
                  </a:cubicBezTo>
                  <a:cubicBezTo>
                    <a:pt x="204" y="599"/>
                    <a:pt x="204" y="599"/>
                    <a:pt x="204" y="599"/>
                  </a:cubicBezTo>
                  <a:cubicBezTo>
                    <a:pt x="218" y="532"/>
                    <a:pt x="218" y="532"/>
                    <a:pt x="218" y="532"/>
                  </a:cubicBezTo>
                  <a:cubicBezTo>
                    <a:pt x="232" y="414"/>
                    <a:pt x="232" y="414"/>
                    <a:pt x="232" y="414"/>
                  </a:cubicBezTo>
                  <a:cubicBezTo>
                    <a:pt x="262" y="338"/>
                    <a:pt x="262" y="338"/>
                    <a:pt x="262" y="338"/>
                  </a:cubicBezTo>
                  <a:cubicBezTo>
                    <a:pt x="263" y="157"/>
                    <a:pt x="263" y="157"/>
                    <a:pt x="263" y="157"/>
                  </a:cubicBezTo>
                  <a:cubicBezTo>
                    <a:pt x="255" y="162"/>
                    <a:pt x="255" y="162"/>
                    <a:pt x="255" y="162"/>
                  </a:cubicBezTo>
                  <a:cubicBezTo>
                    <a:pt x="254" y="160"/>
                    <a:pt x="253" y="159"/>
                    <a:pt x="252" y="158"/>
                  </a:cubicBezTo>
                  <a:cubicBezTo>
                    <a:pt x="251" y="155"/>
                    <a:pt x="252" y="152"/>
                    <a:pt x="255" y="149"/>
                  </a:cubicBezTo>
                  <a:cubicBezTo>
                    <a:pt x="254" y="131"/>
                    <a:pt x="254" y="131"/>
                    <a:pt x="254" y="131"/>
                  </a:cubicBezTo>
                  <a:cubicBezTo>
                    <a:pt x="252" y="131"/>
                    <a:pt x="249" y="130"/>
                    <a:pt x="246" y="128"/>
                  </a:cubicBezTo>
                  <a:cubicBezTo>
                    <a:pt x="247" y="127"/>
                    <a:pt x="247" y="125"/>
                    <a:pt x="247" y="124"/>
                  </a:cubicBezTo>
                  <a:cubicBezTo>
                    <a:pt x="248" y="122"/>
                    <a:pt x="248" y="120"/>
                    <a:pt x="249" y="11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25" y="93"/>
                    <a:pt x="212" y="100"/>
                    <a:pt x="199" y="100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4" y="86"/>
                    <a:pt x="170" y="82"/>
                    <a:pt x="167" y="77"/>
                  </a:cubicBezTo>
                  <a:cubicBezTo>
                    <a:pt x="157" y="65"/>
                    <a:pt x="152" y="45"/>
                    <a:pt x="151" y="18"/>
                  </a:cubicBezTo>
                  <a:cubicBezTo>
                    <a:pt x="150" y="18"/>
                    <a:pt x="149" y="17"/>
                    <a:pt x="147" y="17"/>
                  </a:cubicBezTo>
                  <a:cubicBezTo>
                    <a:pt x="144" y="15"/>
                    <a:pt x="139" y="11"/>
                    <a:pt x="132" y="6"/>
                  </a:cubicBezTo>
                  <a:cubicBezTo>
                    <a:pt x="110" y="22"/>
                    <a:pt x="88" y="26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3" y="19"/>
                    <a:pt x="60" y="19"/>
                    <a:pt x="58" y="2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7"/>
                    <a:pt x="0" y="47"/>
                    <a:pt x="0" y="47"/>
                  </a:cubicBezTo>
                  <a:close/>
                </a:path>
              </a:pathLst>
            </a:custGeom>
            <a:solidFill>
              <a:srgbClr val="202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3" name="Freeform 58"/>
            <p:cNvSpPr>
              <a:spLocks noEditPoints="1"/>
            </p:cNvSpPr>
            <p:nvPr/>
          </p:nvSpPr>
          <p:spPr bwMode="auto">
            <a:xfrm>
              <a:off x="3924" y="2355"/>
              <a:ext cx="570" cy="1501"/>
            </a:xfrm>
            <a:custGeom>
              <a:avLst/>
              <a:gdLst>
                <a:gd name="T0" fmla="*/ 6 w 240"/>
                <a:gd name="T1" fmla="*/ 61 h 634"/>
                <a:gd name="T2" fmla="*/ 24 w 240"/>
                <a:gd name="T3" fmla="*/ 296 h 634"/>
                <a:gd name="T4" fmla="*/ 34 w 240"/>
                <a:gd name="T5" fmla="*/ 555 h 634"/>
                <a:gd name="T6" fmla="*/ 41 w 240"/>
                <a:gd name="T7" fmla="*/ 624 h 634"/>
                <a:gd name="T8" fmla="*/ 107 w 240"/>
                <a:gd name="T9" fmla="*/ 623 h 634"/>
                <a:gd name="T10" fmla="*/ 103 w 240"/>
                <a:gd name="T11" fmla="*/ 369 h 634"/>
                <a:gd name="T12" fmla="*/ 155 w 240"/>
                <a:gd name="T13" fmla="*/ 73 h 634"/>
                <a:gd name="T14" fmla="*/ 157 w 240"/>
                <a:gd name="T15" fmla="*/ 251 h 634"/>
                <a:gd name="T16" fmla="*/ 124 w 240"/>
                <a:gd name="T17" fmla="*/ 347 h 634"/>
                <a:gd name="T18" fmla="*/ 138 w 240"/>
                <a:gd name="T19" fmla="*/ 613 h 634"/>
                <a:gd name="T20" fmla="*/ 173 w 240"/>
                <a:gd name="T21" fmla="*/ 581 h 634"/>
                <a:gd name="T22" fmla="*/ 240 w 240"/>
                <a:gd name="T23" fmla="*/ 315 h 634"/>
                <a:gd name="T24" fmla="*/ 218 w 240"/>
                <a:gd name="T25" fmla="*/ 79 h 634"/>
                <a:gd name="T26" fmla="*/ 182 w 240"/>
                <a:gd name="T27" fmla="*/ 68 h 634"/>
                <a:gd name="T28" fmla="*/ 132 w 240"/>
                <a:gd name="T29" fmla="*/ 0 h 634"/>
                <a:gd name="T30" fmla="*/ 0 w 240"/>
                <a:gd name="T31" fmla="*/ 40 h 634"/>
                <a:gd name="T32" fmla="*/ 14 w 240"/>
                <a:gd name="T33" fmla="*/ 31 h 634"/>
                <a:gd name="T34" fmla="*/ 38 w 240"/>
                <a:gd name="T35" fmla="*/ 250 h 634"/>
                <a:gd name="T36" fmla="*/ 47 w 240"/>
                <a:gd name="T37" fmla="*/ 554 h 634"/>
                <a:gd name="T38" fmla="*/ 61 w 240"/>
                <a:gd name="T39" fmla="*/ 627 h 634"/>
                <a:gd name="T40" fmla="*/ 45 w 240"/>
                <a:gd name="T41" fmla="*/ 625 h 634"/>
                <a:gd name="T42" fmla="*/ 53 w 240"/>
                <a:gd name="T43" fmla="*/ 604 h 634"/>
                <a:gd name="T44" fmla="*/ 28 w 240"/>
                <a:gd name="T45" fmla="*/ 303 h 634"/>
                <a:gd name="T46" fmla="*/ 27 w 240"/>
                <a:gd name="T47" fmla="*/ 296 h 634"/>
                <a:gd name="T48" fmla="*/ 21 w 240"/>
                <a:gd name="T49" fmla="*/ 105 h 634"/>
                <a:gd name="T50" fmla="*/ 4 w 240"/>
                <a:gd name="T51" fmla="*/ 41 h 634"/>
                <a:gd name="T52" fmla="*/ 142 w 240"/>
                <a:gd name="T53" fmla="*/ 207 h 634"/>
                <a:gd name="T54" fmla="*/ 169 w 240"/>
                <a:gd name="T55" fmla="*/ 310 h 634"/>
                <a:gd name="T56" fmla="*/ 141 w 240"/>
                <a:gd name="T57" fmla="*/ 573 h 634"/>
                <a:gd name="T58" fmla="*/ 140 w 240"/>
                <a:gd name="T59" fmla="*/ 608 h 634"/>
                <a:gd name="T60" fmla="*/ 134 w 240"/>
                <a:gd name="T61" fmla="*/ 585 h 634"/>
                <a:gd name="T62" fmla="*/ 153 w 240"/>
                <a:gd name="T63" fmla="*/ 303 h 634"/>
                <a:gd name="T64" fmla="*/ 153 w 240"/>
                <a:gd name="T65" fmla="*/ 299 h 634"/>
                <a:gd name="T66" fmla="*/ 161 w 240"/>
                <a:gd name="T67" fmla="*/ 251 h 634"/>
                <a:gd name="T68" fmla="*/ 140 w 240"/>
                <a:gd name="T69" fmla="*/ 22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0" h="634">
                  <a:moveTo>
                    <a:pt x="0" y="40"/>
                  </a:moveTo>
                  <a:cubicBezTo>
                    <a:pt x="6" y="61"/>
                    <a:pt x="6" y="61"/>
                    <a:pt x="6" y="61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25" y="161"/>
                    <a:pt x="27" y="225"/>
                    <a:pt x="24" y="296"/>
                  </a:cubicBezTo>
                  <a:cubicBezTo>
                    <a:pt x="24" y="303"/>
                    <a:pt x="24" y="303"/>
                    <a:pt x="24" y="303"/>
                  </a:cubicBezTo>
                  <a:cubicBezTo>
                    <a:pt x="19" y="389"/>
                    <a:pt x="23" y="473"/>
                    <a:pt x="34" y="555"/>
                  </a:cubicBezTo>
                  <a:cubicBezTo>
                    <a:pt x="50" y="605"/>
                    <a:pt x="50" y="605"/>
                    <a:pt x="50" y="605"/>
                  </a:cubicBezTo>
                  <a:cubicBezTo>
                    <a:pt x="41" y="624"/>
                    <a:pt x="41" y="624"/>
                    <a:pt x="41" y="624"/>
                  </a:cubicBezTo>
                  <a:cubicBezTo>
                    <a:pt x="41" y="634"/>
                    <a:pt x="41" y="634"/>
                    <a:pt x="41" y="634"/>
                  </a:cubicBezTo>
                  <a:cubicBezTo>
                    <a:pt x="107" y="623"/>
                    <a:pt x="107" y="623"/>
                    <a:pt x="107" y="623"/>
                  </a:cubicBezTo>
                  <a:cubicBezTo>
                    <a:pt x="116" y="581"/>
                    <a:pt x="116" y="581"/>
                    <a:pt x="116" y="581"/>
                  </a:cubicBezTo>
                  <a:cubicBezTo>
                    <a:pt x="103" y="369"/>
                    <a:pt x="103" y="369"/>
                    <a:pt x="103" y="369"/>
                  </a:cubicBezTo>
                  <a:cubicBezTo>
                    <a:pt x="110" y="234"/>
                    <a:pt x="110" y="234"/>
                    <a:pt x="110" y="234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37" y="224"/>
                    <a:pt x="137" y="224"/>
                    <a:pt x="137" y="224"/>
                  </a:cubicBezTo>
                  <a:cubicBezTo>
                    <a:pt x="157" y="251"/>
                    <a:pt x="157" y="251"/>
                    <a:pt x="157" y="251"/>
                  </a:cubicBezTo>
                  <a:cubicBezTo>
                    <a:pt x="141" y="264"/>
                    <a:pt x="139" y="281"/>
                    <a:pt x="150" y="301"/>
                  </a:cubicBezTo>
                  <a:cubicBezTo>
                    <a:pt x="124" y="347"/>
                    <a:pt x="124" y="347"/>
                    <a:pt x="124" y="347"/>
                  </a:cubicBezTo>
                  <a:cubicBezTo>
                    <a:pt x="121" y="429"/>
                    <a:pt x="123" y="508"/>
                    <a:pt x="130" y="586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92" y="594"/>
                    <a:pt x="192" y="594"/>
                    <a:pt x="192" y="594"/>
                  </a:cubicBezTo>
                  <a:cubicBezTo>
                    <a:pt x="173" y="581"/>
                    <a:pt x="173" y="581"/>
                    <a:pt x="173" y="581"/>
                  </a:cubicBezTo>
                  <a:cubicBezTo>
                    <a:pt x="203" y="373"/>
                    <a:pt x="203" y="373"/>
                    <a:pt x="203" y="373"/>
                  </a:cubicBezTo>
                  <a:cubicBezTo>
                    <a:pt x="240" y="315"/>
                    <a:pt x="240" y="315"/>
                    <a:pt x="240" y="315"/>
                  </a:cubicBezTo>
                  <a:cubicBezTo>
                    <a:pt x="240" y="156"/>
                    <a:pt x="240" y="156"/>
                    <a:pt x="240" y="156"/>
                  </a:cubicBezTo>
                  <a:cubicBezTo>
                    <a:pt x="218" y="79"/>
                    <a:pt x="218" y="79"/>
                    <a:pt x="218" y="79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50" y="64"/>
                    <a:pt x="138" y="37"/>
                    <a:pt x="132" y="0"/>
                  </a:cubicBezTo>
                  <a:cubicBezTo>
                    <a:pt x="104" y="15"/>
                    <a:pt x="73" y="15"/>
                    <a:pt x="39" y="0"/>
                  </a:cubicBezTo>
                  <a:cubicBezTo>
                    <a:pt x="0" y="40"/>
                    <a:pt x="0" y="40"/>
                    <a:pt x="0" y="40"/>
                  </a:cubicBezTo>
                  <a:close/>
                  <a:moveTo>
                    <a:pt x="4" y="4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8" y="250"/>
                    <a:pt x="38" y="250"/>
                    <a:pt x="38" y="250"/>
                  </a:cubicBezTo>
                  <a:cubicBezTo>
                    <a:pt x="38" y="448"/>
                    <a:pt x="38" y="448"/>
                    <a:pt x="38" y="448"/>
                  </a:cubicBezTo>
                  <a:cubicBezTo>
                    <a:pt x="47" y="554"/>
                    <a:pt x="47" y="554"/>
                    <a:pt x="47" y="554"/>
                  </a:cubicBezTo>
                  <a:cubicBezTo>
                    <a:pt x="65" y="605"/>
                    <a:pt x="65" y="605"/>
                    <a:pt x="65" y="605"/>
                  </a:cubicBezTo>
                  <a:cubicBezTo>
                    <a:pt x="61" y="627"/>
                    <a:pt x="61" y="627"/>
                    <a:pt x="61" y="627"/>
                  </a:cubicBezTo>
                  <a:cubicBezTo>
                    <a:pt x="45" y="630"/>
                    <a:pt x="45" y="630"/>
                    <a:pt x="45" y="630"/>
                  </a:cubicBezTo>
                  <a:cubicBezTo>
                    <a:pt x="45" y="625"/>
                    <a:pt x="45" y="625"/>
                    <a:pt x="45" y="625"/>
                  </a:cubicBezTo>
                  <a:cubicBezTo>
                    <a:pt x="53" y="607"/>
                    <a:pt x="53" y="607"/>
                    <a:pt x="53" y="607"/>
                  </a:cubicBezTo>
                  <a:cubicBezTo>
                    <a:pt x="53" y="606"/>
                    <a:pt x="53" y="605"/>
                    <a:pt x="53" y="604"/>
                  </a:cubicBezTo>
                  <a:cubicBezTo>
                    <a:pt x="38" y="554"/>
                    <a:pt x="38" y="554"/>
                    <a:pt x="38" y="554"/>
                  </a:cubicBezTo>
                  <a:cubicBezTo>
                    <a:pt x="26" y="472"/>
                    <a:pt x="23" y="389"/>
                    <a:pt x="28" y="303"/>
                  </a:cubicBezTo>
                  <a:cubicBezTo>
                    <a:pt x="28" y="303"/>
                    <a:pt x="28" y="303"/>
                    <a:pt x="28" y="302"/>
                  </a:cubicBezTo>
                  <a:cubicBezTo>
                    <a:pt x="27" y="296"/>
                    <a:pt x="27" y="296"/>
                    <a:pt x="27" y="296"/>
                  </a:cubicBezTo>
                  <a:cubicBezTo>
                    <a:pt x="27" y="296"/>
                    <a:pt x="27" y="296"/>
                    <a:pt x="27" y="296"/>
                  </a:cubicBezTo>
                  <a:cubicBezTo>
                    <a:pt x="30" y="224"/>
                    <a:pt x="28" y="161"/>
                    <a:pt x="21" y="10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140" y="224"/>
                  </a:moveTo>
                  <a:cubicBezTo>
                    <a:pt x="142" y="207"/>
                    <a:pt x="142" y="207"/>
                    <a:pt x="142" y="207"/>
                  </a:cubicBezTo>
                  <a:cubicBezTo>
                    <a:pt x="177" y="250"/>
                    <a:pt x="177" y="250"/>
                    <a:pt x="177" y="250"/>
                  </a:cubicBezTo>
                  <a:cubicBezTo>
                    <a:pt x="160" y="270"/>
                    <a:pt x="157" y="290"/>
                    <a:pt x="169" y="310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1" y="573"/>
                    <a:pt x="141" y="573"/>
                    <a:pt x="141" y="573"/>
                  </a:cubicBezTo>
                  <a:cubicBezTo>
                    <a:pt x="148" y="606"/>
                    <a:pt x="148" y="606"/>
                    <a:pt x="148" y="606"/>
                  </a:cubicBezTo>
                  <a:cubicBezTo>
                    <a:pt x="140" y="608"/>
                    <a:pt x="140" y="608"/>
                    <a:pt x="140" y="608"/>
                  </a:cubicBezTo>
                  <a:cubicBezTo>
                    <a:pt x="134" y="586"/>
                    <a:pt x="134" y="586"/>
                    <a:pt x="134" y="586"/>
                  </a:cubicBezTo>
                  <a:cubicBezTo>
                    <a:pt x="134" y="585"/>
                    <a:pt x="134" y="585"/>
                    <a:pt x="134" y="585"/>
                  </a:cubicBezTo>
                  <a:cubicBezTo>
                    <a:pt x="127" y="508"/>
                    <a:pt x="125" y="429"/>
                    <a:pt x="127" y="348"/>
                  </a:cubicBezTo>
                  <a:cubicBezTo>
                    <a:pt x="153" y="303"/>
                    <a:pt x="153" y="303"/>
                    <a:pt x="153" y="303"/>
                  </a:cubicBezTo>
                  <a:cubicBezTo>
                    <a:pt x="154" y="302"/>
                    <a:pt x="154" y="302"/>
                    <a:pt x="154" y="301"/>
                  </a:cubicBezTo>
                  <a:cubicBezTo>
                    <a:pt x="154" y="301"/>
                    <a:pt x="154" y="300"/>
                    <a:pt x="153" y="299"/>
                  </a:cubicBezTo>
                  <a:cubicBezTo>
                    <a:pt x="143" y="281"/>
                    <a:pt x="145" y="266"/>
                    <a:pt x="160" y="253"/>
                  </a:cubicBezTo>
                  <a:cubicBezTo>
                    <a:pt x="160" y="253"/>
                    <a:pt x="161" y="252"/>
                    <a:pt x="161" y="251"/>
                  </a:cubicBezTo>
                  <a:cubicBezTo>
                    <a:pt x="161" y="250"/>
                    <a:pt x="161" y="249"/>
                    <a:pt x="160" y="248"/>
                  </a:cubicBezTo>
                  <a:cubicBezTo>
                    <a:pt x="140" y="224"/>
                    <a:pt x="140" y="224"/>
                    <a:pt x="140" y="224"/>
                  </a:cubicBezTo>
                  <a:close/>
                </a:path>
              </a:pathLst>
            </a:custGeom>
            <a:solidFill>
              <a:srgbClr val="3544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4" name="Freeform 59"/>
            <p:cNvSpPr/>
            <p:nvPr/>
          </p:nvSpPr>
          <p:spPr bwMode="auto">
            <a:xfrm>
              <a:off x="3934" y="2429"/>
              <a:ext cx="145" cy="1418"/>
            </a:xfrm>
            <a:custGeom>
              <a:avLst/>
              <a:gdLst>
                <a:gd name="T0" fmla="*/ 10 w 61"/>
                <a:gd name="T1" fmla="*/ 0 h 599"/>
                <a:gd name="T2" fmla="*/ 0 w 61"/>
                <a:gd name="T3" fmla="*/ 10 h 599"/>
                <a:gd name="T4" fmla="*/ 17 w 61"/>
                <a:gd name="T5" fmla="*/ 73 h 599"/>
                <a:gd name="T6" fmla="*/ 17 w 61"/>
                <a:gd name="T7" fmla="*/ 74 h 599"/>
                <a:gd name="T8" fmla="*/ 23 w 61"/>
                <a:gd name="T9" fmla="*/ 265 h 599"/>
                <a:gd name="T10" fmla="*/ 23 w 61"/>
                <a:gd name="T11" fmla="*/ 265 h 599"/>
                <a:gd name="T12" fmla="*/ 24 w 61"/>
                <a:gd name="T13" fmla="*/ 271 h 599"/>
                <a:gd name="T14" fmla="*/ 24 w 61"/>
                <a:gd name="T15" fmla="*/ 272 h 599"/>
                <a:gd name="T16" fmla="*/ 34 w 61"/>
                <a:gd name="T17" fmla="*/ 523 h 599"/>
                <a:gd name="T18" fmla="*/ 49 w 61"/>
                <a:gd name="T19" fmla="*/ 573 h 599"/>
                <a:gd name="T20" fmla="*/ 49 w 61"/>
                <a:gd name="T21" fmla="*/ 576 h 599"/>
                <a:gd name="T22" fmla="*/ 41 w 61"/>
                <a:gd name="T23" fmla="*/ 594 h 599"/>
                <a:gd name="T24" fmla="*/ 41 w 61"/>
                <a:gd name="T25" fmla="*/ 599 h 599"/>
                <a:gd name="T26" fmla="*/ 57 w 61"/>
                <a:gd name="T27" fmla="*/ 596 h 599"/>
                <a:gd name="T28" fmla="*/ 61 w 61"/>
                <a:gd name="T29" fmla="*/ 574 h 599"/>
                <a:gd name="T30" fmla="*/ 43 w 61"/>
                <a:gd name="T31" fmla="*/ 523 h 599"/>
                <a:gd name="T32" fmla="*/ 34 w 61"/>
                <a:gd name="T33" fmla="*/ 417 h 599"/>
                <a:gd name="T34" fmla="*/ 34 w 61"/>
                <a:gd name="T35" fmla="*/ 219 h 599"/>
                <a:gd name="T36" fmla="*/ 28 w 61"/>
                <a:gd name="T37" fmla="*/ 70 h 599"/>
                <a:gd name="T38" fmla="*/ 10 w 61"/>
                <a:gd name="T3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599">
                  <a:moveTo>
                    <a:pt x="1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4"/>
                  </a:cubicBezTo>
                  <a:cubicBezTo>
                    <a:pt x="24" y="130"/>
                    <a:pt x="26" y="193"/>
                    <a:pt x="23" y="265"/>
                  </a:cubicBezTo>
                  <a:cubicBezTo>
                    <a:pt x="23" y="265"/>
                    <a:pt x="23" y="265"/>
                    <a:pt x="23" y="265"/>
                  </a:cubicBezTo>
                  <a:cubicBezTo>
                    <a:pt x="24" y="271"/>
                    <a:pt x="24" y="271"/>
                    <a:pt x="24" y="271"/>
                  </a:cubicBezTo>
                  <a:cubicBezTo>
                    <a:pt x="24" y="272"/>
                    <a:pt x="24" y="272"/>
                    <a:pt x="24" y="272"/>
                  </a:cubicBezTo>
                  <a:cubicBezTo>
                    <a:pt x="19" y="358"/>
                    <a:pt x="22" y="441"/>
                    <a:pt x="34" y="523"/>
                  </a:cubicBezTo>
                  <a:cubicBezTo>
                    <a:pt x="49" y="573"/>
                    <a:pt x="49" y="573"/>
                    <a:pt x="49" y="573"/>
                  </a:cubicBezTo>
                  <a:cubicBezTo>
                    <a:pt x="49" y="574"/>
                    <a:pt x="49" y="575"/>
                    <a:pt x="49" y="576"/>
                  </a:cubicBezTo>
                  <a:cubicBezTo>
                    <a:pt x="41" y="594"/>
                    <a:pt x="41" y="594"/>
                    <a:pt x="41" y="594"/>
                  </a:cubicBezTo>
                  <a:cubicBezTo>
                    <a:pt x="41" y="599"/>
                    <a:pt x="41" y="599"/>
                    <a:pt x="41" y="599"/>
                  </a:cubicBezTo>
                  <a:cubicBezTo>
                    <a:pt x="57" y="596"/>
                    <a:pt x="57" y="596"/>
                    <a:pt x="57" y="596"/>
                  </a:cubicBezTo>
                  <a:cubicBezTo>
                    <a:pt x="61" y="574"/>
                    <a:pt x="61" y="574"/>
                    <a:pt x="61" y="574"/>
                  </a:cubicBezTo>
                  <a:cubicBezTo>
                    <a:pt x="43" y="523"/>
                    <a:pt x="43" y="523"/>
                    <a:pt x="43" y="523"/>
                  </a:cubicBezTo>
                  <a:cubicBezTo>
                    <a:pt x="34" y="417"/>
                    <a:pt x="34" y="417"/>
                    <a:pt x="34" y="417"/>
                  </a:cubicBezTo>
                  <a:cubicBezTo>
                    <a:pt x="34" y="219"/>
                    <a:pt x="34" y="219"/>
                    <a:pt x="34" y="219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6380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5" name="Freeform 60"/>
            <p:cNvSpPr/>
            <p:nvPr/>
          </p:nvSpPr>
          <p:spPr bwMode="auto">
            <a:xfrm>
              <a:off x="4221" y="2845"/>
              <a:ext cx="124" cy="950"/>
            </a:xfrm>
            <a:custGeom>
              <a:avLst/>
              <a:gdLst>
                <a:gd name="T0" fmla="*/ 17 w 52"/>
                <a:gd name="T1" fmla="*/ 0 h 401"/>
                <a:gd name="T2" fmla="*/ 15 w 52"/>
                <a:gd name="T3" fmla="*/ 17 h 401"/>
                <a:gd name="T4" fmla="*/ 35 w 52"/>
                <a:gd name="T5" fmla="*/ 41 h 401"/>
                <a:gd name="T6" fmla="*/ 36 w 52"/>
                <a:gd name="T7" fmla="*/ 44 h 401"/>
                <a:gd name="T8" fmla="*/ 35 w 52"/>
                <a:gd name="T9" fmla="*/ 46 h 401"/>
                <a:gd name="T10" fmla="*/ 28 w 52"/>
                <a:gd name="T11" fmla="*/ 92 h 401"/>
                <a:gd name="T12" fmla="*/ 29 w 52"/>
                <a:gd name="T13" fmla="*/ 94 h 401"/>
                <a:gd name="T14" fmla="*/ 28 w 52"/>
                <a:gd name="T15" fmla="*/ 96 h 401"/>
                <a:gd name="T16" fmla="*/ 2 w 52"/>
                <a:gd name="T17" fmla="*/ 141 h 401"/>
                <a:gd name="T18" fmla="*/ 9 w 52"/>
                <a:gd name="T19" fmla="*/ 378 h 401"/>
                <a:gd name="T20" fmla="*/ 9 w 52"/>
                <a:gd name="T21" fmla="*/ 379 h 401"/>
                <a:gd name="T22" fmla="*/ 15 w 52"/>
                <a:gd name="T23" fmla="*/ 401 h 401"/>
                <a:gd name="T24" fmla="*/ 23 w 52"/>
                <a:gd name="T25" fmla="*/ 399 h 401"/>
                <a:gd name="T26" fmla="*/ 16 w 52"/>
                <a:gd name="T27" fmla="*/ 366 h 401"/>
                <a:gd name="T28" fmla="*/ 16 w 52"/>
                <a:gd name="T29" fmla="*/ 163 h 401"/>
                <a:gd name="T30" fmla="*/ 44 w 52"/>
                <a:gd name="T31" fmla="*/ 103 h 401"/>
                <a:gd name="T32" fmla="*/ 52 w 52"/>
                <a:gd name="T33" fmla="*/ 43 h 401"/>
                <a:gd name="T34" fmla="*/ 17 w 52"/>
                <a:gd name="T35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401">
                  <a:moveTo>
                    <a:pt x="17" y="0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2"/>
                    <a:pt x="36" y="43"/>
                    <a:pt x="36" y="44"/>
                  </a:cubicBezTo>
                  <a:cubicBezTo>
                    <a:pt x="36" y="45"/>
                    <a:pt x="35" y="46"/>
                    <a:pt x="35" y="46"/>
                  </a:cubicBezTo>
                  <a:cubicBezTo>
                    <a:pt x="20" y="59"/>
                    <a:pt x="18" y="74"/>
                    <a:pt x="28" y="92"/>
                  </a:cubicBezTo>
                  <a:cubicBezTo>
                    <a:pt x="29" y="93"/>
                    <a:pt x="29" y="94"/>
                    <a:pt x="29" y="94"/>
                  </a:cubicBezTo>
                  <a:cubicBezTo>
                    <a:pt x="29" y="95"/>
                    <a:pt x="29" y="95"/>
                    <a:pt x="28" y="96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0" y="222"/>
                    <a:pt x="2" y="301"/>
                    <a:pt x="9" y="378"/>
                  </a:cubicBezTo>
                  <a:cubicBezTo>
                    <a:pt x="9" y="379"/>
                    <a:pt x="9" y="379"/>
                    <a:pt x="9" y="379"/>
                  </a:cubicBezTo>
                  <a:cubicBezTo>
                    <a:pt x="15" y="401"/>
                    <a:pt x="15" y="401"/>
                    <a:pt x="15" y="401"/>
                  </a:cubicBezTo>
                  <a:cubicBezTo>
                    <a:pt x="23" y="399"/>
                    <a:pt x="23" y="399"/>
                    <a:pt x="23" y="399"/>
                  </a:cubicBezTo>
                  <a:cubicBezTo>
                    <a:pt x="16" y="366"/>
                    <a:pt x="16" y="366"/>
                    <a:pt x="16" y="366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32" y="83"/>
                    <a:pt x="35" y="63"/>
                    <a:pt x="52" y="43"/>
                  </a:cubicBezTo>
                  <a:cubicBezTo>
                    <a:pt x="17" y="0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6380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6" name="Freeform 61"/>
            <p:cNvSpPr/>
            <p:nvPr/>
          </p:nvSpPr>
          <p:spPr bwMode="auto">
            <a:xfrm>
              <a:off x="4117" y="2208"/>
              <a:ext cx="168" cy="124"/>
            </a:xfrm>
            <a:custGeom>
              <a:avLst/>
              <a:gdLst>
                <a:gd name="T0" fmla="*/ 20 w 71"/>
                <a:gd name="T1" fmla="*/ 0 h 52"/>
                <a:gd name="T2" fmla="*/ 16 w 71"/>
                <a:gd name="T3" fmla="*/ 16 h 52"/>
                <a:gd name="T4" fmla="*/ 0 w 71"/>
                <a:gd name="T5" fmla="*/ 39 h 52"/>
                <a:gd name="T6" fmla="*/ 29 w 71"/>
                <a:gd name="T7" fmla="*/ 17 h 52"/>
                <a:gd name="T8" fmla="*/ 50 w 71"/>
                <a:gd name="T9" fmla="*/ 31 h 52"/>
                <a:gd name="T10" fmla="*/ 60 w 71"/>
                <a:gd name="T11" fmla="*/ 50 h 52"/>
                <a:gd name="T12" fmla="*/ 64 w 71"/>
                <a:gd name="T13" fmla="*/ 51 h 52"/>
                <a:gd name="T14" fmla="*/ 71 w 71"/>
                <a:gd name="T15" fmla="*/ 42 h 52"/>
                <a:gd name="T16" fmla="*/ 42 w 71"/>
                <a:gd name="T17" fmla="*/ 10 h 52"/>
                <a:gd name="T18" fmla="*/ 20 w 71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52">
                  <a:moveTo>
                    <a:pt x="20" y="0"/>
                  </a:moveTo>
                  <a:cubicBezTo>
                    <a:pt x="19" y="6"/>
                    <a:pt x="17" y="11"/>
                    <a:pt x="16" y="16"/>
                  </a:cubicBezTo>
                  <a:cubicBezTo>
                    <a:pt x="12" y="25"/>
                    <a:pt x="7" y="33"/>
                    <a:pt x="0" y="39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2" y="50"/>
                    <a:pt x="63" y="51"/>
                    <a:pt x="64" y="51"/>
                  </a:cubicBezTo>
                  <a:cubicBezTo>
                    <a:pt x="69" y="52"/>
                    <a:pt x="71" y="49"/>
                    <a:pt x="71" y="4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7" name="Freeform 62"/>
            <p:cNvSpPr/>
            <p:nvPr/>
          </p:nvSpPr>
          <p:spPr bwMode="auto">
            <a:xfrm>
              <a:off x="4064" y="2249"/>
              <a:ext cx="195" cy="99"/>
            </a:xfrm>
            <a:custGeom>
              <a:avLst/>
              <a:gdLst>
                <a:gd name="T0" fmla="*/ 82 w 82"/>
                <a:gd name="T1" fmla="*/ 33 h 42"/>
                <a:gd name="T2" fmla="*/ 72 w 82"/>
                <a:gd name="T3" fmla="*/ 14 h 42"/>
                <a:gd name="T4" fmla="*/ 51 w 82"/>
                <a:gd name="T5" fmla="*/ 0 h 42"/>
                <a:gd name="T6" fmla="*/ 22 w 82"/>
                <a:gd name="T7" fmla="*/ 22 h 42"/>
                <a:gd name="T8" fmla="*/ 18 w 82"/>
                <a:gd name="T9" fmla="*/ 25 h 42"/>
                <a:gd name="T10" fmla="*/ 0 w 82"/>
                <a:gd name="T11" fmla="*/ 34 h 42"/>
                <a:gd name="T12" fmla="*/ 67 w 82"/>
                <a:gd name="T13" fmla="*/ 22 h 42"/>
                <a:gd name="T14" fmla="*/ 82 w 82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42">
                  <a:moveTo>
                    <a:pt x="82" y="3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3"/>
                    <a:pt x="19" y="24"/>
                    <a:pt x="18" y="25"/>
                  </a:cubicBezTo>
                  <a:cubicBezTo>
                    <a:pt x="13" y="29"/>
                    <a:pt x="7" y="31"/>
                    <a:pt x="0" y="34"/>
                  </a:cubicBezTo>
                  <a:cubicBezTo>
                    <a:pt x="23" y="42"/>
                    <a:pt x="45" y="38"/>
                    <a:pt x="67" y="22"/>
                  </a:cubicBezTo>
                  <a:cubicBezTo>
                    <a:pt x="74" y="27"/>
                    <a:pt x="79" y="31"/>
                    <a:pt x="82" y="33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8" name="Freeform 63"/>
            <p:cNvSpPr/>
            <p:nvPr/>
          </p:nvSpPr>
          <p:spPr bwMode="auto">
            <a:xfrm>
              <a:off x="4509" y="2426"/>
              <a:ext cx="137" cy="244"/>
            </a:xfrm>
            <a:custGeom>
              <a:avLst/>
              <a:gdLst>
                <a:gd name="T0" fmla="*/ 57 w 58"/>
                <a:gd name="T1" fmla="*/ 16 h 103"/>
                <a:gd name="T2" fmla="*/ 56 w 58"/>
                <a:gd name="T3" fmla="*/ 14 h 103"/>
                <a:gd name="T4" fmla="*/ 6 w 58"/>
                <a:gd name="T5" fmla="*/ 5 h 103"/>
                <a:gd name="T6" fmla="*/ 3 w 58"/>
                <a:gd name="T7" fmla="*/ 12 h 103"/>
                <a:gd name="T8" fmla="*/ 51 w 58"/>
                <a:gd name="T9" fmla="*/ 21 h 103"/>
                <a:gd name="T10" fmla="*/ 46 w 58"/>
                <a:gd name="T11" fmla="*/ 65 h 103"/>
                <a:gd name="T12" fmla="*/ 38 w 58"/>
                <a:gd name="T13" fmla="*/ 80 h 103"/>
                <a:gd name="T14" fmla="*/ 25 w 58"/>
                <a:gd name="T15" fmla="*/ 88 h 103"/>
                <a:gd name="T16" fmla="*/ 33 w 58"/>
                <a:gd name="T17" fmla="*/ 79 h 103"/>
                <a:gd name="T18" fmla="*/ 43 w 58"/>
                <a:gd name="T19" fmla="*/ 53 h 103"/>
                <a:gd name="T20" fmla="*/ 32 w 58"/>
                <a:gd name="T21" fmla="*/ 60 h 103"/>
                <a:gd name="T22" fmla="*/ 22 w 58"/>
                <a:gd name="T23" fmla="*/ 84 h 103"/>
                <a:gd name="T24" fmla="*/ 0 w 58"/>
                <a:gd name="T25" fmla="*/ 99 h 103"/>
                <a:gd name="T26" fmla="*/ 3 w 58"/>
                <a:gd name="T27" fmla="*/ 103 h 103"/>
                <a:gd name="T28" fmla="*/ 11 w 58"/>
                <a:gd name="T29" fmla="*/ 98 h 103"/>
                <a:gd name="T30" fmla="*/ 21 w 58"/>
                <a:gd name="T31" fmla="*/ 98 h 103"/>
                <a:gd name="T32" fmla="*/ 48 w 58"/>
                <a:gd name="T33" fmla="*/ 78 h 103"/>
                <a:gd name="T34" fmla="*/ 57 w 58"/>
                <a:gd name="T35" fmla="*/ 1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03">
                  <a:moveTo>
                    <a:pt x="57" y="16"/>
                  </a:moveTo>
                  <a:cubicBezTo>
                    <a:pt x="56" y="15"/>
                    <a:pt x="56" y="14"/>
                    <a:pt x="56" y="14"/>
                  </a:cubicBezTo>
                  <a:cubicBezTo>
                    <a:pt x="41" y="3"/>
                    <a:pt x="24" y="0"/>
                    <a:pt x="6" y="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" y="100"/>
                    <a:pt x="2" y="101"/>
                    <a:pt x="3" y="103"/>
                  </a:cubicBezTo>
                  <a:cubicBezTo>
                    <a:pt x="11" y="98"/>
                    <a:pt x="11" y="98"/>
                    <a:pt x="11" y="98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5" y="60"/>
                    <a:pt x="58" y="39"/>
                    <a:pt x="57" y="1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9" name="Freeform 64"/>
            <p:cNvSpPr/>
            <p:nvPr/>
          </p:nvSpPr>
          <p:spPr bwMode="auto">
            <a:xfrm>
              <a:off x="4516" y="2436"/>
              <a:ext cx="7" cy="2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7 w 7"/>
                <a:gd name="T5" fmla="*/ 2 h 2"/>
                <a:gd name="T6" fmla="*/ 0 w 7"/>
                <a:gd name="T7" fmla="*/ 0 h 2"/>
                <a:gd name="T8" fmla="*/ 0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lnTo>
                    <a:pt x="0" y="0"/>
                  </a:lnTo>
                  <a:lnTo>
                    <a:pt x="7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0" name="Freeform 65"/>
            <p:cNvSpPr/>
            <p:nvPr/>
          </p:nvSpPr>
          <p:spPr bwMode="auto">
            <a:xfrm>
              <a:off x="4494" y="2512"/>
              <a:ext cx="64" cy="85"/>
            </a:xfrm>
            <a:custGeom>
              <a:avLst/>
              <a:gdLst>
                <a:gd name="T0" fmla="*/ 27 w 27"/>
                <a:gd name="T1" fmla="*/ 0 h 36"/>
                <a:gd name="T2" fmla="*/ 15 w 27"/>
                <a:gd name="T3" fmla="*/ 0 h 36"/>
                <a:gd name="T4" fmla="*/ 1 w 27"/>
                <a:gd name="T5" fmla="*/ 29 h 36"/>
                <a:gd name="T6" fmla="*/ 0 w 27"/>
                <a:gd name="T7" fmla="*/ 33 h 36"/>
                <a:gd name="T8" fmla="*/ 8 w 27"/>
                <a:gd name="T9" fmla="*/ 36 h 36"/>
                <a:gd name="T10" fmla="*/ 19 w 27"/>
                <a:gd name="T11" fmla="*/ 8 h 36"/>
                <a:gd name="T12" fmla="*/ 27 w 27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6">
                  <a:moveTo>
                    <a:pt x="2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2" y="17"/>
                    <a:pt x="8" y="27"/>
                    <a:pt x="1" y="29"/>
                  </a:cubicBezTo>
                  <a:cubicBezTo>
                    <a:pt x="1" y="30"/>
                    <a:pt x="1" y="32"/>
                    <a:pt x="0" y="33"/>
                  </a:cubicBezTo>
                  <a:cubicBezTo>
                    <a:pt x="3" y="35"/>
                    <a:pt x="6" y="36"/>
                    <a:pt x="8" y="36"/>
                  </a:cubicBezTo>
                  <a:cubicBezTo>
                    <a:pt x="15" y="35"/>
                    <a:pt x="19" y="26"/>
                    <a:pt x="19" y="8"/>
                  </a:cubicBezTo>
                  <a:cubicBezTo>
                    <a:pt x="27" y="0"/>
                    <a:pt x="27" y="0"/>
                    <a:pt x="27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1" name="Freeform 66"/>
            <p:cNvSpPr/>
            <p:nvPr/>
          </p:nvSpPr>
          <p:spPr bwMode="auto">
            <a:xfrm>
              <a:off x="4497" y="2455"/>
              <a:ext cx="133" cy="206"/>
            </a:xfrm>
            <a:custGeom>
              <a:avLst/>
              <a:gdLst>
                <a:gd name="T0" fmla="*/ 14 w 56"/>
                <a:gd name="T1" fmla="*/ 24 h 87"/>
                <a:gd name="T2" fmla="*/ 26 w 56"/>
                <a:gd name="T3" fmla="*/ 24 h 87"/>
                <a:gd name="T4" fmla="*/ 28 w 56"/>
                <a:gd name="T5" fmla="*/ 52 h 87"/>
                <a:gd name="T6" fmla="*/ 23 w 56"/>
                <a:gd name="T7" fmla="*/ 64 h 87"/>
                <a:gd name="T8" fmla="*/ 21 w 56"/>
                <a:gd name="T9" fmla="*/ 70 h 87"/>
                <a:gd name="T10" fmla="*/ 14 w 56"/>
                <a:gd name="T11" fmla="*/ 73 h 87"/>
                <a:gd name="T12" fmla="*/ 8 w 56"/>
                <a:gd name="T13" fmla="*/ 78 h 87"/>
                <a:gd name="T14" fmla="*/ 5 w 56"/>
                <a:gd name="T15" fmla="*/ 87 h 87"/>
                <a:gd name="T16" fmla="*/ 27 w 56"/>
                <a:gd name="T17" fmla="*/ 72 h 87"/>
                <a:gd name="T18" fmla="*/ 37 w 56"/>
                <a:gd name="T19" fmla="*/ 48 h 87"/>
                <a:gd name="T20" fmla="*/ 48 w 56"/>
                <a:gd name="T21" fmla="*/ 41 h 87"/>
                <a:gd name="T22" fmla="*/ 38 w 56"/>
                <a:gd name="T23" fmla="*/ 67 h 87"/>
                <a:gd name="T24" fmla="*/ 30 w 56"/>
                <a:gd name="T25" fmla="*/ 76 h 87"/>
                <a:gd name="T26" fmla="*/ 43 w 56"/>
                <a:gd name="T27" fmla="*/ 68 h 87"/>
                <a:gd name="T28" fmla="*/ 51 w 56"/>
                <a:gd name="T29" fmla="*/ 53 h 87"/>
                <a:gd name="T30" fmla="*/ 56 w 56"/>
                <a:gd name="T31" fmla="*/ 9 h 87"/>
                <a:gd name="T32" fmla="*/ 8 w 56"/>
                <a:gd name="T33" fmla="*/ 0 h 87"/>
                <a:gd name="T34" fmla="*/ 4 w 56"/>
                <a:gd name="T35" fmla="*/ 8 h 87"/>
                <a:gd name="T36" fmla="*/ 2 w 56"/>
                <a:gd name="T37" fmla="*/ 48 h 87"/>
                <a:gd name="T38" fmla="*/ 0 w 56"/>
                <a:gd name="T39" fmla="*/ 53 h 87"/>
                <a:gd name="T40" fmla="*/ 14 w 56"/>
                <a:gd name="T41" fmla="*/ 2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87">
                  <a:moveTo>
                    <a:pt x="14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8" y="71"/>
                    <a:pt x="16" y="72"/>
                    <a:pt x="14" y="73"/>
                  </a:cubicBezTo>
                  <a:cubicBezTo>
                    <a:pt x="12" y="75"/>
                    <a:pt x="10" y="76"/>
                    <a:pt x="8" y="78"/>
                  </a:cubicBezTo>
                  <a:cubicBezTo>
                    <a:pt x="5" y="81"/>
                    <a:pt x="4" y="84"/>
                    <a:pt x="5" y="87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21"/>
                    <a:pt x="4" y="34"/>
                    <a:pt x="2" y="48"/>
                  </a:cubicBezTo>
                  <a:cubicBezTo>
                    <a:pt x="1" y="49"/>
                    <a:pt x="1" y="51"/>
                    <a:pt x="0" y="53"/>
                  </a:cubicBezTo>
                  <a:cubicBezTo>
                    <a:pt x="7" y="51"/>
                    <a:pt x="11" y="41"/>
                    <a:pt x="14" y="24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2" name="Freeform 67"/>
            <p:cNvSpPr/>
            <p:nvPr/>
          </p:nvSpPr>
          <p:spPr bwMode="auto">
            <a:xfrm>
              <a:off x="4530" y="2606"/>
              <a:ext cx="21" cy="22"/>
            </a:xfrm>
            <a:custGeom>
              <a:avLst/>
              <a:gdLst>
                <a:gd name="T0" fmla="*/ 9 w 9"/>
                <a:gd name="T1" fmla="*/ 0 h 9"/>
                <a:gd name="T2" fmla="*/ 5 w 9"/>
                <a:gd name="T3" fmla="*/ 0 h 9"/>
                <a:gd name="T4" fmla="*/ 3 w 9"/>
                <a:gd name="T5" fmla="*/ 6 h 9"/>
                <a:gd name="T6" fmla="*/ 0 w 9"/>
                <a:gd name="T7" fmla="*/ 6 h 9"/>
                <a:gd name="T8" fmla="*/ 0 w 9"/>
                <a:gd name="T9" fmla="*/ 9 h 9"/>
                <a:gd name="T10" fmla="*/ 7 w 9"/>
                <a:gd name="T11" fmla="*/ 6 h 9"/>
                <a:gd name="T12" fmla="*/ 9 w 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8" y="0"/>
                    <a:pt x="7" y="0"/>
                    <a:pt x="5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2" y="8"/>
                    <a:pt x="4" y="7"/>
                    <a:pt x="7" y="6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3" name="Freeform 68"/>
            <p:cNvSpPr/>
            <p:nvPr/>
          </p:nvSpPr>
          <p:spPr bwMode="auto">
            <a:xfrm>
              <a:off x="4530" y="2606"/>
              <a:ext cx="12" cy="14"/>
            </a:xfrm>
            <a:custGeom>
              <a:avLst/>
              <a:gdLst>
                <a:gd name="T0" fmla="*/ 0 w 5"/>
                <a:gd name="T1" fmla="*/ 6 h 6"/>
                <a:gd name="T2" fmla="*/ 3 w 5"/>
                <a:gd name="T3" fmla="*/ 6 h 6"/>
                <a:gd name="T4" fmla="*/ 5 w 5"/>
                <a:gd name="T5" fmla="*/ 0 h 6"/>
                <a:gd name="T6" fmla="*/ 0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4" name="Freeform 69"/>
            <p:cNvSpPr/>
            <p:nvPr/>
          </p:nvSpPr>
          <p:spPr bwMode="auto">
            <a:xfrm>
              <a:off x="4257" y="3828"/>
              <a:ext cx="301" cy="52"/>
            </a:xfrm>
            <a:custGeom>
              <a:avLst/>
              <a:gdLst>
                <a:gd name="T0" fmla="*/ 0 w 301"/>
                <a:gd name="T1" fmla="*/ 0 h 52"/>
                <a:gd name="T2" fmla="*/ 7 w 301"/>
                <a:gd name="T3" fmla="*/ 24 h 52"/>
                <a:gd name="T4" fmla="*/ 24 w 301"/>
                <a:gd name="T5" fmla="*/ 47 h 52"/>
                <a:gd name="T6" fmla="*/ 301 w 301"/>
                <a:gd name="T7" fmla="*/ 52 h 52"/>
                <a:gd name="T8" fmla="*/ 159 w 301"/>
                <a:gd name="T9" fmla="*/ 0 h 52"/>
                <a:gd name="T10" fmla="*/ 0 w 301"/>
                <a:gd name="T11" fmla="*/ 0 h 52"/>
                <a:gd name="T12" fmla="*/ 0 w 301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" h="52">
                  <a:moveTo>
                    <a:pt x="0" y="0"/>
                  </a:moveTo>
                  <a:lnTo>
                    <a:pt x="7" y="24"/>
                  </a:lnTo>
                  <a:lnTo>
                    <a:pt x="24" y="47"/>
                  </a:lnTo>
                  <a:lnTo>
                    <a:pt x="301" y="52"/>
                  </a:lnTo>
                  <a:lnTo>
                    <a:pt x="15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5" name="Freeform 70"/>
            <p:cNvSpPr/>
            <p:nvPr/>
          </p:nvSpPr>
          <p:spPr bwMode="auto">
            <a:xfrm>
              <a:off x="4034" y="3771"/>
              <a:ext cx="638" cy="244"/>
            </a:xfrm>
            <a:custGeom>
              <a:avLst/>
              <a:gdLst>
                <a:gd name="T0" fmla="*/ 92 w 269"/>
                <a:gd name="T1" fmla="*/ 58 h 103"/>
                <a:gd name="T2" fmla="*/ 111 w 269"/>
                <a:gd name="T3" fmla="*/ 87 h 103"/>
                <a:gd name="T4" fmla="*/ 1 w 269"/>
                <a:gd name="T5" fmla="*/ 67 h 103"/>
                <a:gd name="T6" fmla="*/ 0 w 269"/>
                <a:gd name="T7" fmla="*/ 73 h 103"/>
                <a:gd name="T8" fmla="*/ 30 w 269"/>
                <a:gd name="T9" fmla="*/ 86 h 103"/>
                <a:gd name="T10" fmla="*/ 124 w 269"/>
                <a:gd name="T11" fmla="*/ 103 h 103"/>
                <a:gd name="T12" fmla="*/ 124 w 269"/>
                <a:gd name="T13" fmla="*/ 72 h 103"/>
                <a:gd name="T14" fmla="*/ 111 w 269"/>
                <a:gd name="T15" fmla="*/ 53 h 103"/>
                <a:gd name="T16" fmla="*/ 163 w 269"/>
                <a:gd name="T17" fmla="*/ 59 h 103"/>
                <a:gd name="T18" fmla="*/ 262 w 269"/>
                <a:gd name="T19" fmla="*/ 57 h 103"/>
                <a:gd name="T20" fmla="*/ 194 w 269"/>
                <a:gd name="T21" fmla="*/ 21 h 103"/>
                <a:gd name="T22" fmla="*/ 167 w 269"/>
                <a:gd name="T23" fmla="*/ 0 h 103"/>
                <a:gd name="T24" fmla="*/ 94 w 269"/>
                <a:gd name="T25" fmla="*/ 24 h 103"/>
                <a:gd name="T26" fmla="*/ 161 w 269"/>
                <a:gd name="T27" fmla="*/ 24 h 103"/>
                <a:gd name="T28" fmla="*/ 221 w 269"/>
                <a:gd name="T29" fmla="*/ 46 h 103"/>
                <a:gd name="T30" fmla="*/ 104 w 269"/>
                <a:gd name="T31" fmla="*/ 44 h 103"/>
                <a:gd name="T32" fmla="*/ 97 w 269"/>
                <a:gd name="T33" fmla="*/ 34 h 103"/>
                <a:gd name="T34" fmla="*/ 56 w 269"/>
                <a:gd name="T35" fmla="*/ 46 h 103"/>
                <a:gd name="T36" fmla="*/ 92 w 269"/>
                <a:gd name="T37" fmla="*/ 5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9" h="103">
                  <a:moveTo>
                    <a:pt x="92" y="58"/>
                  </a:moveTo>
                  <a:cubicBezTo>
                    <a:pt x="111" y="87"/>
                    <a:pt x="111" y="87"/>
                    <a:pt x="111" y="8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124" y="103"/>
                    <a:pt x="124" y="103"/>
                    <a:pt x="124" y="103"/>
                  </a:cubicBezTo>
                  <a:cubicBezTo>
                    <a:pt x="138" y="93"/>
                    <a:pt x="138" y="83"/>
                    <a:pt x="124" y="72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99" y="69"/>
                    <a:pt x="232" y="68"/>
                    <a:pt x="262" y="57"/>
                  </a:cubicBezTo>
                  <a:cubicBezTo>
                    <a:pt x="269" y="36"/>
                    <a:pt x="246" y="24"/>
                    <a:pt x="194" y="2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51" y="13"/>
                    <a:pt x="127" y="21"/>
                    <a:pt x="94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221" y="46"/>
                    <a:pt x="221" y="46"/>
                    <a:pt x="221" y="46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84" y="40"/>
                    <a:pt x="70" y="44"/>
                    <a:pt x="56" y="46"/>
                  </a:cubicBezTo>
                  <a:cubicBezTo>
                    <a:pt x="92" y="58"/>
                    <a:pt x="92" y="58"/>
                    <a:pt x="92" y="58"/>
                  </a:cubicBezTo>
                  <a:close/>
                </a:path>
              </a:pathLst>
            </a:custGeom>
            <a:solidFill>
              <a:srgbClr val="2B1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6" name="Freeform 71"/>
            <p:cNvSpPr/>
            <p:nvPr/>
          </p:nvSpPr>
          <p:spPr bwMode="auto">
            <a:xfrm>
              <a:off x="4036" y="3880"/>
              <a:ext cx="261" cy="97"/>
            </a:xfrm>
            <a:custGeom>
              <a:avLst/>
              <a:gdLst>
                <a:gd name="T0" fmla="*/ 110 w 110"/>
                <a:gd name="T1" fmla="*/ 41 h 41"/>
                <a:gd name="T2" fmla="*/ 91 w 110"/>
                <a:gd name="T3" fmla="*/ 12 h 41"/>
                <a:gd name="T4" fmla="*/ 55 w 110"/>
                <a:gd name="T5" fmla="*/ 0 h 41"/>
                <a:gd name="T6" fmla="*/ 1 w 110"/>
                <a:gd name="T7" fmla="*/ 1 h 41"/>
                <a:gd name="T8" fmla="*/ 0 w 110"/>
                <a:gd name="T9" fmla="*/ 21 h 41"/>
                <a:gd name="T10" fmla="*/ 110 w 110"/>
                <a:gd name="T1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41">
                  <a:moveTo>
                    <a:pt x="110" y="41"/>
                  </a:moveTo>
                  <a:cubicBezTo>
                    <a:pt x="91" y="12"/>
                    <a:pt x="91" y="12"/>
                    <a:pt x="91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3"/>
                    <a:pt x="20" y="3"/>
                    <a:pt x="1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10" y="41"/>
                    <a:pt x="110" y="41"/>
                    <a:pt x="110" y="41"/>
                  </a:cubicBezTo>
                  <a:close/>
                </a:path>
              </a:pathLst>
            </a:custGeom>
            <a:solidFill>
              <a:srgbClr val="66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57" name="文本框 62"/>
          <p:cNvSpPr txBox="1"/>
          <p:nvPr/>
        </p:nvSpPr>
        <p:spPr>
          <a:xfrm>
            <a:off x="7412435" y="3409666"/>
            <a:ext cx="3509954" cy="1568450"/>
          </a:xfrm>
          <a:prstGeom prst="rect">
            <a:avLst/>
          </a:prstGeom>
          <a:noFill/>
        </p:spPr>
        <p:txBody>
          <a:bodyPr wrap="square" lIns="91451" tIns="45726" rIns="91451" bIns="4572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电动液压挖掘机适用于煤矿、金属矿、非金属矿、竖井、斜井及平巷掘进中的装岩、清底以及冻土层的挖掘作业。该机具有以下功能及特点</a:t>
            </a:r>
            <a:endParaRPr lang="zh-CN" altLang="en-US" sz="16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7494432" y="3283903"/>
            <a:ext cx="3396823" cy="0"/>
          </a:xfrm>
          <a:prstGeom prst="line">
            <a:avLst/>
          </a:prstGeom>
          <a:ln w="50800" cmpd="thickThin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>
            <p:custDataLst>
              <p:tags r:id="rId7"/>
            </p:custDataLst>
          </p:nvPr>
        </p:nvGrpSpPr>
        <p:grpSpPr>
          <a:xfrm rot="0">
            <a:off x="1127760" y="4137660"/>
            <a:ext cx="3820795" cy="1939925"/>
            <a:chOff x="1136088" y="4143150"/>
            <a:chExt cx="3820151" cy="1939812"/>
          </a:xfrm>
        </p:grpSpPr>
        <p:sp>
          <p:nvSpPr>
            <p:cNvPr id="63" name="Freeform 24"/>
            <p:cNvSpPr/>
            <p:nvPr>
              <p:custDataLst>
                <p:tags r:id="rId8"/>
              </p:custDataLst>
            </p:nvPr>
          </p:nvSpPr>
          <p:spPr bwMode="auto">
            <a:xfrm>
              <a:off x="1136088" y="4143150"/>
              <a:ext cx="3820151" cy="1939812"/>
            </a:xfrm>
            <a:custGeom>
              <a:avLst/>
              <a:gdLst>
                <a:gd name="T0" fmla="*/ 266 w 923"/>
                <a:gd name="T1" fmla="*/ 0 h 469"/>
                <a:gd name="T2" fmla="*/ 0 w 923"/>
                <a:gd name="T3" fmla="*/ 188 h 469"/>
                <a:gd name="T4" fmla="*/ 156 w 923"/>
                <a:gd name="T5" fmla="*/ 353 h 469"/>
                <a:gd name="T6" fmla="*/ 226 w 923"/>
                <a:gd name="T7" fmla="*/ 359 h 469"/>
                <a:gd name="T8" fmla="*/ 383 w 923"/>
                <a:gd name="T9" fmla="*/ 340 h 469"/>
                <a:gd name="T10" fmla="*/ 544 w 923"/>
                <a:gd name="T11" fmla="*/ 320 h 469"/>
                <a:gd name="T12" fmla="*/ 923 w 923"/>
                <a:gd name="T13" fmla="*/ 469 h 469"/>
                <a:gd name="T14" fmla="*/ 358 w 923"/>
                <a:gd name="T15" fmla="*/ 7 h 469"/>
                <a:gd name="T16" fmla="*/ 266 w 923"/>
                <a:gd name="T1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3" h="469">
                  <a:moveTo>
                    <a:pt x="266" y="0"/>
                  </a:moveTo>
                  <a:cubicBezTo>
                    <a:pt x="83" y="0"/>
                    <a:pt x="0" y="95"/>
                    <a:pt x="0" y="188"/>
                  </a:cubicBezTo>
                  <a:cubicBezTo>
                    <a:pt x="0" y="263"/>
                    <a:pt x="55" y="336"/>
                    <a:pt x="156" y="353"/>
                  </a:cubicBezTo>
                  <a:cubicBezTo>
                    <a:pt x="180" y="357"/>
                    <a:pt x="203" y="359"/>
                    <a:pt x="226" y="359"/>
                  </a:cubicBezTo>
                  <a:cubicBezTo>
                    <a:pt x="280" y="359"/>
                    <a:pt x="331" y="349"/>
                    <a:pt x="383" y="340"/>
                  </a:cubicBezTo>
                  <a:cubicBezTo>
                    <a:pt x="434" y="330"/>
                    <a:pt x="486" y="320"/>
                    <a:pt x="544" y="320"/>
                  </a:cubicBezTo>
                  <a:cubicBezTo>
                    <a:pt x="646" y="320"/>
                    <a:pt x="764" y="351"/>
                    <a:pt x="923" y="469"/>
                  </a:cubicBezTo>
                  <a:cubicBezTo>
                    <a:pt x="923" y="469"/>
                    <a:pt x="780" y="70"/>
                    <a:pt x="358" y="7"/>
                  </a:cubicBezTo>
                  <a:cubicBezTo>
                    <a:pt x="325" y="2"/>
                    <a:pt x="294" y="0"/>
                    <a:pt x="26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27000" dist="25400" dir="16200000" sx="101000" sy="101000" rotWithShape="0">
                <a:prstClr val="black">
                  <a:alpha val="5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5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1249734" y="4325392"/>
              <a:ext cx="3279222" cy="119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该机结构紧凑、外型尺寸小，分装部件小，操作灵活，便于垂直下井使用；采用最小回转结构，当机体回转时其尾部也不会超出车宽，因此更适用与井下狭小空间作业。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159385" y="157480"/>
            <a:ext cx="4107180" cy="660400"/>
          </a:xfrm>
        </p:spPr>
        <p:txBody>
          <a:bodyPr>
            <a:normAutofit fontScale="90000"/>
          </a:bodyPr>
          <a:lstStyle/>
          <a:p>
            <a:r>
              <a:rPr lang="zh-CN" altLang="en-US" sz="2400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矿用挖掘式装载机功能及特点</a:t>
            </a:r>
            <a:endParaRPr lang="zh-CN" altLang="en-US" sz="24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651100" y="3928131"/>
            <a:ext cx="587853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200" b="1" spc="200" dirty="0">
                <a:solidFill>
                  <a:srgbClr val="5D403A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感谢您的观看</a:t>
            </a:r>
            <a:endParaRPr lang="zh-CN" altLang="en-US" sz="7200" b="1" spc="200" dirty="0">
              <a:solidFill>
                <a:srgbClr val="5D403A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3108" y="3864790"/>
            <a:ext cx="5734516" cy="0"/>
          </a:xfrm>
          <a:prstGeom prst="line">
            <a:avLst/>
          </a:prstGeom>
          <a:ln w="57150">
            <a:solidFill>
              <a:srgbClr val="5D4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23108" y="5192212"/>
            <a:ext cx="5734516" cy="0"/>
          </a:xfrm>
          <a:prstGeom prst="line">
            <a:avLst/>
          </a:prstGeom>
          <a:ln w="57150">
            <a:solidFill>
              <a:srgbClr val="5D4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tags/tag1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2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3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4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5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6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7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8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9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10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11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12.xml><?xml version="1.0" encoding="utf-8"?>
<p:tagLst xmlns:p="http://schemas.openxmlformats.org/presentationml/2006/main">
  <p:tag name="KSO_WM_DIAGRAM_VIRTUALLY_FRAME" val="{&quot;height&quot;:302.48496062992126,&quot;left&quot;:94.71472440944882,&quot;top&quot;:177.96929133858268,&quot;width&quot;:374.2148031496064}"/>
</p:tagLst>
</file>

<file path=ppt/tags/tag13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14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15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16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17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18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19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20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ags/tag21.xml><?xml version="1.0" encoding="utf-8"?>
<p:tagLst xmlns:p="http://schemas.openxmlformats.org/presentationml/2006/main">
  <p:tag name="KSO_WM_DIAGRAM_VIRTUALLY_FRAME" val="{&quot;height&quot;:432.3180300783999,&quot;left&quot;:88.79070866141731,&quot;top&quot;:102.98196850393701,&quot;width&quot;:354.4091845072242}"/>
</p:tagLst>
</file>

<file path=ppt/theme/theme1.xml><?xml version="1.0" encoding="utf-8"?>
<a:theme xmlns:a="http://schemas.openxmlformats.org/drawingml/2006/main" name="第一PPT，www.1ppt.com">
  <a:themeElements>
    <a:clrScheme name="自定义 2179">
      <a:dk1>
        <a:sysClr val="windowText" lastClr="000000"/>
      </a:dk1>
      <a:lt1>
        <a:sysClr val="window" lastClr="FFFFFF"/>
      </a:lt1>
      <a:dk2>
        <a:srgbClr val="5D403A"/>
      </a:dk2>
      <a:lt2>
        <a:srgbClr val="7A6F71"/>
      </a:lt2>
      <a:accent1>
        <a:srgbClr val="7A6F71"/>
      </a:accent1>
      <a:accent2>
        <a:srgbClr val="5D403A"/>
      </a:accent2>
      <a:accent3>
        <a:srgbClr val="7A6F71"/>
      </a:accent3>
      <a:accent4>
        <a:srgbClr val="5D403A"/>
      </a:accent4>
      <a:accent5>
        <a:srgbClr val="7A6F71"/>
      </a:accent5>
      <a:accent6>
        <a:srgbClr val="5D403A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1073</Words>
  <Application>WPS 演示</Application>
  <PresentationFormat>宽屏</PresentationFormat>
  <Paragraphs>93</Paragraphs>
  <Slides>10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</vt:lpstr>
      <vt:lpstr>Neris Thin</vt:lpstr>
      <vt:lpstr>HelveticaNeue LT 43 LightEx</vt:lpstr>
      <vt:lpstr>Calibri</vt:lpstr>
      <vt:lpstr>Arial Unicode MS</vt:lpstr>
      <vt:lpstr>Arial Black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矿用挖掘式装载机</vt:lpstr>
      <vt:lpstr>PowerPoint 演示文稿</vt:lpstr>
      <vt:lpstr>PowerPoint 演示文稿</vt:lpstr>
      <vt:lpstr>矿用挖掘式装载机技术参数</vt:lpstr>
      <vt:lpstr>矿用挖掘式装载机</vt:lpstr>
      <vt:lpstr>矿用挖掘式装载机功能及特点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读书分享</dc:title>
  <dc:creator>第一PPT</dc:creator>
  <cp:keywords>www.1ppt.com</cp:keywords>
  <dc:description>www.1ppt.com</dc:description>
  <cp:lastModifiedBy>Administrator</cp:lastModifiedBy>
  <cp:revision>16</cp:revision>
  <dcterms:created xsi:type="dcterms:W3CDTF">2017-11-29T03:23:00Z</dcterms:created>
  <dcterms:modified xsi:type="dcterms:W3CDTF">2025-02-17T02:30:01Z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DD38D7BF4A6C4EADA77EF4C5E384E6BA_13</vt:lpwstr>
  </property>
  <property fmtid="{D5CDD505-2E9C-101B-9397-08002B2CF9AE}" pid="3" name="KSOProductBuildVer">
    <vt:lpwstr>2052-12.1.0.19770</vt:lpwstr>
  </property>
</Properties>
</file>