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26" r:id="rId1"/>
    <p:sldMasterId id="2147487863" r:id="rId2"/>
  </p:sldMasterIdLst>
  <p:notesMasterIdLst>
    <p:notesMasterId r:id="rId3"/>
  </p:notesMasterIdLst>
  <p:sldIdLst>
    <p:sldId id="2196" r:id="rId4"/>
    <p:sldId id="2200" r:id="rId5"/>
    <p:sldId id="2203" r:id="rId6"/>
    <p:sldId id="2206" r:id="rId7"/>
    <p:sldId id="2212" r:id="rId9"/>
    <p:sldId id="2215" r:id="rId10"/>
    <p:sldId id="2218" r:id="rId11"/>
    <p:sldId id="2221" r:id="rId12"/>
    <p:sldId id="2224" r:id="rId13"/>
    <p:sldId id="2230" r:id="rId15"/>
    <p:sldId id="2233" r:id="rId16"/>
    <p:sldId id="2236" r:id="rId17"/>
    <p:sldId id="2239" r:id="rId18"/>
    <p:sldId id="2242" r:id="rId19"/>
    <p:sldId id="2248" r:id="rId21"/>
    <p:sldId id="2251" r:id="rId22"/>
    <p:sldId id="2254" r:id="rId23"/>
    <p:sldId id="2257" r:id="rId24"/>
    <p:sldId id="2260" r:id="rId25"/>
    <p:sldId id="2266" r:id="rId27"/>
    <p:sldId id="2269" r:id="rId28"/>
    <p:sldId id="2272" r:id="rId29"/>
    <p:sldId id="2275" r:id="rId30"/>
    <p:sldId id="2278" r:id="rId31"/>
    <p:sldId id="2284" r:id="rId33"/>
    <p:sldId id="2287" r:id="rId34"/>
    <p:sldId id="2290" r:id="rId35"/>
    <p:sldId id="229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27" r:id="rId1"/>
    <p:sldLayoutId id="2147487828" r:id="rId2"/>
    <p:sldLayoutId id="2147487829" r:id="rId3"/>
    <p:sldLayoutId id="2147487830" r:id="rId4"/>
    <p:sldLayoutId id="2147487831" r:id="rId5"/>
    <p:sldLayoutId id="2147487832" r:id="rId6"/>
    <p:sldLayoutId id="2147487833" r:id="rId7"/>
    <p:sldLayoutId id="2147487834" r:id="rId8"/>
    <p:sldLayoutId id="2147487835" r:id="rId9"/>
    <p:sldLayoutId id="2147487836" r:id="rId10"/>
    <p:sldLayoutId id="21474878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64" r:id="rId1"/>
    <p:sldLayoutId id="2147487865" r:id="rId2"/>
    <p:sldLayoutId id="2147487866" r:id="rId3"/>
    <p:sldLayoutId id="2147487867" r:id="rId4"/>
    <p:sldLayoutId id="2147487868" r:id="rId5"/>
    <p:sldLayoutId id="2147487869" r:id="rId6"/>
    <p:sldLayoutId id="2147487870" r:id="rId7"/>
    <p:sldLayoutId id="2147487871" r:id="rId8"/>
    <p:sldLayoutId id="2147487872" r:id="rId9"/>
    <p:sldLayoutId id="2147487873" r:id="rId10"/>
    <p:sldLayoutId id="21474878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2024年工作总结与职业发展展望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职业发展展望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能力提升计划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行业趋势与个人发展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完成项目与任务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2024年完成的主要项目和任务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个人在项目中的贡献和收获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项目的经验和教训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项目的进展和成果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业绩与成果</a:t>
            </a:r>
            <a:endParaRPr altLang="en-US" lang="zh-CN"/>
          </a:p>
        </p:txBody>
      </p:sp>
      <p:sp>
        <p:nvSpPr>
          <p:cNvPr id="10489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团队协作与沟通效果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客户满意度及反馈情况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业绩目标达成情况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关键项目完成情况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0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遇到的问题：项目延期、预算超支、团队协作不畅等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解决方案：加强项目管理、优化预算编制、提高团队协作能力等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遇到的问题：市场竞争激烈、客户需求变化快、技术更新迅速等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解决方案：加强市场调研、提高客户需求响应速度、跟进技术更新等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经验教训与改进措施</a:t>
            </a:r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经验教训：总结过去工作中遇到的问题和困难，分析原因，提出改进措施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改进措施：针对经验教训，提出具体的改进措施，包括流程优化、技能提升、团队协作等方面的改进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未来规划：根据经验教训和改进措施，制定未来职业发展的规划和目标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总结与展望：总结本次工作总结的重点内容，展望未来职业发展的前景和方向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职业发展展望</a:t>
            </a:r>
            <a:endParaRPr altLang="en-US" lang="zh-CN"/>
          </a:p>
        </p:txBody>
      </p:sp>
      <p:sp>
        <p:nvSpPr>
          <p:cNvPr id="10491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目标设定</a:t>
            </a:r>
            <a:endParaRPr altLang="en-US" lang="zh-CN"/>
          </a:p>
        </p:txBody>
      </p:sp>
      <p:sp>
        <p:nvSpPr>
          <p:cNvPr id="10491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短期目标：提升专业技能，完成项目任务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挑战与应对：面对困难，积极寻求解决方案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长期目标：成为行业专家，实现个人价值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中期目标：晋升至更高职位，获得更多机会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计划与策略</a:t>
            </a:r>
            <a:endParaRPr altLang="en-US" lang="zh-CN"/>
          </a:p>
        </p:txBody>
      </p:sp>
      <p:sp>
        <p:nvSpPr>
          <p:cNvPr id="10492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制定个人职业发展规划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拓展人际关系和社交网络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保持积极心态和不断学习的心态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资源与支持</a:t>
            </a:r>
            <a:endParaRPr altLang="en-US" lang="zh-CN"/>
          </a:p>
        </p:txBody>
      </p:sp>
      <p:sp>
        <p:nvSpPr>
          <p:cNvPr id="10493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培训与学习机会：提供更多的培训和学习机会，帮助员工提升技能和知识水平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职业发展路径：建立明确的职业发展路径，为员工提供更多的晋升机会和职业发展空间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导师制度：建立导师制度，为员工提供指导和帮助，促进个人成长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团队支持：建立高效的团队，为员工提供支持和帮助，促进团队合作和共同发展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挑战与应对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职业发展面临的挑战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提升个人能力以适应职业发展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积极面对挑战，实现个人与职业的共同成长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应对策略与措施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能力提升计划</a:t>
            </a:r>
            <a:endParaRPr altLang="en-US" lang="zh-CN"/>
          </a:p>
        </p:txBody>
      </p:sp>
      <p:sp>
        <p:nvSpPr>
          <p:cNvPr id="10494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专业技能提升</a:t>
            </a:r>
            <a:endParaRPr altLang="en-US" lang="zh-CN"/>
          </a:p>
        </p:txBody>
      </p:sp>
      <p:sp>
        <p:nvSpPr>
          <p:cNvPr id="10495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提升目标：提高专业技能水平，增强竞争力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学习计划：制定学习计划，定期参加培训和学习活动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实践应用：将所学知识应用到实际工作中，提高工作效率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反馈与调整：及时反馈学习效果，调整学习计划和方向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领导力培养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参加领导力培训课程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制定个人成长计划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担任团队负责人或项目负责人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定期回顾和总结自己的领导经验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沟通能力提升</a:t>
            </a:r>
            <a:endParaRPr altLang="en-US" lang="zh-CN"/>
          </a:p>
        </p:txBody>
      </p:sp>
      <p:sp>
        <p:nvSpPr>
          <p:cNvPr id="10496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积极沟通实践：多与同事、领导、客户沟通交流，不断积累经验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持续学习进步：参加培训、读书、看视频等途径，不断提高自己的沟通能力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明确沟通目标：清晰表达自己的观点和需求，理解对方的立场和需求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掌握沟通技巧：倾听、表达、反馈，提高沟通效率和质量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团队协作能力提升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建立信任：与团队成员建立互信关系，提高沟通效率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有效沟通：学会倾听、表达和反馈，促进信息交流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协作技巧：掌握团队协作的基本技巧和方法，提高协作效率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冲突解决：学会处理和解决团队内部冲突，维护团队和谐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行业趋势与个人发展</a:t>
            </a:r>
            <a:endParaRPr altLang="en-US" lang="zh-CN"/>
          </a:p>
        </p:txBody>
      </p:sp>
      <p:sp>
        <p:nvSpPr>
          <p:cNvPr id="10497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7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行业现状及未来趋势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市场竞争格局及主要参与者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行业技术创新与突破方向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个人在行业中的定位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行业趋势分析：了解行业的发展趋势和未来发展方向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个人发展目标：明确个人在行业中的发展目标和方向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自身优势与不足：分析自身的优势和不足，找到适合自己的发展路径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行业资源整合：积极整合行业资源，提高自身竞争力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个人发展与行业趋势的结合</a:t>
            </a:r>
            <a:endParaRPr altLang="en-US" lang="zh-CN"/>
          </a:p>
        </p:txBody>
      </p:sp>
      <p:sp>
        <p:nvSpPr>
          <p:cNvPr id="10498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了解行业趋势：关注行业动态，了解行业发展趋势和未来发展方向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提升个人能力：不断学习和提升自己的专业技能和知识水平，增强个人竞争力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拓展人际关系：积极拓展人际关系，建立良好的人脉网络，为个人发展创造更多机会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适应行业变化：及时调整自己的职业规划和发展方向，适应行业变化和市场需求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未来职业发展方向预测</a:t>
            </a:r>
            <a:endParaRPr altLang="en-US" lang="zh-CN"/>
          </a:p>
        </p:txBody>
      </p:sp>
      <p:sp>
        <p:nvSpPr>
          <p:cNvPr id="10498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行业趋势分析：了解行业发展趋势，把握未来职业发展方向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个人能力提升：不断提升个人能力，适应行业变化和市场需求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职业规划制定：根据个人兴趣、能力和市场需求，制定合理的职业规划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行业资源整合：积极整合行业资源，拓展人脉和渠道，为未来职业发展打下坚实基础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对过去一年的总结</a:t>
            </a:r>
            <a:endParaRPr altLang="en-US" lang="zh-CN"/>
          </a:p>
        </p:txBody>
      </p:sp>
      <p:sp>
        <p:nvSpPr>
          <p:cNvPr id="10500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经验教训：分析过去一年在工作中的经验教训，以及如何改进和提高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工作成果：总结过去一年在工作中的主要成果和业绩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团队协作：评价过去一年与同事、领导、客户等各方面的协作和沟通情况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未来计划：根据过去一年的经验和教训，制定未来一年的工作计划和目标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0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关注行业动态：了解行业发展趋势，及时调整自己的职业规划和发展方向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提升专业技能：不断学习和掌握新技能，提高自己的竞争力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拓展人际关系：积极参加社交活动，扩大人脉圈，为职业发展创造更多机会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保持积极心态：面对挑战和困难，保持积极乐观的心态，不断寻求突破和发展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对公司或团队的期望和建议</a:t>
            </a:r>
            <a:endParaRPr altLang="en-US" lang="zh-CN"/>
          </a:p>
        </p:txBody>
      </p:sp>
      <p:sp>
        <p:nvSpPr>
          <p:cNvPr id="10501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提升团队协作效率：加强沟通，促进信息共享，提高团队协作效率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培养员工专业技能：提供培训和学习机会，帮助员工提升专业技能和知识水平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优化工作流程：简化工作流程，提高工作效率，减少不必要的工作量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关注员工福利和职业发展：提供良好的工作环境和福利待遇，关注员工职业发展，提高员工满意度和忠诚度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8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2023-12-17T19:25:11Z</dcterms:created>
  <dcterms:modified xsi:type="dcterms:W3CDTF">2023-12-17T19:25:11Z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35df5aa27a654401a53fbbafb2a7bae7_21</vt:lpwstr>
  </property>
</Properties>
</file>