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609" r:id="rId1"/>
    <p:sldMasterId id="2147504646" r:id="rId2"/>
  </p:sldMasterIdLst>
  <p:notesMasterIdLst>
    <p:notesMasterId r:id="rId3"/>
  </p:notesMasterIdLst>
  <p:sldIdLst>
    <p:sldId id="10146" r:id="rId4"/>
    <p:sldId id="10150" r:id="rId5"/>
    <p:sldId id="10153" r:id="rId6"/>
    <p:sldId id="10156" r:id="rId7"/>
    <p:sldId id="10162" r:id="rId9"/>
    <p:sldId id="10165" r:id="rId10"/>
    <p:sldId id="10168" r:id="rId11"/>
    <p:sldId id="10171" r:id="rId12"/>
    <p:sldId id="10174" r:id="rId13"/>
    <p:sldId id="10180" r:id="rId15"/>
    <p:sldId id="10183" r:id="rId16"/>
    <p:sldId id="10186" r:id="rId17"/>
    <p:sldId id="10189" r:id="rId18"/>
    <p:sldId id="10192" r:id="rId19"/>
    <p:sldId id="10198" r:id="rId21"/>
    <p:sldId id="10201" r:id="rId22"/>
    <p:sldId id="10204" r:id="rId23"/>
    <p:sldId id="10207" r:id="rId24"/>
    <p:sldId id="10210" r:id="rId25"/>
    <p:sldId id="10216" r:id="rId27"/>
    <p:sldId id="10219" r:id="rId28"/>
    <p:sldId id="10222" r:id="rId29"/>
    <p:sldId id="10225" r:id="rId30"/>
    <p:sldId id="1022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610" r:id="rId1"/>
    <p:sldLayoutId id="2147504611" r:id="rId2"/>
    <p:sldLayoutId id="2147504612" r:id="rId3"/>
    <p:sldLayoutId id="2147504613" r:id="rId4"/>
    <p:sldLayoutId id="2147504614" r:id="rId5"/>
    <p:sldLayoutId id="2147504615" r:id="rId6"/>
    <p:sldLayoutId id="2147504616" r:id="rId7"/>
    <p:sldLayoutId id="2147504617" r:id="rId8"/>
    <p:sldLayoutId id="2147504618" r:id="rId9"/>
    <p:sldLayoutId id="2147504619" r:id="rId10"/>
    <p:sldLayoutId id="21475046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04647" r:id="rId1"/>
    <p:sldLayoutId id="2147504648" r:id="rId2"/>
    <p:sldLayoutId id="2147504649" r:id="rId3"/>
    <p:sldLayoutId id="2147504650" r:id="rId4"/>
    <p:sldLayoutId id="2147504651" r:id="rId5"/>
    <p:sldLayoutId id="2147504652" r:id="rId6"/>
    <p:sldLayoutId id="2147504653" r:id="rId7"/>
    <p:sldLayoutId id="2147504654" r:id="rId8"/>
    <p:sldLayoutId id="2147504655" r:id="rId9"/>
    <p:sldLayoutId id="2147504656" r:id="rId10"/>
    <p:sldLayoutId id="21475046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tags" Target="../tags/tag329.xml"/><Relationship Id="rId22" Type="http://schemas.openxmlformats.org/officeDocument/2006/relationships/tags" Target="../tags/tag330.xml"/><Relationship Id="rId23" Type="http://schemas.openxmlformats.org/officeDocument/2006/relationships/tags" Target="../tags/tag331.xml"/><Relationship Id="rId24" Type="http://schemas.openxmlformats.org/officeDocument/2006/relationships/tags" Target="../tags/tag332.xml"/><Relationship Id="rId25" Type="http://schemas.openxmlformats.org/officeDocument/2006/relationships/tags" Target="../tags/tag333.xml"/><Relationship Id="rId26" Type="http://schemas.openxmlformats.org/officeDocument/2006/relationships/tags" Target="../tags/tag334.xml"/><Relationship Id="rId27" Type="http://schemas.openxmlformats.org/officeDocument/2006/relationships/tags" Target="../tags/tag335.xml"/><Relationship Id="rId28" Type="http://schemas.openxmlformats.org/officeDocument/2006/relationships/tags" Target="../tags/tag336.xml"/><Relationship Id="rId29" Type="http://schemas.openxmlformats.org/officeDocument/2006/relationships/tags" Target="../tags/tag337.xml"/><Relationship Id="rId30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垃圾处理行业的成就与展望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垃圾处理行业的成就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垃圾处理行业的问题与挑战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垃圾处理行业的未来展望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垃圾处理行业的机遇与前景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垃圾处理行业的成就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垃圾分类与处理技术的进步</a:t>
            </a:r>
            <a:endParaRPr altLang="en-US" lang="zh-CN"/>
          </a:p>
        </p:txBody>
      </p:sp>
      <p:sp>
        <p:nvSpPr>
          <p:cNvPr id="104907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垃圾分类的推广与实施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垃圾处理技术的创新与改进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垃圾处理效率的提高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环保意识的提升与普及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环保意识的提高与政策推动</a:t>
            </a:r>
            <a:endParaRPr altLang="en-US" lang="zh-CN"/>
          </a:p>
        </p:txBody>
      </p:sp>
      <p:sp>
        <p:nvSpPr>
          <p:cNvPr id="104914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环保意识的普及：公众对垃圾处理问题的关注度提高，环保意识逐渐增强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政策推动：政府出台一系列政策法规，鼓励和支持垃圾处理行业的发展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环保技术的创新：随着环保意识的提高，垃圾处理技术不断改进和创新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行业标准的制定与执行：制定并执行严格的垃圾处理行业标准，确保垃圾处理的安全和有效性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垃圾处理行业的市场规模与增长</a:t>
            </a:r>
            <a:endParaRPr altLang="en-US" lang="zh-CN"/>
          </a:p>
        </p:txBody>
      </p:sp>
      <p:sp>
        <p:nvSpPr>
          <p:cNvPr id="10492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市场规模：随着城市化进程的加速和人口数量的增长，垃圾处理行业市场规模不断扩大。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增长趋势：随着环保意识的提高和政策的推动，垃圾处理行业市场规模将继续保持增长趋势。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投资机会：垃圾处理行业具有巨大的投资机会，吸引了众多企业和投资者的关注。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未来展望：随着技术的不断进步和政策的不断完善，垃圾处理行业将迎来更加广阔的发展前景。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成功案例与经验分享</a:t>
            </a:r>
            <a:endParaRPr altLang="en-US" lang="zh-CN"/>
          </a:p>
        </p:txBody>
      </p:sp>
      <p:sp>
        <p:nvSpPr>
          <p:cNvPr id="10492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案例一：某城市垃圾焚烧发电项目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案例二：某地区垃圾分类与资源化利用项目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经验分享：成功的关键因素和技术创新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未来展望：持续改进和提升行业水平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垃圾处理行业的问题与挑战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垃圾处理技术瓶颈与难题</a:t>
            </a:r>
            <a:endParaRPr altLang="en-US" lang="zh-CN"/>
          </a:p>
        </p:txBody>
      </p:sp>
      <p:sp>
        <p:nvSpPr>
          <p:cNvPr id="1049460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垃圾处理行业缺乏专业人才和技术支持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0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垃圾处理过程中产生的二次污染问题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垃圾处理设施建设不足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2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垃圾分类与处理技术不够成熟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垃圾处理行业的管理与监管问题</a:t>
            </a:r>
            <a:endParaRPr altLang="en-US" lang="zh-CN"/>
          </a:p>
        </p:txBody>
      </p:sp>
      <p:cxnSp>
        <p:nvCxnSpPr>
          <p:cNvPr id="3145729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115889" y="214461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112392" y="214461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3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108894" y="214461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534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97331" y="200492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536" name="正文"/>
          <p:cNvSpPr txBox="1"/>
          <p:nvPr>
            <p:custDataLst>
              <p:tags r:id="rId5"/>
            </p:custDataLst>
          </p:nvPr>
        </p:nvSpPr>
        <p:spPr>
          <a:xfrm>
            <a:off x="3597331" y="333815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垃圾处理行业的监管问题：监管力度不够，缺乏有效的监督机制，导致垃圾处理设施建设缓慢、运营不规范等问题。</a:t>
            </a:r>
            <a:endParaRPr altLang="en-US" dirty="0" lang="zh-CN">
              <a:sym typeface="+mn-ea"/>
            </a:endParaRPr>
          </a:p>
        </p:txBody>
      </p:sp>
      <p:sp>
        <p:nvSpPr>
          <p:cNvPr id="1049538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82482" y="200492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540" name="正文"/>
          <p:cNvSpPr txBox="1"/>
          <p:nvPr>
            <p:custDataLst>
              <p:tags r:id="rId7"/>
            </p:custDataLst>
          </p:nvPr>
        </p:nvSpPr>
        <p:spPr>
          <a:xfrm>
            <a:off x="9482482" y="333880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垃圾处理行业的管理与监管问题的展望：随着城市化进程的加快和环保意识的提高，垃圾处理行业的管理与监管问题将越来越受到重视，未来需要加强政策支持和监管力度，推动垃圾处理行业的可持续发展。</a:t>
            </a:r>
            <a:endParaRPr altLang="en-US" lang="zh-CN">
              <a:sym typeface="+mn-ea"/>
            </a:endParaRPr>
          </a:p>
        </p:txBody>
      </p:sp>
      <p:sp>
        <p:nvSpPr>
          <p:cNvPr id="1049542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539907" y="200492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544" name="正文"/>
          <p:cNvSpPr txBox="1"/>
          <p:nvPr>
            <p:custDataLst>
              <p:tags r:id="rId9"/>
            </p:custDataLst>
          </p:nvPr>
        </p:nvSpPr>
        <p:spPr>
          <a:xfrm>
            <a:off x="6539907" y="333880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垃圾处理行业的管理与监管问题的解决方案：加强政策支持和监管力度，建立有效的监管机制和政策体系，提高垃圾处理设施建设和运营的规范性。</a:t>
            </a:r>
            <a:endParaRPr altLang="en-US" lang="zh-CN"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10"/>
            </p:custDataLst>
          </p:nvPr>
        </p:nvSpPr>
        <p:spPr>
          <a:xfrm>
            <a:off x="654755" y="333815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垃圾处理行业的管理问题：缺乏有效的监管机制和政策支持，导致垃圾处理不规范、不彻底，甚至存在乱倒、乱烧等行为。</a:t>
            </a:r>
            <a:endParaRPr altLang="en-US" dirty="0" lang="zh-CN">
              <a:sym typeface="+mn-ea"/>
            </a:endParaRPr>
          </a:p>
        </p:txBody>
      </p:sp>
      <p:sp>
        <p:nvSpPr>
          <p:cNvPr id="1049548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54755" y="200492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垃圾处理行业的资金与投资问题</a:t>
            </a:r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资金短缺：垃圾处理行业面临资金短缺的问题，导致许多项目无法顺利开展。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投资回报低：由于垃圾处理行业的投资回报周期长，且回报率相对较低，因此难以吸引社会资本的投入。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政策支持不足：政府对垃圾处理行业的支持力度不够，缺乏相应的政策扶持和资金补贴。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市场化进程缓慢：垃圾处理行业市场化进程缓慢，市场化程度不高，缺乏竞争和创新。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垃圾处理行业的发展不平衡问题</a:t>
            </a:r>
            <a:endParaRPr altLang="en-US" lang="zh-CN"/>
          </a:p>
        </p:txBody>
      </p:sp>
      <p:sp>
        <p:nvSpPr>
          <p:cNvPr id="10496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地区间发展不平衡：不同地区在垃圾处理设施建设、技术应用和政策支持等方面存在差异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垃圾处理与资源回收利用不平衡：目前垃圾处理以填埋和焚烧为主，资源回收利用率低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垃圾处理与环境保护不平衡：部分地区在垃圾处理过程中存在环境污染和资源浪费问题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城乡发展不平衡：城市与农村在垃圾处理能力和水平上存在明显差距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垃圾处理行业的未来展望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智能化、绿色化、资源化的发展趋势</a:t>
            </a:r>
            <a:endParaRPr altLang="en-US" lang="zh-CN"/>
          </a:p>
        </p:txBody>
      </p:sp>
      <p:sp>
        <p:nvSpPr>
          <p:cNvPr id="1049840" name="圆角矩形 26"/>
          <p:cNvSpPr/>
          <p:nvPr>
            <p:custDataLst>
              <p:tags r:id="rId1"/>
            </p:custDataLst>
          </p:nvPr>
        </p:nvSpPr>
        <p:spPr>
          <a:xfrm>
            <a:off x="654755" y="1944261"/>
            <a:ext cx="3446112" cy="39965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2" name="圆角矩形 28"/>
          <p:cNvSpPr/>
          <p:nvPr>
            <p:custDataLst>
              <p:tags r:id="rId2"/>
            </p:custDataLst>
          </p:nvPr>
        </p:nvSpPr>
        <p:spPr>
          <a:xfrm>
            <a:off x="658600" y="1944261"/>
            <a:ext cx="3439825" cy="2123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44" name="文本框 31"/>
          <p:cNvSpPr txBox="1"/>
          <p:nvPr>
            <p:custDataLst>
              <p:tags r:id="rId3"/>
            </p:custDataLst>
          </p:nvPr>
        </p:nvSpPr>
        <p:spPr>
          <a:xfrm>
            <a:off x="909808" y="2478719"/>
            <a:ext cx="2936985" cy="3194623"/>
          </a:xfrm>
          <a:prstGeom prst="rect"/>
          <a:noFill/>
        </p:spPr>
        <p:txBody>
          <a:bodyPr anchor="t" anchorCtr="0" rtlCol="0" wrap="square">
            <a:normAutofit fontScale="95833" lnSpcReduction="20000"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智能化发展：随着科技的不断进步，垃圾处理行业将更加注重智能化技术的应用，如人工智能、大数据等，以提高处理效率和准确性。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29"/>
          <p:cNvSpPr/>
          <p:nvPr>
            <p:custDataLst>
              <p:tags r:id="rId4"/>
            </p:custDataLst>
          </p:nvPr>
        </p:nvSpPr>
        <p:spPr>
          <a:xfrm>
            <a:off x="4415825" y="1944261"/>
            <a:ext cx="3446112" cy="39965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8" name="圆角矩形 32"/>
          <p:cNvSpPr/>
          <p:nvPr>
            <p:custDataLst>
              <p:tags r:id="rId5"/>
            </p:custDataLst>
          </p:nvPr>
        </p:nvSpPr>
        <p:spPr>
          <a:xfrm>
            <a:off x="4419670" y="1944261"/>
            <a:ext cx="3439825" cy="2123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0" name="文本框 34"/>
          <p:cNvSpPr txBox="1"/>
          <p:nvPr>
            <p:custDataLst>
              <p:tags r:id="rId6"/>
            </p:custDataLst>
          </p:nvPr>
        </p:nvSpPr>
        <p:spPr>
          <a:xfrm>
            <a:off x="4671519" y="2478719"/>
            <a:ext cx="2936216" cy="3196021"/>
          </a:xfrm>
          <a:prstGeom prst="rect"/>
          <a:noFill/>
        </p:spPr>
        <p:txBody>
          <a:bodyPr anchor="t" anchorCtr="0" rtlCol="0" wrap="square">
            <a:normAutofit fontScale="95833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绿色化发展：随着环保意识的提高，垃圾处理行业将更加注重环保和可持续发展，采用更加环保的处理技术和设备，减少对环境的影响。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3"/>
          <p:cNvSpPr/>
          <p:nvPr>
            <p:custDataLst>
              <p:tags r:id="rId7"/>
            </p:custDataLst>
          </p:nvPr>
        </p:nvSpPr>
        <p:spPr>
          <a:xfrm>
            <a:off x="8177536" y="1944261"/>
            <a:ext cx="3446112" cy="39965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4" name="圆角矩形 4"/>
          <p:cNvSpPr/>
          <p:nvPr>
            <p:custDataLst>
              <p:tags r:id="rId8"/>
            </p:custDataLst>
          </p:nvPr>
        </p:nvSpPr>
        <p:spPr>
          <a:xfrm>
            <a:off x="8180740" y="1944261"/>
            <a:ext cx="3439825" cy="2123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6" name="文本框 5"/>
          <p:cNvSpPr txBox="1"/>
          <p:nvPr>
            <p:custDataLst>
              <p:tags r:id="rId9"/>
            </p:custDataLst>
          </p:nvPr>
        </p:nvSpPr>
        <p:spPr>
          <a:xfrm>
            <a:off x="8433230" y="2478719"/>
            <a:ext cx="2936216" cy="3196021"/>
          </a:xfrm>
          <a:prstGeom prst="rect"/>
          <a:noFill/>
        </p:spPr>
        <p:txBody>
          <a:bodyPr anchor="t" anchorCtr="0" rtlCol="0" wrap="square">
            <a:normAutofit fontScale="95833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资源化发展：垃圾处理行业将更加注重资源的回收和再利用，通过有效的分类和处理，将垃圾转化为可再利用的资源，提高资源的利用效率。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政策支持与市场需求的推动</a:t>
            </a:r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政策支持：政府加大对垃圾处理行业的扶持力度，推动行业快速发展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市场需求：随着环保意识的提高，市场需求不断增长，为垃圾处理行业提供了广阔的发展空间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技术创新：不断推动技术创新，提高垃圾处理效率和质量，满足市场需求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国际化发展：加强国际合作与交流，推动垃圾处理行业的国际化发展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跨界合作与创新发展</a:t>
            </a:r>
            <a:endParaRPr altLang="en-US" lang="zh-CN"/>
          </a:p>
        </p:txBody>
      </p:sp>
      <p:sp>
        <p:nvSpPr>
          <p:cNvPr id="104995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智能化发展：利用人工智能、大数据等技术手段，实现垃圾处理的智能化和精细化，提高垃圾处理的效率和准确性。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跨界合作：垃圾处理行业与其他行业的合作，如环保、能源等领域，共同推动垃圾处理技术的发展和应用。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创新发展：通过技术创新、模式创新等方式，推动垃圾处理行业的可持续发展，提高垃圾处理效率和质量。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绿色发展：推动垃圾处理行业的绿色发展，减少对环境的影响和污染，实现垃圾处理的环保和可持续发展。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国际化发展与交流合作</a:t>
            </a:r>
            <a:endParaRPr altLang="en-US" lang="zh-CN"/>
          </a:p>
        </p:txBody>
      </p:sp>
      <p:sp>
        <p:nvSpPr>
          <p:cNvPr id="105003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国际化发展：加强国际合作，推动全球垃圾处理行业的发展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交流合作：加强国内外的技术交流与合作，共同推动垃圾处理技术的创新与发展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引进先进技术：积极引进国际先进的垃圾处理技术和管理经验，提高国内垃圾处理水平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推动国际标准制定：积极参与国际垃圾处理标准的制定和修订，推动全球垃圾处理行业的规范化和标准化发展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垃圾处理行业的机遇与前景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环保产业的发展机遇</a:t>
            </a:r>
            <a:endParaRPr altLang="en-US" lang="zh-CN"/>
          </a:p>
        </p:txBody>
      </p:sp>
      <p:sp>
        <p:nvSpPr>
          <p:cNvPr id="105021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政策支持：政府加大对环保产业的扶持力度，推动产业快速发展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市场需求：随着人们对环保意识的提高，市场需求不断增长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技术创新：新技术、新工艺的应用，提高垃圾处理效率和质量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国际化趋势：加强国际合作，推动环保产业走向世界舞台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垃圾处理行业的市场前景</a:t>
            </a:r>
            <a:endParaRPr altLang="en-US" lang="zh-CN"/>
          </a:p>
        </p:txBody>
      </p:sp>
      <p:sp>
        <p:nvSpPr>
          <p:cNvPr id="105026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政策支持：政府对环保产业的支持力度不断加大，为垃圾处理行业提供了良好的政策环境。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市场需求增长：随着城市化进程的加快，垃圾产生量不断增加，垃圾处理市场需求不断增长。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技术创新：随着科技的不断进步，垃圾处理技术也在不断创新，提高了处理效率和资源利用率。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产业链延伸：垃圾处理行业可以向上下游延伸，形成完整的产业链，提高产业附加值。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垃圾处理行业的技术创新前景</a:t>
            </a:r>
            <a:endParaRPr altLang="en-US" lang="zh-CN"/>
          </a:p>
        </p:txBody>
      </p:sp>
      <p:sp>
        <p:nvSpPr>
          <p:cNvPr id="1050326" name="圆角矩形 26"/>
          <p:cNvSpPr/>
          <p:nvPr>
            <p:custDataLst>
              <p:tags r:id="rId1"/>
            </p:custDataLst>
          </p:nvPr>
        </p:nvSpPr>
        <p:spPr>
          <a:xfrm>
            <a:off x="65475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8" name="圆角矩形 28"/>
          <p:cNvSpPr/>
          <p:nvPr>
            <p:custDataLst>
              <p:tags r:id="rId2"/>
            </p:custDataLst>
          </p:nvPr>
        </p:nvSpPr>
        <p:spPr>
          <a:xfrm>
            <a:off x="65729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30" name="文本框 31"/>
          <p:cNvSpPr txBox="1"/>
          <p:nvPr>
            <p:custDataLst>
              <p:tags r:id="rId3"/>
            </p:custDataLst>
          </p:nvPr>
        </p:nvSpPr>
        <p:spPr>
          <a:xfrm>
            <a:off x="739349" y="235800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垃圾分类与资源化利用技术：提高垃圾处理效率，减少环境污染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29"/>
          <p:cNvSpPr/>
          <p:nvPr>
            <p:custDataLst>
              <p:tags r:id="rId4"/>
            </p:custDataLst>
          </p:nvPr>
        </p:nvSpPr>
        <p:spPr>
          <a:xfrm>
            <a:off x="289871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4" name="圆角矩形 32"/>
          <p:cNvSpPr/>
          <p:nvPr>
            <p:custDataLst>
              <p:tags r:id="rId5"/>
            </p:custDataLst>
          </p:nvPr>
        </p:nvSpPr>
        <p:spPr>
          <a:xfrm>
            <a:off x="290125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6" name="文本框 34"/>
          <p:cNvSpPr txBox="1"/>
          <p:nvPr>
            <p:custDataLst>
              <p:tags r:id="rId6"/>
            </p:custDataLst>
          </p:nvPr>
        </p:nvSpPr>
        <p:spPr>
          <a:xfrm>
            <a:off x="2983309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生物处理技术：利用微生物降解有机垃圾，实现减量化和资源化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3"/>
          <p:cNvSpPr/>
          <p:nvPr>
            <p:custDataLst>
              <p:tags r:id="rId7"/>
            </p:custDataLst>
          </p:nvPr>
        </p:nvSpPr>
        <p:spPr>
          <a:xfrm>
            <a:off x="514267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0" name="圆角矩形 4"/>
          <p:cNvSpPr/>
          <p:nvPr>
            <p:custDataLst>
              <p:tags r:id="rId8"/>
            </p:custDataLst>
          </p:nvPr>
        </p:nvSpPr>
        <p:spPr>
          <a:xfrm>
            <a:off x="514458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2" name="文本框 5"/>
          <p:cNvSpPr txBox="1"/>
          <p:nvPr>
            <p:custDataLst>
              <p:tags r:id="rId9"/>
            </p:custDataLst>
          </p:nvPr>
        </p:nvSpPr>
        <p:spPr>
          <a:xfrm>
            <a:off x="5226633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焚烧发电技术：提高垃圾焚烧效率，实现能源回收利用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8"/>
          <p:cNvSpPr/>
          <p:nvPr>
            <p:custDataLst>
              <p:tags r:id="rId10"/>
            </p:custDataLst>
          </p:nvPr>
        </p:nvSpPr>
        <p:spPr>
          <a:xfrm>
            <a:off x="7386636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6" name="圆角矩形 9"/>
          <p:cNvSpPr/>
          <p:nvPr>
            <p:custDataLst>
              <p:tags r:id="rId11"/>
            </p:custDataLst>
          </p:nvPr>
        </p:nvSpPr>
        <p:spPr>
          <a:xfrm>
            <a:off x="738854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8" name="文本框 10"/>
          <p:cNvSpPr txBox="1"/>
          <p:nvPr>
            <p:custDataLst>
              <p:tags r:id="rId12"/>
            </p:custDataLst>
          </p:nvPr>
        </p:nvSpPr>
        <p:spPr>
          <a:xfrm>
            <a:off x="7470593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填埋技术改进：减少填埋场对环境的影响，提高土地利用率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6"/>
          <p:cNvSpPr/>
          <p:nvPr>
            <p:custDataLst>
              <p:tags r:id="rId13"/>
            </p:custDataLst>
          </p:nvPr>
        </p:nvSpPr>
        <p:spPr>
          <a:xfrm>
            <a:off x="9630596" y="193758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2" name="圆角矩形 7"/>
          <p:cNvSpPr/>
          <p:nvPr>
            <p:custDataLst>
              <p:tags r:id="rId14"/>
            </p:custDataLst>
          </p:nvPr>
        </p:nvSpPr>
        <p:spPr>
          <a:xfrm>
            <a:off x="9632504" y="193758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4" name="文本框 11"/>
          <p:cNvSpPr txBox="1"/>
          <p:nvPr>
            <p:custDataLst>
              <p:tags r:id="rId15"/>
            </p:custDataLst>
          </p:nvPr>
        </p:nvSpPr>
        <p:spPr>
          <a:xfrm>
            <a:off x="9714554" y="235991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科技创新推动行业升级：加强技术研发，推动垃圾处理行业可持续发展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垃圾处理行业的国际化发展前景</a:t>
            </a:r>
            <a:endParaRPr altLang="en-US" lang="zh-CN"/>
          </a:p>
        </p:txBody>
      </p:sp>
      <p:sp>
        <p:nvSpPr>
          <p:cNvPr id="1050402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4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6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8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0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2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6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0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2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4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6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8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0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2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4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6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8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全球垃圾处理市场的现状和趋势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垃圾处理行业的未来发展方向与前景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垃圾处理技术的创新与突破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垃圾处理行业的国际合作与交流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2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2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2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2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2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2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2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2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2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0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2023-12-17T10:59:34Z</dcterms:created>
  <dcterms:modified xsi:type="dcterms:W3CDTF">2023-12-17T10:59:34Z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f758e44e5eed43099ae26ae44f0bdb4d_21</vt:lpwstr>
  </property>
</Properties>
</file>