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737" r:id="rId1"/>
    <p:sldMasterId id="2147517774" r:id="rId2"/>
  </p:sldMasterIdLst>
  <p:notesMasterIdLst>
    <p:notesMasterId r:id="rId3"/>
  </p:notesMasterIdLst>
  <p:sldIdLst>
    <p:sldId id="15221" r:id="rId4"/>
    <p:sldId id="15226" r:id="rId5"/>
    <p:sldId id="15230" r:id="rId6"/>
    <p:sldId id="15233" r:id="rId7"/>
    <p:sldId id="15236" r:id="rId8"/>
    <p:sldId id="15239" r:id="rId9"/>
    <p:sldId id="15242" r:id="rId10"/>
    <p:sldId id="15245" r:id="rId11"/>
    <p:sldId id="15248" r:id="rId12"/>
    <p:sldId id="15251" r:id="rId13"/>
    <p:sldId id="15254" r:id="rId14"/>
    <p:sldId id="15257" r:id="rId15"/>
    <p:sldId id="15260" r:id="rId16"/>
    <p:sldId id="15263" r:id="rId17"/>
    <p:sldId id="15266" r:id="rId18"/>
    <p:sldId id="15269" r:id="rId19"/>
    <p:sldId id="15272" r:id="rId20"/>
    <p:sldId id="15275" r:id="rId21"/>
    <p:sldId id="15278" r:id="rId22"/>
    <p:sldId id="15281" r:id="rId23"/>
    <p:sldId id="15284" r:id="rId24"/>
    <p:sldId id="15287" r:id="rId25"/>
    <p:sldId id="15290" r:id="rId26"/>
    <p:sldId id="15293" r:id="rId27"/>
    <p:sldId id="15296" r:id="rId28"/>
    <p:sldId id="1529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738" r:id="rId1"/>
    <p:sldLayoutId id="2147517739" r:id="rId2"/>
    <p:sldLayoutId id="2147517740" r:id="rId3"/>
    <p:sldLayoutId id="2147517741" r:id="rId4"/>
    <p:sldLayoutId id="2147517742" r:id="rId5"/>
    <p:sldLayoutId id="2147517743" r:id="rId6"/>
    <p:sldLayoutId id="2147517744" r:id="rId7"/>
    <p:sldLayoutId id="2147517745" r:id="rId8"/>
    <p:sldLayoutId id="2147517746" r:id="rId9"/>
    <p:sldLayoutId id="2147517747" r:id="rId10"/>
    <p:sldLayoutId id="21475177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775" r:id="rId1"/>
    <p:sldLayoutId id="2147517776" r:id="rId2"/>
    <p:sldLayoutId id="2147517777" r:id="rId3"/>
    <p:sldLayoutId id="2147517778" r:id="rId4"/>
    <p:sldLayoutId id="2147517779" r:id="rId5"/>
    <p:sldLayoutId id="2147517780" r:id="rId6"/>
    <p:sldLayoutId id="2147517781" r:id="rId7"/>
    <p:sldLayoutId id="2147517782" r:id="rId8"/>
    <p:sldLayoutId id="2147517783" r:id="rId9"/>
    <p:sldLayoutId id="2147517784" r:id="rId10"/>
    <p:sldLayoutId id="214751778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ags" Target="../tags/tag386.xml"/><Relationship Id="rId24" Type="http://schemas.openxmlformats.org/officeDocument/2006/relationships/tags" Target="../tags/tag387.xml"/><Relationship Id="rId25" Type="http://schemas.openxmlformats.org/officeDocument/2006/relationships/tags" Target="../tags/tag388.xml"/><Relationship Id="rId26" Type="http://schemas.openxmlformats.org/officeDocument/2006/relationships/tags" Target="../tags/tag389.xml"/><Relationship Id="rId27" Type="http://schemas.openxmlformats.org/officeDocument/2006/relationships/tags" Target="../tags/tag390.xml"/><Relationship Id="rId28" Type="http://schemas.openxmlformats.org/officeDocument/2006/relationships/tags" Target="../tags/tag391.xml"/><Relationship Id="rId29" Type="http://schemas.openxmlformats.org/officeDocument/2006/relationships/tags" Target="../tags/tag39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绿色环保教育在初中教育中的实践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绿色环保教育的背景和意义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绿色环保教育在初中教育中的实践现状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加强绿色环保教育在初中教育中实践的措施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绿色环保教育在初中教育中实践的案例分析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结论和建议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绿色环保教育的背景和意义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当前环境问题的严重性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全球气候变化：温室气体排放导致的气候变暖、极端天气事件增多等。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资源枯竭：过度开采和消耗导致的水、森林、土地等资源日益枯竭。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生物多样性丧失：人类活动导致的物种灭绝和生态系统破坏。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环境污染：空气、水、土壤等污染对人类健康和生态环境的长期影响。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绿色环保教育在初中教育中的重要性</a:t>
            </a:r>
            <a:endParaRPr altLang="en-US" lang="zh-CN"/>
          </a:p>
        </p:txBody>
      </p:sp>
      <p:sp>
        <p:nvSpPr>
          <p:cNvPr id="10490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提高学生综合素质，培养绿色人才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增强学生社会责任感，积极参与环保行动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促进生态文明建设，建设美丽中国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提升学生环保意识，培养可持续发展观念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绿色环保教育对初中生全面发展的影响</a:t>
            </a:r>
            <a:endParaRPr altLang="en-US" lang="zh-CN"/>
          </a:p>
        </p:txBody>
      </p:sp>
      <p:sp>
        <p:nvSpPr>
          <p:cNvPr id="10490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提升环保意识：培养学生对自然环境的敬畏和爱护之心，增强环保意识。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促进身心健康：绿色环保教育中的户外活动有助于学生锻炼身体，亲近大自然，促进身心健康。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培养责任感：通过绿色环保教育，培养学生的社会责任感和公民意识，让他们成为有担当的未来社会建设者。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拓展知识视野：绿色环保教育涉及多个领域的知识，有助于学生拓展知识视野，增强综合素质。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绿色环保教育在初中教育中的实践现状</a:t>
            </a:r>
            <a:endParaRPr altLang="en-US" lang="zh-CN"/>
          </a:p>
        </p:txBody>
      </p:sp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绿色环保教育在初中课程设置中的体现</a:t>
            </a:r>
            <a:endParaRPr altLang="en-US" lang="zh-CN"/>
          </a:p>
        </p:txBody>
      </p:sp>
      <p:sp>
        <p:nvSpPr>
          <p:cNvPr id="1049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生物课程：介绍生态平衡和环境保护的重要性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化学课程：研究环境污染和治理的化学原理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物理课程：涉及能源利用和节能减排的物理原理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地理课程：探讨全球气候变化和可持续发展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初中学校开展绿色环保教育的实践方式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组织环保活动：学校可以组织各种形式的环保活动，如垃圾分类、植树造林、环保义工等，让学生在实践中增强环保意识。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开设绿色环保课程：学校应将绿色环保教育纳入课程体系，通过课堂教育向学生传授环保知识和技能。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开展环保教育宣传：学校可以通过校园广播、宣传栏、微信公众号等渠道，定期发布环保知识和动态，营造绿色校园文化氛围。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建立绿色校园：学校应积极推进校园绿化、垃圾分类、节能减排等工作，建立绿色校园，为学生提供良好的学习和生活环境。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初中生参与绿色环保教育活动的积极性</a:t>
            </a:r>
            <a:endParaRPr altLang="en-US" lang="zh-CN"/>
          </a:p>
        </p:txBody>
      </p:sp>
      <p:sp>
        <p:nvSpPr>
          <p:cNvPr id="10493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初中生对绿色环保教育活动的评价和反馈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初中生在绿色环保教育活动中的表现和成果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初中生参与绿色环保教育活动的频率和时间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初中生对绿色环保教育活动的兴趣和热情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当前绿色环保教育在初中教育中存在的问题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缺乏系统性的课程设置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教学方法单一，缺乏实践环节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教材内容陈旧，缺乏更新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师资力量不足，缺乏专业培训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加强绿色环保教育在初中教育中实践的措施</a:t>
            </a:r>
            <a:endParaRPr altLang="en-US" lang="zh-CN"/>
          </a:p>
        </p:txBody>
      </p:sp>
      <p:sp>
        <p:nvSpPr>
          <p:cNvPr id="10494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0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完善绿色环保教育课程体系</a:t>
            </a:r>
            <a:endParaRPr altLang="en-US" lang="zh-CN"/>
          </a:p>
        </p:txBody>
      </p:sp>
      <p:sp>
        <p:nvSpPr>
          <p:cNvPr id="10494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结合其他学科，将绿色环保理念融入日常教学中。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开设绿色环保课程，确保学生全面了解绿色环保知识。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增加实践环节，让学生亲身体验绿色环保行动。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定期评估课程效果，根据反馈调整和完善课程体系。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提高教师对绿色环保教育的认识和教学能力</a:t>
            </a:r>
            <a:endParaRPr altLang="en-US" lang="zh-CN"/>
          </a:p>
        </p:txBody>
      </p:sp>
      <p:sp>
        <p:nvSpPr>
          <p:cNvPr id="10495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培训教师：组织专业培训，提高教师对绿色环保教育的认识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开展教研活动：定期开展教研活动，分享教学经验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完善教材：编写绿色环保教育教材，提供教学参考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创新教学方法：采用案例分析、小组讨论等教学方法，激发学生学习兴趣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加强学校与家庭、社区的合作，共同推进绿色环保教育</a:t>
            </a:r>
            <a:endParaRPr altLang="en-US" lang="zh-CN"/>
          </a:p>
        </p:txBody>
      </p:sp>
      <p:sp>
        <p:nvSpPr>
          <p:cNvPr id="10495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合作方式：学校与家庭、社区建立合作关系，共同参与绿色环保教育活动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资源共享：学校与家庭、社区共享绿色环保教育资源，如专家讲座、实地考察等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互动交流：学校与家庭、社区之间定期开展互动交流活动，分享绿色环保教育经验和成果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责任共担：学校与家庭、社区共同承担绿色环保教育的责任，共同推进绿色环保教育的发展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创新绿色环保教育方式，提高初中生参与度</a:t>
            </a:r>
            <a:endParaRPr altLang="en-US" lang="zh-CN"/>
          </a:p>
        </p:txBody>
      </p:sp>
      <p:sp>
        <p:nvSpPr>
          <p:cNvPr id="10496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引入互动式学习：通过实践活动、小组讨论等形式，提高学生学习兴趣和参与度。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利用科技手段：利用数字化工具和应用程序，增强学生对绿色环保知识的理解和记忆。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开展主题活动：组织环保主题的竞赛、展览等活动，鼓励学生发挥创造力和想象力。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结合学科教学：将绿色环保教育融入其他学科教学中，如科学、历史等，实现跨学科学习。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建立健全绿色环保教育的评价机制</a:t>
            </a:r>
            <a:endParaRPr altLang="en-US" lang="zh-CN"/>
          </a:p>
        </p:txBody>
      </p:sp>
      <p:sp>
        <p:nvSpPr>
          <p:cNvPr id="10496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反馈与改进：将评价结果及时反馈给教师和学生，指导教师调整教学方法和内容，促进学生积极参与绿色环保教育活动，提高教育质量。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建立评价标准：根据初中教育的特点和绿色环保教育的目标，制定具体的评价标准，包括课程设置、教学方法、实践活动等方面。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实施评价：通过课堂观察、学生作品评价、问卷调查等方式，对初中绿色环保教育的实施情况进行定期评价，及时发现问题并进行改进。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激励与奖励：根据评价结果，对表现优秀的教师和学生进行表彰和奖励，激励更多的师生参与绿色环保教育实践。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绿色环保教育在初中教育中实践的案例分析</a:t>
            </a:r>
            <a:endParaRPr altLang="en-US" lang="zh-CN"/>
          </a:p>
        </p:txBody>
      </p:sp>
      <p:sp>
        <p:nvSpPr>
          <p:cNvPr id="10497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5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成功开展绿色环保教育的初中学校介绍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学校名称：XX中学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实践措施：开展环保课程、组织环保活动、建立环保社团等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实践成果：学生环保意识提高，校园环境得到改善，多次获得环保奖项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经验总结：领导重视、教师引导、学生参与、家校合作是成功的关键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初中生参与绿色环保教育活动的典型案例</a:t>
            </a:r>
            <a:endParaRPr altLang="en-US" lang="zh-CN"/>
          </a:p>
        </p:txBody>
      </p:sp>
      <p:sp>
        <p:nvSpPr>
          <p:cNvPr id="10498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案例一：组织学生参与城市绿化植树活动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案例三：利用废旧物品制作手工艺品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案例四：组织学生参观环保教育基地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案例二：开展垃圾分类知识竞赛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初中学校在推进绿色环保教育过程中的创新实践</a:t>
            </a:r>
            <a:endParaRPr altLang="en-US" lang="zh-CN"/>
          </a:p>
        </p:txBody>
      </p:sp>
      <p:sp>
        <p:nvSpPr>
          <p:cNvPr id="10499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创新实践一：开展环保主题活动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创新实践二：建立环保社团组织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创新实践三：开设环保课程和讲座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创新实践四：推广绿色生活方式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250"/>
          </a:bodyPr>
          <a:p>
            <a:r>
              <a:rPr altLang="en-US" lang="zh-CN"/>
              <a:t>初中学校在开展绿色环保教育过程中遇到的问题及解决策略</a:t>
            </a:r>
            <a:endParaRPr altLang="en-US" lang="zh-CN"/>
          </a:p>
        </p:txBody>
      </p:sp>
      <p:sp>
        <p:nvSpPr>
          <p:cNvPr id="10499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问题：学生环保意识薄弱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问题：学校与家庭、社会的合作不足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问题：教师专业素养不足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问题：课程设置不够完善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05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5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总结当前绿色环保教育在初中教育中实践的成果和不足</a:t>
            </a:r>
            <a:endParaRPr altLang="en-US" lang="zh-CN"/>
          </a:p>
        </p:txBody>
      </p:sp>
      <p:sp>
        <p:nvSpPr>
          <p:cNvPr id="10501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不足：缺乏系统教材和教师培训，实践环节薄弱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成果：提高学生环保意识，促进校园环境改善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改进建议：加强教材建设、教师培训和实践环节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展望：未来绿色环保教育在初中教育中将更加重视和普及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对未来绿色环保教育在初中教育中实践的展望和建议</a:t>
            </a:r>
            <a:endParaRPr altLang="en-US" lang="zh-CN"/>
          </a:p>
        </p:txBody>
      </p:sp>
      <p:sp>
        <p:nvSpPr>
          <p:cNvPr id="10501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推广绿色环保理念，加强学生环保意识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培养专业的绿色环保教育师资队伍，提高教学质量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加强学校与社区的合作，共同推进绿色环保教育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开展多样化的绿色环保教育活动，丰富课程内容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95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2023-12-31T19:13:25Z</dcterms:created>
  <dcterms:modified xsi:type="dcterms:W3CDTF">2023-12-31T19:13:25Z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f142a9920815459494c84dd8616e2919_21</vt:lpwstr>
  </property>
</Properties>
</file>