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jpeg" ContentType="image/jpeg"/>
  <Default Extension="image" ContentType="image/jp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--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r:id="rId1" id="2147483648"/>
    <p:sldMasterId r:id="rId7" id="2147483660"/>
  </p:sldMasterIdLst>
  <p:notesMasterIdLst>
    <p:notesMasterId r:id="rId8"/>
  </p:notesMasterIdLst>
  <p:sldIdLst>
    <p:sldId r:id="rId9" id="257"/>
    <p:sldId r:id="rId10" id="258"/>
    <p:sldId r:id="rId11" id="259"/>
    <p:sldId r:id="rId12" id="260"/>
    <p:sldId r:id="rId13" id="261"/>
    <p:sldId r:id="rId14" id="262"/>
    <p:sldId r:id="rId15" id="263"/>
    <p:sldId r:id="rId16" id="264"/>
    <p:sldId r:id="rId17" id="265"/>
    <p:sldId r:id="rId18" id="266"/>
    <p:sldId r:id="rId19" id="267"/>
    <p:sldId r:id="rId20" id="268"/>
    <p:sldId r:id="rId21" id="269"/>
    <p:sldId r:id="rId22" id="270"/>
    <p:sldId r:id="rId23" id="271"/>
    <p:sldId r:id="rId24" id="272"/>
    <p:sldId r:id="rId25" id="273"/>
    <p:sldId r:id="rId26" id="274"/>
    <p:sldId r:id="rId27" id="275"/>
  </p:sldIdLst>
  <p:sldSz cx="9144000" cy="5143500"/>
  <p:notesSz cx="6858000" cy="9144000"/>
  <p:custDataLst>
    <p:tags r:id="rId28"/>
  </p:custDataLst>
  <p:defaultTextStyle>
    <a:defPPr>
      <a:defRPr lang="en-US"/>
    </a:defPPr>
    <a:lvl1pPr marL="0" algn="l" defTabSz="9144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1212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2.xml" /><Relationship Id="rId11" Type="http://schemas.openxmlformats.org/officeDocument/2006/relationships/slide" Target="slides/slide3.xml" /><Relationship Id="rId12" Type="http://schemas.openxmlformats.org/officeDocument/2006/relationships/slide" Target="slides/slide4.xml" /><Relationship Id="rId13" Type="http://schemas.openxmlformats.org/officeDocument/2006/relationships/slide" Target="slides/slide5.xml" /><Relationship Id="rId14" Type="http://schemas.openxmlformats.org/officeDocument/2006/relationships/slide" Target="slides/slide6.xml" /><Relationship Id="rId15" Type="http://schemas.openxmlformats.org/officeDocument/2006/relationships/slide" Target="slides/slide7.xml" /><Relationship Id="rId16" Type="http://schemas.openxmlformats.org/officeDocument/2006/relationships/slide" Target="slides/slide8.xml" /><Relationship Id="rId17" Type="http://schemas.openxmlformats.org/officeDocument/2006/relationships/slide" Target="slides/slide9.xml" /><Relationship Id="rId18" Type="http://schemas.openxmlformats.org/officeDocument/2006/relationships/slide" Target="slides/slide10.xml" /><Relationship Id="rId19" Type="http://schemas.openxmlformats.org/officeDocument/2006/relationships/slide" Target="slides/slide11.xml" /><Relationship Id="rId20" Type="http://schemas.openxmlformats.org/officeDocument/2006/relationships/slide" Target="slides/slide12.xml" /><Relationship Id="rId21" Type="http://schemas.openxmlformats.org/officeDocument/2006/relationships/slide" Target="slides/slide13.xml" /><Relationship Id="rId22" Type="http://schemas.openxmlformats.org/officeDocument/2006/relationships/slide" Target="slides/slide14.xml" /><Relationship Id="rId23" Type="http://schemas.openxmlformats.org/officeDocument/2006/relationships/slide" Target="slides/slide15.xml" /><Relationship Id="rId24" Type="http://schemas.openxmlformats.org/officeDocument/2006/relationships/slide" Target="slides/slide16.xml" /><Relationship Id="rId25" Type="http://schemas.openxmlformats.org/officeDocument/2006/relationships/slide" Target="slides/slide17.xml" /><Relationship Id="rId26" Type="http://schemas.openxmlformats.org/officeDocument/2006/relationships/slide" Target="slides/slide18.xml" /><Relationship Id="rId27" Type="http://schemas.openxmlformats.org/officeDocument/2006/relationships/slide" Target="slides/slide19.xml" /><Relationship Id="rId28" Type="http://schemas.openxmlformats.org/officeDocument/2006/relationships/tags" Target="tags/tag1.xml" /><Relationship Id="rId3" Type="http://schemas.openxmlformats.org/officeDocument/2006/relationships/presProps" Target="presProps.xml" /><Relationship Id="rId4" Type="http://schemas.openxmlformats.org/officeDocument/2006/relationships/viewProps" Target="viewProps.xml" /><Relationship Id="rId5" Type="http://schemas.openxmlformats.org/officeDocument/2006/relationships/theme" Target="theme/theme1.xml" /><Relationship Id="rId6" Type="http://schemas.openxmlformats.org/officeDocument/2006/relationships/tableStyles" Target="tableStyles.xml" /><Relationship Id="rId7" Type="http://schemas.openxmlformats.org/officeDocument/2006/relationships/slideMaster" Target="slideMasters/slideMaster2.xml" /><Relationship Id="rId8" Type="http://schemas.openxmlformats.org/officeDocument/2006/relationships/notesMaster" Target="notesMasters/notesMaster1.xml" /><Relationship Id="rId9" Type="http://schemas.openxmlformats.org/officeDocument/2006/relationships/slide" Target="slides/slide1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/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/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/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/>
        </p:spPr>
        <p:txBody>
          <a:bodyPr vert="horz" lIns="91440" tIns="45720" rIns="91440" bIns="45720" rtlCol="0"/>
          <a:lstStyle/>
          <a:p>
            <a:pPr lvl="0"/>
            <a:r>
              <a:rPr lang="en-US" dirty="1"/>
              <a:t>Click to edit Master text styles</a:t>
            </a:r>
          </a:p>
          <a:p>
            <a:pPr lvl="1"/>
            <a:r>
              <a:rPr lang="en-US" dirty="1"/>
              <a:t>Second level</a:t>
            </a:r>
          </a:p>
          <a:p>
            <a:pPr lvl="2"/>
            <a:r>
              <a:rPr lang="en-US" dirty="1"/>
              <a:t>Third level</a:t>
            </a:r>
          </a:p>
          <a:p>
            <a:pPr lvl="3"/>
            <a:r>
              <a:rPr lang="en-US" dirty="1"/>
              <a:t>Fourth level</a:t>
            </a:r>
          </a:p>
          <a:p>
            <a:pPr lvl="4"/>
            <a:r>
              <a:rPr lang="en-US" dirty="1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/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/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notesMaster" Target="../notesMasters/notesMaster1.xml" /><Relationship Id="rId2" Type="http://schemas.openxmlformats.org/officeDocument/2006/relationships/slide" Target="../slides/slide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notesMaster" Target="../notesMasters/notesMaster1.xml" /><Relationship Id="rId2" Type="http://schemas.openxmlformats.org/officeDocument/2006/relationships/slide" Target="../slides/slide2.xml" /></Relationships>
</file>

<file path=ppt/notesSlides/_rels/notesSlide3.xml.rels>&#65279;<?xml version="1.0" encoding="utf-8" standalone="yes"?><Relationships xmlns="http://schemas.openxmlformats.org/package/2006/relationships"><Relationship Id="rId1" Type="http://schemas.openxmlformats.org/officeDocument/2006/relationships/notesMaster" Target="../notesMasters/notesMaster1.xml" /><Relationship Id="rId2" Type="http://schemas.openxmlformats.org/officeDocument/2006/relationships/slide" Target="../slides/slide3.xml" /></Relationships>
</file>

<file path=ppt/notesSlides/_rels/notesSlide4.xml.rels>&#65279;<?xml version="1.0" encoding="utf-8" standalone="yes"?><Relationships xmlns="http://schemas.openxmlformats.org/package/2006/relationships"><Relationship Id="rId1" Type="http://schemas.openxmlformats.org/officeDocument/2006/relationships/notesMaster" Target="../notesMasters/notesMaster1.xml" /><Relationship Id="rId2" Type="http://schemas.openxmlformats.org/officeDocument/2006/relationships/slide" Target="../slides/slide4.xml" /></Relationships>
</file>

<file path=ppt/notesSlides/_rels/notesSlide5.xml.rels>&#65279;<?xml version="1.0" encoding="utf-8" standalone="yes"?><Relationships xmlns="http://schemas.openxmlformats.org/package/2006/relationships"><Relationship Id="rId1" Type="http://schemas.openxmlformats.org/officeDocument/2006/relationships/notesMaster" Target="../notesMasters/notesMaster1.xml" /><Relationship Id="rId2" Type="http://schemas.openxmlformats.org/officeDocument/2006/relationships/slide" Target="../slides/slide5.xml" /></Relationships>
</file>

<file path=ppt/notesSlides/_rels/notesSlide6.xml.rels>&#65279;<?xml version="1.0" encoding="utf-8" standalone="yes"?><Relationships xmlns="http://schemas.openxmlformats.org/package/2006/relationships"><Relationship Id="rId1" Type="http://schemas.openxmlformats.org/officeDocument/2006/relationships/notesMaster" Target="../notesMasters/notesMaster1.xml" /><Relationship Id="rId2" Type="http://schemas.openxmlformats.org/officeDocument/2006/relationships/slide" Target="../slides/slide6.xml" /></Relationships>
</file>

<file path=ppt/notesSlides/_rels/notesSlide7.xml.rels>&#65279;<?xml version="1.0" encoding="utf-8" standalone="yes"?><Relationships xmlns="http://schemas.openxmlformats.org/package/2006/relationships"><Relationship Id="rId1" Type="http://schemas.openxmlformats.org/officeDocument/2006/relationships/notesMaster" Target="../notesMasters/notesMaster1.xml" /><Relationship Id="rId2" Type="http://schemas.openxmlformats.org/officeDocument/2006/relationships/slide" Target="../slides/slide7.xml" /></Relationships>
</file>

<file path=ppt/notesSlides/_rels/notesSlide8.xml.rels>&#65279;<?xml version="1.0" encoding="utf-8" standalone="yes"?><Relationships xmlns="http://schemas.openxmlformats.org/package/2006/relationships"><Relationship Id="rId1" Type="http://schemas.openxmlformats.org/officeDocument/2006/relationships/notesMaster" Target="../notesMasters/notesMaster1.xml" /><Relationship Id="rId2" Type="http://schemas.openxmlformats.org/officeDocument/2006/relationships/slide" Target="../slides/slide8.xml" /></Relationships>
</file>

<file path=ppt/notesSlides/_rels/notesSlide9.xml.rels>&#65279;<?xml version="1.0" encoding="utf-8" standalone="yes"?><Relationships xmlns="http://schemas.openxmlformats.org/package/2006/relationships"><Relationship Id="rId1" Type="http://schemas.openxmlformats.org/officeDocument/2006/relationships/notesMaster" Target="../notesMasters/notesMaster1.xml" /><Relationship Id="rId2" Type="http://schemas.openxmlformats.org/officeDocument/2006/relationships/slide" Target="../slides/slide9.xml" /></Relationships>
</file>

<file path=ppt/notesSlides/_rels/notesSlide10.xml.rels>&#65279;<?xml version="1.0" encoding="utf-8" standalone="yes"?><Relationships xmlns="http://schemas.openxmlformats.org/package/2006/relationships"><Relationship Id="rId1" Type="http://schemas.openxmlformats.org/officeDocument/2006/relationships/notesMaster" Target="../notesMasters/notesMaster1.xml" /><Relationship Id="rId2" Type="http://schemas.openxmlformats.org/officeDocument/2006/relationships/slide" Target="../slides/slide10.xml" /></Relationships>
</file>

<file path=ppt/notesSlides/_rels/notesSlide11.xml.rels>&#65279;<?xml version="1.0" encoding="utf-8" standalone="yes"?><Relationships xmlns="http://schemas.openxmlformats.org/package/2006/relationships"><Relationship Id="rId1" Type="http://schemas.openxmlformats.org/officeDocument/2006/relationships/notesMaster" Target="../notesMasters/notesMaster1.xml" /><Relationship Id="rId2" Type="http://schemas.openxmlformats.org/officeDocument/2006/relationships/slide" Target="../slides/slide11.xml" /></Relationships>
</file>

<file path=ppt/notesSlides/_rels/notesSlide12.xml.rels>&#65279;<?xml version="1.0" encoding="utf-8" standalone="yes"?><Relationships xmlns="http://schemas.openxmlformats.org/package/2006/relationships"><Relationship Id="rId1" Type="http://schemas.openxmlformats.org/officeDocument/2006/relationships/notesMaster" Target="../notesMasters/notesMaster1.xml" /><Relationship Id="rId2" Type="http://schemas.openxmlformats.org/officeDocument/2006/relationships/slide" Target="../slides/slide12.xml" /></Relationships>
</file>

<file path=ppt/notesSlides/_rels/notesSlide13.xml.rels>&#65279;<?xml version="1.0" encoding="utf-8" standalone="yes"?><Relationships xmlns="http://schemas.openxmlformats.org/package/2006/relationships"><Relationship Id="rId1" Type="http://schemas.openxmlformats.org/officeDocument/2006/relationships/notesMaster" Target="../notesMasters/notesMaster1.xml" /><Relationship Id="rId2" Type="http://schemas.openxmlformats.org/officeDocument/2006/relationships/slide" Target="../slides/slide13.xml" /></Relationships>
</file>

<file path=ppt/notesSlides/_rels/notesSlide14.xml.rels>&#65279;<?xml version="1.0" encoding="utf-8" standalone="yes"?><Relationships xmlns="http://schemas.openxmlformats.org/package/2006/relationships"><Relationship Id="rId1" Type="http://schemas.openxmlformats.org/officeDocument/2006/relationships/notesMaster" Target="../notesMasters/notesMaster1.xml" /><Relationship Id="rId2" Type="http://schemas.openxmlformats.org/officeDocument/2006/relationships/slide" Target="../slides/slide14.xml" /></Relationships>
</file>

<file path=ppt/notesSlides/_rels/notesSlide15.xml.rels>&#65279;<?xml version="1.0" encoding="utf-8" standalone="yes"?><Relationships xmlns="http://schemas.openxmlformats.org/package/2006/relationships"><Relationship Id="rId1" Type="http://schemas.openxmlformats.org/officeDocument/2006/relationships/notesMaster" Target="../notesMasters/notesMaster1.xml" /><Relationship Id="rId2" Type="http://schemas.openxmlformats.org/officeDocument/2006/relationships/slide" Target="../slides/slide15.xml" /></Relationships>
</file>

<file path=ppt/notesSlides/_rels/notesSlide16.xml.rels>&#65279;<?xml version="1.0" encoding="utf-8" standalone="yes"?><Relationships xmlns="http://schemas.openxmlformats.org/package/2006/relationships"><Relationship Id="rId1" Type="http://schemas.openxmlformats.org/officeDocument/2006/relationships/notesMaster" Target="../notesMasters/notesMaster1.xml" /><Relationship Id="rId2" Type="http://schemas.openxmlformats.org/officeDocument/2006/relationships/slide" Target="../slides/slide16.xml" /></Relationships>
</file>

<file path=ppt/notesSlides/_rels/notesSlide17.xml.rels>&#65279;<?xml version="1.0" encoding="utf-8" standalone="yes"?><Relationships xmlns="http://schemas.openxmlformats.org/package/2006/relationships"><Relationship Id="rId1" Type="http://schemas.openxmlformats.org/officeDocument/2006/relationships/notesMaster" Target="../notesMasters/notesMaster1.xml" /><Relationship Id="rId2" Type="http://schemas.openxmlformats.org/officeDocument/2006/relationships/slide" Target="../slides/slide17.xml" /></Relationships>
</file>

<file path=ppt/notesSlides/_rels/notesSlide18.xml.rels>&#65279;<?xml version="1.0" encoding="utf-8" standalone="yes"?><Relationships xmlns="http://schemas.openxmlformats.org/package/2006/relationships"><Relationship Id="rId1" Type="http://schemas.openxmlformats.org/officeDocument/2006/relationships/notesMaster" Target="../notesMasters/notesMaster1.xml" /><Relationship Id="rId2" Type="http://schemas.openxmlformats.org/officeDocument/2006/relationships/slide" Target="../slides/slide18.xml" /></Relationships>
</file>

<file path=ppt/notesSlides/_rels/notesSlide19.xml.rels>&#65279;<?xml version="1.0" encoding="utf-8" standalone="yes"?><Relationships xmlns="http://schemas.openxmlformats.org/package/2006/relationships"><Relationship Id="rId1" Type="http://schemas.openxmlformats.org/officeDocument/2006/relationships/notesMaster" Target="../notesMasters/notesMaster1.xml" /><Relationship Id="rId2" Type="http://schemas.openxmlformats.org/officeDocument/2006/relationships/slide" Target="../slides/slide19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/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‹#›</a:t>
            </a:fld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/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‹#›</a:t>
            </a:fld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/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‹#›</a:t>
            </a:fld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/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‹#›</a:t>
            </a:fld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/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‹#›</a:t>
            </a:fld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/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‹#›</a:t>
            </a:fld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/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‹#›</a:t>
            </a:fld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/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‹#›</a:t>
            </a:fld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/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‹#›</a:t>
            </a:fld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/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‹#›</a:t>
            </a:fld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/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‹#›</a:t>
            </a:fld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/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‹#›</a:t>
            </a:fld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/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‹#›</a:t>
            </a:fld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/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‹#›</a:t>
            </a:fld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/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‹#›</a:t>
            </a:fld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/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‹#›</a:t>
            </a:fld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/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‹#›</a:t>
            </a:fld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/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‹#›</a:t>
            </a:fld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/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‹#›</a:t>
            </a:fld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dirty="1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1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3/4/2014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1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/>
        <p:txBody>
          <a:bodyPr/>
          <a:lstStyle/>
          <a:p>
            <a:pPr lvl="0"/>
            <a:r>
              <a:rPr lang="en-US" dirty="1" smtClean="0"/>
              <a:t>Click to edit Master text styles</a:t>
            </a:r>
          </a:p>
          <a:p>
            <a:pPr lvl="1"/>
            <a:r>
              <a:rPr lang="en-US" dirty="1" smtClean="0"/>
              <a:t>Second level</a:t>
            </a:r>
          </a:p>
          <a:p>
            <a:pPr lvl="2"/>
            <a:r>
              <a:rPr lang="en-US" dirty="1" smtClean="0"/>
              <a:t>Third level</a:t>
            </a:r>
          </a:p>
          <a:p>
            <a:pPr lvl="3"/>
            <a:r>
              <a:rPr lang="en-US" dirty="1" smtClean="0"/>
              <a:t>Fourth level</a:t>
            </a:r>
          </a:p>
          <a:p>
            <a:pPr lvl="4"/>
            <a:r>
              <a:rPr lang="en-US" dirty="1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3/4/2014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1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1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3/4/2014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1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1" smtClean="0"/>
              <a:t>Click to edit Master text styles</a:t>
            </a:r>
          </a:p>
          <a:p>
            <a:pPr lvl="1"/>
            <a:r>
              <a:rPr lang="en-US" dirty="1" smtClean="0"/>
              <a:t>Second level</a:t>
            </a:r>
          </a:p>
          <a:p>
            <a:pPr lvl="2"/>
            <a:r>
              <a:rPr lang="en-US" dirty="1" smtClean="0"/>
              <a:t>Third level</a:t>
            </a:r>
          </a:p>
          <a:p>
            <a:pPr lvl="3"/>
            <a:r>
              <a:rPr lang="en-US" dirty="1" smtClean="0"/>
              <a:t>Fourth level</a:t>
            </a:r>
          </a:p>
          <a:p>
            <a:pPr lvl="4"/>
            <a:r>
              <a:rPr lang="en-US" dirty="1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1" smtClean="0"/>
              <a:t>Click to edit Master text styles</a:t>
            </a:r>
          </a:p>
          <a:p>
            <a:pPr lvl="1"/>
            <a:r>
              <a:rPr lang="en-US" dirty="1" smtClean="0"/>
              <a:t>Second level</a:t>
            </a:r>
          </a:p>
          <a:p>
            <a:pPr lvl="2"/>
            <a:r>
              <a:rPr lang="en-US" dirty="1" smtClean="0"/>
              <a:t>Third level</a:t>
            </a:r>
          </a:p>
          <a:p>
            <a:pPr lvl="3"/>
            <a:r>
              <a:rPr lang="en-US" dirty="1" smtClean="0"/>
              <a:t>Fourth level</a:t>
            </a:r>
          </a:p>
          <a:p>
            <a:pPr lvl="4"/>
            <a:r>
              <a:rPr lang="en-US" dirty="1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3/4/2014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1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1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1" smtClean="0"/>
              <a:t>Click to edit Master text styles</a:t>
            </a:r>
          </a:p>
          <a:p>
            <a:pPr lvl="1"/>
            <a:r>
              <a:rPr lang="en-US" dirty="1" smtClean="0"/>
              <a:t>Second level</a:t>
            </a:r>
          </a:p>
          <a:p>
            <a:pPr lvl="2"/>
            <a:r>
              <a:rPr lang="en-US" dirty="1" smtClean="0"/>
              <a:t>Third level</a:t>
            </a:r>
          </a:p>
          <a:p>
            <a:pPr lvl="3"/>
            <a:r>
              <a:rPr lang="en-US" dirty="1" smtClean="0"/>
              <a:t>Fourth level</a:t>
            </a:r>
          </a:p>
          <a:p>
            <a:pPr lvl="4"/>
            <a:r>
              <a:rPr lang="en-US" dirty="1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1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1" smtClean="0"/>
              <a:t>Click to edit Master text styles</a:t>
            </a:r>
          </a:p>
          <a:p>
            <a:pPr lvl="1"/>
            <a:r>
              <a:rPr lang="en-US" dirty="1" smtClean="0"/>
              <a:t>Second level</a:t>
            </a:r>
          </a:p>
          <a:p>
            <a:pPr lvl="2"/>
            <a:r>
              <a:rPr lang="en-US" dirty="1" smtClean="0"/>
              <a:t>Third level</a:t>
            </a:r>
          </a:p>
          <a:p>
            <a:pPr lvl="3"/>
            <a:r>
              <a:rPr lang="en-US" dirty="1" smtClean="0"/>
              <a:t>Fourth level</a:t>
            </a:r>
          </a:p>
          <a:p>
            <a:pPr lvl="4"/>
            <a:r>
              <a:rPr lang="en-US" dirty="1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3/4/2014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1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3/4/2014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4767262"/>
            <a:ext cx="2133600" cy="273844"/>
          </a:xfrm>
        </p:spPr>
        <p:txBody>
          <a:bodyPr/>
          <a:lstStyle/>
          <a:p>
            <a:fld id="{E8FD0B7A-F5DD-4F40-B4CB-3B2C354B893A}" type="datetimeFigureOut">
              <a:rPr lang="en-US" smtClean="0"/>
              <a:t>3/4/2014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4767262"/>
            <a:ext cx="2895600" cy="273844"/>
          </a:xfr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4767262"/>
            <a:ext cx="2133600" cy="273844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dirty="1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1" smtClean="0"/>
              <a:t>Click to edit Master text styles</a:t>
            </a:r>
          </a:p>
          <a:p>
            <a:pPr lvl="1"/>
            <a:r>
              <a:rPr lang="en-US" dirty="1" smtClean="0"/>
              <a:t>Second level</a:t>
            </a:r>
          </a:p>
          <a:p>
            <a:pPr lvl="2"/>
            <a:r>
              <a:rPr lang="en-US" dirty="1" smtClean="0"/>
              <a:t>Third level</a:t>
            </a:r>
          </a:p>
          <a:p>
            <a:pPr lvl="3"/>
            <a:r>
              <a:rPr lang="en-US" dirty="1" smtClean="0"/>
              <a:t>Fourth level</a:t>
            </a:r>
          </a:p>
          <a:p>
            <a:pPr lvl="4"/>
            <a:r>
              <a:rPr lang="en-US" dirty="1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1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3/4/2014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dirty="1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1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3/4/2014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1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dirty="1" smtClean="0"/>
              <a:t>Click to edit Master text styles</a:t>
            </a:r>
          </a:p>
          <a:p>
            <a:pPr lvl="1"/>
            <a:r>
              <a:rPr lang="en-US" dirty="1" smtClean="0"/>
              <a:t>Second level</a:t>
            </a:r>
          </a:p>
          <a:p>
            <a:pPr lvl="2"/>
            <a:r>
              <a:rPr lang="en-US" dirty="1" smtClean="0"/>
              <a:t>Third level</a:t>
            </a:r>
          </a:p>
          <a:p>
            <a:pPr lvl="3"/>
            <a:r>
              <a:rPr lang="en-US" dirty="1" smtClean="0"/>
              <a:t>Fourth level</a:t>
            </a:r>
          </a:p>
          <a:p>
            <a:pPr lvl="4"/>
            <a:r>
              <a:rPr lang="en-US" dirty="1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3/4/2014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dirty="1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dirty="1" smtClean="0"/>
              <a:t>Click to edit Master text styles</a:t>
            </a:r>
          </a:p>
          <a:p>
            <a:pPr lvl="1"/>
            <a:r>
              <a:rPr lang="en-US" dirty="1" smtClean="0"/>
              <a:t>Second level</a:t>
            </a:r>
          </a:p>
          <a:p>
            <a:pPr lvl="2"/>
            <a:r>
              <a:rPr lang="en-US" dirty="1" smtClean="0"/>
              <a:t>Third level</a:t>
            </a:r>
          </a:p>
          <a:p>
            <a:pPr lvl="3"/>
            <a:r>
              <a:rPr lang="en-US" dirty="1" smtClean="0"/>
              <a:t>Fourth level</a:t>
            </a:r>
          </a:p>
          <a:p>
            <a:pPr lvl="4"/>
            <a:r>
              <a:rPr lang="en-US" dirty="1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3/4/2014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1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1" smtClean="0"/>
              <a:t>Click to edit Master text styles</a:t>
            </a:r>
          </a:p>
          <a:p>
            <a:pPr lvl="1"/>
            <a:r>
              <a:rPr lang="en-US" dirty="1" smtClean="0"/>
              <a:t>Second level</a:t>
            </a:r>
          </a:p>
          <a:p>
            <a:pPr lvl="2"/>
            <a:r>
              <a:rPr lang="en-US" dirty="1" smtClean="0"/>
              <a:t>Third level</a:t>
            </a:r>
          </a:p>
          <a:p>
            <a:pPr lvl="3"/>
            <a:r>
              <a:rPr lang="en-US" dirty="1" smtClean="0"/>
              <a:t>Fourth level</a:t>
            </a:r>
          </a:p>
          <a:p>
            <a:pPr lvl="4"/>
            <a:r>
              <a:rPr lang="en-US" dirty="1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3/4/2014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/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fast"/>
  <p:timing>
    <p:tnLst>
      <p:par>
        <p:cTn id="1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ransition spd="fast"/>
  <p:timing>
    <p:tnLst>
      <p:par>
        <p:cTn id="1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4.image" /><Relationship Id="rId2" Type="http://schemas.openxmlformats.org/officeDocument/2006/relationships/image" Target="../media/image3.png" /><Relationship Id="rId4" Type="http://schemas.openxmlformats.org/officeDocument/2006/relationships/image" Target="../media/image1.png" /><Relationship Id="rId6" Type="http://schemas.openxmlformats.org/officeDocument/2006/relationships/image" Target="../media/image2.png" /><Relationship Id="rId8" Type="http://schemas.openxmlformats.org/officeDocument/2006/relationships/slideLayout" Target="../slideLayouts/slideLayout12.xml" /><Relationship Id="rId9" Type="http://schemas.openxmlformats.org/officeDocument/2006/relationships/notesSlide" Target="../notesSlides/notesSlide1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8.png" /><Relationship Id="rId11" Type="http://schemas.openxmlformats.org/officeDocument/2006/relationships/image" Target="../media/image5.png" /><Relationship Id="rId13" Type="http://schemas.openxmlformats.org/officeDocument/2006/relationships/image" Target="../media/image9.png" /><Relationship Id="rId15" Type="http://schemas.openxmlformats.org/officeDocument/2006/relationships/image" Target="../media/image12.png" /><Relationship Id="rId17" Type="http://schemas.openxmlformats.org/officeDocument/2006/relationships/slideLayout" Target="../slideLayouts/slideLayout12.xml" /><Relationship Id="rId18" Type="http://schemas.openxmlformats.org/officeDocument/2006/relationships/notesSlide" Target="../notesSlides/notesSlide2.xml" /><Relationship Id="rId3" Type="http://schemas.openxmlformats.org/officeDocument/2006/relationships/image" Target="../media/image11.png" /><Relationship Id="rId5" Type="http://schemas.openxmlformats.org/officeDocument/2006/relationships/image" Target="../media/image6.png" /><Relationship Id="rId7" Type="http://schemas.openxmlformats.org/officeDocument/2006/relationships/image" Target="../media/image10.png" /><Relationship Id="rId9" Type="http://schemas.openxmlformats.org/officeDocument/2006/relationships/image" Target="../media/image7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4.image" /><Relationship Id="rId2" Type="http://schemas.openxmlformats.org/officeDocument/2006/relationships/image" Target="../media/image13.png" /><Relationship Id="rId4" Type="http://schemas.openxmlformats.org/officeDocument/2006/relationships/slideLayout" Target="../slideLayouts/slideLayout12.xml" /><Relationship Id="rId5" Type="http://schemas.openxmlformats.org/officeDocument/2006/relationships/notesSlide" Target="../notesSlides/notesSlide3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8.png" /><Relationship Id="rId11" Type="http://schemas.openxmlformats.org/officeDocument/2006/relationships/image" Target="../media/image20.png" /><Relationship Id="rId13" Type="http://schemas.openxmlformats.org/officeDocument/2006/relationships/image" Target="../media/image17.png" /><Relationship Id="rId15" Type="http://schemas.openxmlformats.org/officeDocument/2006/relationships/image" Target="../media/image22.png" /><Relationship Id="rId17" Type="http://schemas.openxmlformats.org/officeDocument/2006/relationships/image" Target="../media/image21.png" /><Relationship Id="rId19" Type="http://schemas.openxmlformats.org/officeDocument/2006/relationships/slideLayout" Target="../slideLayouts/slideLayout12.xml" /><Relationship Id="rId20" Type="http://schemas.openxmlformats.org/officeDocument/2006/relationships/notesSlide" Target="../notesSlides/notesSlide4.xml" /><Relationship Id="rId3" Type="http://schemas.openxmlformats.org/officeDocument/2006/relationships/image" Target="../media/image15.png" /><Relationship Id="rId5" Type="http://schemas.openxmlformats.org/officeDocument/2006/relationships/image" Target="../media/image23.png" /><Relationship Id="rId7" Type="http://schemas.openxmlformats.org/officeDocument/2006/relationships/image" Target="../media/image16.png" /><Relationship Id="rId9" Type="http://schemas.openxmlformats.org/officeDocument/2006/relationships/image" Target="../media/image19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8.png" /><Relationship Id="rId11" Type="http://schemas.openxmlformats.org/officeDocument/2006/relationships/image" Target="../media/image33.png" /><Relationship Id="rId13" Type="http://schemas.openxmlformats.org/officeDocument/2006/relationships/image" Target="../media/image34.png" /><Relationship Id="rId15" Type="http://schemas.openxmlformats.org/officeDocument/2006/relationships/image" Target="../media/image32.png" /><Relationship Id="rId17" Type="http://schemas.openxmlformats.org/officeDocument/2006/relationships/image" Target="../media/image28.png" /><Relationship Id="rId19" Type="http://schemas.openxmlformats.org/officeDocument/2006/relationships/image" Target="../media/image25.png" /><Relationship Id="rId21" Type="http://schemas.openxmlformats.org/officeDocument/2006/relationships/image" Target="../media/image29.png" /><Relationship Id="rId23" Type="http://schemas.openxmlformats.org/officeDocument/2006/relationships/image" Target="../media/image31.png" /><Relationship Id="rId25" Type="http://schemas.openxmlformats.org/officeDocument/2006/relationships/slideLayout" Target="../slideLayouts/slideLayout12.xml" /><Relationship Id="rId26" Type="http://schemas.openxmlformats.org/officeDocument/2006/relationships/notesSlide" Target="../notesSlides/notesSlide5.xml" /><Relationship Id="rId3" Type="http://schemas.openxmlformats.org/officeDocument/2006/relationships/image" Target="../media/image24.png" /><Relationship Id="rId5" Type="http://schemas.openxmlformats.org/officeDocument/2006/relationships/image" Target="../media/image30.png" /><Relationship Id="rId7" Type="http://schemas.openxmlformats.org/officeDocument/2006/relationships/image" Target="../media/image26.png" /><Relationship Id="rId9" Type="http://schemas.openxmlformats.org/officeDocument/2006/relationships/image" Target="../media/image27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8.png" /><Relationship Id="rId11" Type="http://schemas.openxmlformats.org/officeDocument/2006/relationships/image" Target="../media/image39.png" /><Relationship Id="rId13" Type="http://schemas.openxmlformats.org/officeDocument/2006/relationships/image" Target="../media/image36.png" /><Relationship Id="rId15" Type="http://schemas.openxmlformats.org/officeDocument/2006/relationships/slideLayout" Target="../slideLayouts/slideLayout12.xml" /><Relationship Id="rId16" Type="http://schemas.openxmlformats.org/officeDocument/2006/relationships/notesSlide" Target="../notesSlides/notesSlide6.xml" /><Relationship Id="rId3" Type="http://schemas.openxmlformats.org/officeDocument/2006/relationships/image" Target="../media/image37.png" /><Relationship Id="rId5" Type="http://schemas.openxmlformats.org/officeDocument/2006/relationships/image" Target="../media/image35.png" /><Relationship Id="rId7" Type="http://schemas.openxmlformats.org/officeDocument/2006/relationships/image" Target="../media/image38.png" /><Relationship Id="rId9" Type="http://schemas.openxmlformats.org/officeDocument/2006/relationships/image" Target="../media/image20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41.image" /><Relationship Id="rId2" Type="http://schemas.openxmlformats.org/officeDocument/2006/relationships/image" Target="../media/image40.png" /><Relationship Id="rId4" Type="http://schemas.openxmlformats.org/officeDocument/2006/relationships/slideLayout" Target="../slideLayouts/slideLayout12.xml" /><Relationship Id="rId5" Type="http://schemas.openxmlformats.org/officeDocument/2006/relationships/notesSlide" Target="../notesSlides/notesSlide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8.png" /><Relationship Id="rId11" Type="http://schemas.openxmlformats.org/officeDocument/2006/relationships/image" Target="../media/image48.png" /><Relationship Id="rId13" Type="http://schemas.openxmlformats.org/officeDocument/2006/relationships/image" Target="../media/image44.png" /><Relationship Id="rId15" Type="http://schemas.openxmlformats.org/officeDocument/2006/relationships/image" Target="../media/image43.png" /><Relationship Id="rId17" Type="http://schemas.openxmlformats.org/officeDocument/2006/relationships/image" Target="../media/image47.png" /><Relationship Id="rId19" Type="http://schemas.openxmlformats.org/officeDocument/2006/relationships/slideLayout" Target="../slideLayouts/slideLayout12.xml" /><Relationship Id="rId20" Type="http://schemas.openxmlformats.org/officeDocument/2006/relationships/notesSlide" Target="../notesSlides/notesSlide8.xml" /><Relationship Id="rId3" Type="http://schemas.openxmlformats.org/officeDocument/2006/relationships/image" Target="../media/image42.png" /><Relationship Id="rId5" Type="http://schemas.openxmlformats.org/officeDocument/2006/relationships/image" Target="../media/image46.png" /><Relationship Id="rId7" Type="http://schemas.openxmlformats.org/officeDocument/2006/relationships/image" Target="../media/image49.png" /><Relationship Id="rId9" Type="http://schemas.openxmlformats.org/officeDocument/2006/relationships/image" Target="../media/image45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8.png" /><Relationship Id="rId11" Type="http://schemas.openxmlformats.org/officeDocument/2006/relationships/image" Target="../media/image52.png" /><Relationship Id="rId13" Type="http://schemas.openxmlformats.org/officeDocument/2006/relationships/image" Target="../media/image57.png" /><Relationship Id="rId15" Type="http://schemas.openxmlformats.org/officeDocument/2006/relationships/image" Target="../media/image55.png" /><Relationship Id="rId17" Type="http://schemas.openxmlformats.org/officeDocument/2006/relationships/image" Target="../media/image51.png" /><Relationship Id="rId19" Type="http://schemas.openxmlformats.org/officeDocument/2006/relationships/slideLayout" Target="../slideLayouts/slideLayout12.xml" /><Relationship Id="rId20" Type="http://schemas.openxmlformats.org/officeDocument/2006/relationships/notesSlide" Target="../notesSlides/notesSlide9.xml" /><Relationship Id="rId3" Type="http://schemas.openxmlformats.org/officeDocument/2006/relationships/image" Target="../media/image50.png" /><Relationship Id="rId5" Type="http://schemas.openxmlformats.org/officeDocument/2006/relationships/image" Target="../media/image54.png" /><Relationship Id="rId7" Type="http://schemas.openxmlformats.org/officeDocument/2006/relationships/image" Target="../media/image56.png" /><Relationship Id="rId9" Type="http://schemas.openxmlformats.org/officeDocument/2006/relationships/image" Target="../media/image5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8.png" /><Relationship Id="rId11" Type="http://schemas.openxmlformats.org/officeDocument/2006/relationships/image" Target="../media/image58.png" /><Relationship Id="rId13" Type="http://schemas.openxmlformats.org/officeDocument/2006/relationships/image" Target="../media/image70.png" /><Relationship Id="rId15" Type="http://schemas.openxmlformats.org/officeDocument/2006/relationships/image" Target="../media/image60.png" /><Relationship Id="rId17" Type="http://schemas.openxmlformats.org/officeDocument/2006/relationships/image" Target="../media/image63.png" /><Relationship Id="rId19" Type="http://schemas.openxmlformats.org/officeDocument/2006/relationships/image" Target="../media/image65.png" /><Relationship Id="rId21" Type="http://schemas.openxmlformats.org/officeDocument/2006/relationships/image" Target="../media/image71.png" /><Relationship Id="rId23" Type="http://schemas.openxmlformats.org/officeDocument/2006/relationships/image" Target="../media/image77.png" /><Relationship Id="rId25" Type="http://schemas.openxmlformats.org/officeDocument/2006/relationships/image" Target="../media/image75.png" /><Relationship Id="rId27" Type="http://schemas.openxmlformats.org/officeDocument/2006/relationships/image" Target="../media/image59.png" /><Relationship Id="rId29" Type="http://schemas.openxmlformats.org/officeDocument/2006/relationships/image" Target="../media/image72.png" /><Relationship Id="rId3" Type="http://schemas.openxmlformats.org/officeDocument/2006/relationships/image" Target="../media/image67.png" /><Relationship Id="rId31" Type="http://schemas.openxmlformats.org/officeDocument/2006/relationships/image" Target="../media/image69.png" /><Relationship Id="rId33" Type="http://schemas.openxmlformats.org/officeDocument/2006/relationships/image" Target="../media/image68.png" /><Relationship Id="rId35" Type="http://schemas.openxmlformats.org/officeDocument/2006/relationships/image" Target="../media/image76.png" /><Relationship Id="rId37" Type="http://schemas.openxmlformats.org/officeDocument/2006/relationships/image" Target="../media/image66.png" /><Relationship Id="rId39" Type="http://schemas.openxmlformats.org/officeDocument/2006/relationships/image" Target="../media/image73.png" /><Relationship Id="rId41" Type="http://schemas.openxmlformats.org/officeDocument/2006/relationships/image" Target="../media/image64.png" /><Relationship Id="rId43" Type="http://schemas.openxmlformats.org/officeDocument/2006/relationships/slideLayout" Target="../slideLayouts/slideLayout12.xml" /><Relationship Id="rId44" Type="http://schemas.openxmlformats.org/officeDocument/2006/relationships/notesSlide" Target="../notesSlides/notesSlide10.xml" /><Relationship Id="rId5" Type="http://schemas.openxmlformats.org/officeDocument/2006/relationships/image" Target="../media/image62.png" /><Relationship Id="rId7" Type="http://schemas.openxmlformats.org/officeDocument/2006/relationships/image" Target="../media/image61.png" /><Relationship Id="rId9" Type="http://schemas.openxmlformats.org/officeDocument/2006/relationships/image" Target="../media/image74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79.image" /><Relationship Id="rId2" Type="http://schemas.openxmlformats.org/officeDocument/2006/relationships/image" Target="../media/image78.png" /><Relationship Id="rId4" Type="http://schemas.openxmlformats.org/officeDocument/2006/relationships/slideLayout" Target="../slideLayouts/slideLayout12.xml" /><Relationship Id="rId5" Type="http://schemas.openxmlformats.org/officeDocument/2006/relationships/notesSlide" Target="../notesSlides/notesSlide11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8.png" /><Relationship Id="rId11" Type="http://schemas.openxmlformats.org/officeDocument/2006/relationships/image" Target="../media/image83.png" /><Relationship Id="rId13" Type="http://schemas.openxmlformats.org/officeDocument/2006/relationships/image" Target="../media/image85.png" /><Relationship Id="rId15" Type="http://schemas.openxmlformats.org/officeDocument/2006/relationships/image" Target="../media/image82.png" /><Relationship Id="rId17" Type="http://schemas.openxmlformats.org/officeDocument/2006/relationships/image" Target="../media/image81.png" /><Relationship Id="rId19" Type="http://schemas.openxmlformats.org/officeDocument/2006/relationships/slideLayout" Target="../slideLayouts/slideLayout12.xml" /><Relationship Id="rId20" Type="http://schemas.openxmlformats.org/officeDocument/2006/relationships/notesSlide" Target="../notesSlides/notesSlide12.xml" /><Relationship Id="rId3" Type="http://schemas.openxmlformats.org/officeDocument/2006/relationships/image" Target="../media/image86.png" /><Relationship Id="rId5" Type="http://schemas.openxmlformats.org/officeDocument/2006/relationships/image" Target="../media/image80.png" /><Relationship Id="rId7" Type="http://schemas.openxmlformats.org/officeDocument/2006/relationships/image" Target="../media/image87.png" /><Relationship Id="rId9" Type="http://schemas.openxmlformats.org/officeDocument/2006/relationships/image" Target="../media/image84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8.png" /><Relationship Id="rId11" Type="http://schemas.openxmlformats.org/officeDocument/2006/relationships/image" Target="../media/image96.png" /><Relationship Id="rId13" Type="http://schemas.openxmlformats.org/officeDocument/2006/relationships/image" Target="../media/image90.png" /><Relationship Id="rId15" Type="http://schemas.openxmlformats.org/officeDocument/2006/relationships/image" Target="../media/image91.png" /><Relationship Id="rId17" Type="http://schemas.openxmlformats.org/officeDocument/2006/relationships/image" Target="../media/image98.png" /><Relationship Id="rId19" Type="http://schemas.openxmlformats.org/officeDocument/2006/relationships/image" Target="../media/image92.png" /><Relationship Id="rId21" Type="http://schemas.openxmlformats.org/officeDocument/2006/relationships/image" Target="../media/image93.png" /><Relationship Id="rId23" Type="http://schemas.openxmlformats.org/officeDocument/2006/relationships/image" Target="../media/image94.png" /><Relationship Id="rId25" Type="http://schemas.openxmlformats.org/officeDocument/2006/relationships/image" Target="../media/image99.png" /><Relationship Id="rId27" Type="http://schemas.openxmlformats.org/officeDocument/2006/relationships/slideLayout" Target="../slideLayouts/slideLayout12.xml" /><Relationship Id="rId28" Type="http://schemas.openxmlformats.org/officeDocument/2006/relationships/notesSlide" Target="../notesSlides/notesSlide13.xml" /><Relationship Id="rId3" Type="http://schemas.openxmlformats.org/officeDocument/2006/relationships/image" Target="../media/image88.png" /><Relationship Id="rId5" Type="http://schemas.openxmlformats.org/officeDocument/2006/relationships/image" Target="../media/image95.png" /><Relationship Id="rId7" Type="http://schemas.openxmlformats.org/officeDocument/2006/relationships/image" Target="../media/image97.png" /><Relationship Id="rId9" Type="http://schemas.openxmlformats.org/officeDocument/2006/relationships/image" Target="../media/image89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8.png" /><Relationship Id="rId11" Type="http://schemas.openxmlformats.org/officeDocument/2006/relationships/image" Target="../media/image100.png" /><Relationship Id="rId13" Type="http://schemas.openxmlformats.org/officeDocument/2006/relationships/image" Target="../media/image107.png" /><Relationship Id="rId15" Type="http://schemas.openxmlformats.org/officeDocument/2006/relationships/image" Target="../media/image101.png" /><Relationship Id="rId17" Type="http://schemas.openxmlformats.org/officeDocument/2006/relationships/image" Target="../media/image106.png" /><Relationship Id="rId19" Type="http://schemas.openxmlformats.org/officeDocument/2006/relationships/image" Target="../media/image108.png" /><Relationship Id="rId21" Type="http://schemas.openxmlformats.org/officeDocument/2006/relationships/slideLayout" Target="../slideLayouts/slideLayout12.xml" /><Relationship Id="rId22" Type="http://schemas.openxmlformats.org/officeDocument/2006/relationships/notesSlide" Target="../notesSlides/notesSlide14.xml" /><Relationship Id="rId3" Type="http://schemas.openxmlformats.org/officeDocument/2006/relationships/image" Target="../media/image103.png" /><Relationship Id="rId5" Type="http://schemas.openxmlformats.org/officeDocument/2006/relationships/image" Target="../media/image104.png" /><Relationship Id="rId7" Type="http://schemas.openxmlformats.org/officeDocument/2006/relationships/image" Target="../media/image105.png" /><Relationship Id="rId9" Type="http://schemas.openxmlformats.org/officeDocument/2006/relationships/image" Target="../media/image102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10.image" /><Relationship Id="rId2" Type="http://schemas.openxmlformats.org/officeDocument/2006/relationships/image" Target="../media/image109.png" /><Relationship Id="rId4" Type="http://schemas.openxmlformats.org/officeDocument/2006/relationships/slideLayout" Target="../slideLayouts/slideLayout12.xml" /><Relationship Id="rId5" Type="http://schemas.openxmlformats.org/officeDocument/2006/relationships/notesSlide" Target="../notesSlides/notesSlide15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8.png" /><Relationship Id="rId11" Type="http://schemas.openxmlformats.org/officeDocument/2006/relationships/image" Target="../media/image117.png" /><Relationship Id="rId13" Type="http://schemas.openxmlformats.org/officeDocument/2006/relationships/image" Target="../media/image114.png" /><Relationship Id="rId15" Type="http://schemas.openxmlformats.org/officeDocument/2006/relationships/image" Target="../media/image112.png" /><Relationship Id="rId17" Type="http://schemas.openxmlformats.org/officeDocument/2006/relationships/image" Target="../media/image122.png" /><Relationship Id="rId19" Type="http://schemas.openxmlformats.org/officeDocument/2006/relationships/image" Target="../media/image124.png" /><Relationship Id="rId21" Type="http://schemas.openxmlformats.org/officeDocument/2006/relationships/image" Target="../media/image123.png" /><Relationship Id="rId23" Type="http://schemas.openxmlformats.org/officeDocument/2006/relationships/image" Target="../media/image120.png" /><Relationship Id="rId25" Type="http://schemas.openxmlformats.org/officeDocument/2006/relationships/image" Target="../media/image119.png" /><Relationship Id="rId27" Type="http://schemas.openxmlformats.org/officeDocument/2006/relationships/image" Target="../media/image118.png" /><Relationship Id="rId29" Type="http://schemas.openxmlformats.org/officeDocument/2006/relationships/image" Target="../media/image111.png" /><Relationship Id="rId3" Type="http://schemas.openxmlformats.org/officeDocument/2006/relationships/image" Target="../media/image115.png" /><Relationship Id="rId31" Type="http://schemas.openxmlformats.org/officeDocument/2006/relationships/slideLayout" Target="../slideLayouts/slideLayout12.xml" /><Relationship Id="rId32" Type="http://schemas.openxmlformats.org/officeDocument/2006/relationships/notesSlide" Target="../notesSlides/notesSlide16.xml" /><Relationship Id="rId5" Type="http://schemas.openxmlformats.org/officeDocument/2006/relationships/image" Target="../media/image113.png" /><Relationship Id="rId7" Type="http://schemas.openxmlformats.org/officeDocument/2006/relationships/image" Target="../media/image121.png" /><Relationship Id="rId9" Type="http://schemas.openxmlformats.org/officeDocument/2006/relationships/image" Target="../media/image116.pn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8.png" /><Relationship Id="rId11" Type="http://schemas.openxmlformats.org/officeDocument/2006/relationships/image" Target="../media/image133.png" /><Relationship Id="rId13" Type="http://schemas.openxmlformats.org/officeDocument/2006/relationships/image" Target="../media/image128.png" /><Relationship Id="rId15" Type="http://schemas.openxmlformats.org/officeDocument/2006/relationships/image" Target="../media/image132.png" /><Relationship Id="rId17" Type="http://schemas.openxmlformats.org/officeDocument/2006/relationships/image" Target="../media/image126.png" /><Relationship Id="rId19" Type="http://schemas.openxmlformats.org/officeDocument/2006/relationships/image" Target="../media/image130.png" /><Relationship Id="rId21" Type="http://schemas.openxmlformats.org/officeDocument/2006/relationships/slideLayout" Target="../slideLayouts/slideLayout12.xml" /><Relationship Id="rId22" Type="http://schemas.openxmlformats.org/officeDocument/2006/relationships/notesSlide" Target="../notesSlides/notesSlide17.xml" /><Relationship Id="rId3" Type="http://schemas.openxmlformats.org/officeDocument/2006/relationships/image" Target="../media/image127.png" /><Relationship Id="rId5" Type="http://schemas.openxmlformats.org/officeDocument/2006/relationships/image" Target="../media/image125.png" /><Relationship Id="rId7" Type="http://schemas.openxmlformats.org/officeDocument/2006/relationships/image" Target="../media/image129.png" /><Relationship Id="rId9" Type="http://schemas.openxmlformats.org/officeDocument/2006/relationships/image" Target="../media/image131.png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8.png" /><Relationship Id="rId11" Type="http://schemas.openxmlformats.org/officeDocument/2006/relationships/image" Target="../media/image134.png" /><Relationship Id="rId13" Type="http://schemas.openxmlformats.org/officeDocument/2006/relationships/image" Target="../media/image137.png" /><Relationship Id="rId15" Type="http://schemas.openxmlformats.org/officeDocument/2006/relationships/image" Target="../media/image135.png" /><Relationship Id="rId17" Type="http://schemas.openxmlformats.org/officeDocument/2006/relationships/image" Target="../media/image138.png" /><Relationship Id="rId19" Type="http://schemas.openxmlformats.org/officeDocument/2006/relationships/image" Target="../media/image142.png" /><Relationship Id="rId21" Type="http://schemas.openxmlformats.org/officeDocument/2006/relationships/slideLayout" Target="../slideLayouts/slideLayout12.xml" /><Relationship Id="rId22" Type="http://schemas.openxmlformats.org/officeDocument/2006/relationships/notesSlide" Target="../notesSlides/notesSlide18.xml" /><Relationship Id="rId3" Type="http://schemas.openxmlformats.org/officeDocument/2006/relationships/image" Target="../media/image141.png" /><Relationship Id="rId5" Type="http://schemas.openxmlformats.org/officeDocument/2006/relationships/image" Target="../media/image136.png" /><Relationship Id="rId7" Type="http://schemas.openxmlformats.org/officeDocument/2006/relationships/image" Target="../media/image140.png" /><Relationship Id="rId9" Type="http://schemas.openxmlformats.org/officeDocument/2006/relationships/image" Target="../media/image139.png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44.image" /><Relationship Id="rId2" Type="http://schemas.openxmlformats.org/officeDocument/2006/relationships/image" Target="../media/image143.png" /><Relationship Id="rId4" Type="http://schemas.openxmlformats.org/officeDocument/2006/relationships/slideLayout" Target="../slideLayouts/slideLayout12.xml" /><Relationship Id="rId5" Type="http://schemas.openxmlformats.org/officeDocument/2006/relationships/notesSlide" Target="../notesSlides/notesSlide19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oss.jianzeppt.com/case/backgroundImage/db99b9ce8c76b1eb52778f32003bf83b.jpg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0" y="0"/>
            <a:ext cx="9144000" cy="5143500"/>
          </a:xfrm>
          <a:prstGeom prst="rect"/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2785654" y="99604"/>
            <a:ext cx="3429000" cy="3429000"/>
          </a:xfrm>
          <a:prstGeom prst="rect"/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3030998" y="3471032"/>
            <a:ext cx="3082003" cy="444736"/>
          </a:xfrm>
          <a:prstGeom prst="rect"/>
        </p:spPr>
      </p:pic>
      <p:sp>
        <p:nvSpPr>
          <p:cNvPr id="5" name="Text 0"/>
          <p:cNvSpPr/>
          <p:nvPr/>
        </p:nvSpPr>
        <p:spPr>
          <a:xfrm>
            <a:off x="1630748" y="2660750"/>
            <a:ext cx="5891648" cy="582930"/>
          </a:xfrm>
          <a:prstGeom prst="rect"/>
          <a:noFill/>
        </p:spPr>
        <p:txBody>
          <a:bodyPr wrap="square" lIns="0" tIns="0" rIns="0" bIns="0" rtlCol="0" anchor="b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ctr">
              <a:lnSpc>
                <a:spcPct val="120000"/>
              </a:lnSpc>
              <a:buNone/>
            </a:pPr>
            <a:r>
              <a:rPr lang="en-US" sz="3600" dirty="1">
                <a:solidFill>
                  <a:srgbClr val="000000"/>
                </a:solidFill>
                <a:latin typeface="思源宋体" pitchFamily="34" charset="0"/>
                <a:ea typeface="思源宋体" pitchFamily="34" charset="-122"/>
                <a:cs typeface="思源宋体" pitchFamily="34" charset="-120"/>
              </a:rPr>
              <a:t>2025新</a:t>
            </a:r>
            <a:r>
              <a:rPr lang="en-US" sz="3600" dirty="1">
                <a:solidFill>
                  <a:srgbClr val="B41C18"/>
                </a:solidFill>
                <a:latin typeface="思源宋体" pitchFamily="34" charset="0"/>
                <a:ea typeface="思源宋体" pitchFamily="34" charset="-122"/>
                <a:cs typeface="思源宋体" pitchFamily="34" charset="-120"/>
              </a:rPr>
              <a:t>未来启航计划</a:t>
            </a:r>
            <a:endParaRPr lang="en-US" sz="3600"/>
          </a:p>
        </p:txBody>
      </p:sp>
      <p:sp>
        <p:nvSpPr>
          <p:cNvPr id="6" name="Text 1"/>
          <p:cNvSpPr/>
          <p:nvPr/>
        </p:nvSpPr>
        <p:spPr>
          <a:xfrm>
            <a:off x="3098497" y="3506132"/>
            <a:ext cx="2956147" cy="374536"/>
          </a:xfrm>
          <a:prstGeom prst="rect"/>
          <a:noFill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ctr">
              <a:lnSpc>
                <a:spcPct val="120000"/>
              </a:lnSpc>
              <a:buNone/>
            </a:pPr>
            <a:r>
              <a:rPr lang="en-US" sz="1170" dirty="1">
                <a:solidFill>
                  <a:srgbClr val="FFFFFF"/>
                </a:solidFill>
                <a:latin typeface="Source Han Sans CN Normal" pitchFamily="34" charset="0"/>
                <a:ea typeface="Source Han Sans CN Normal" pitchFamily="34" charset="-122"/>
                <a:cs typeface="Source Han Sans CN Normal" pitchFamily="34" charset="-120"/>
              </a:rPr>
              <a:t>战略规划与展望</a:t>
            </a:r>
            <a:endParaRPr lang="en-US" sz="1170"/>
          </a:p>
        </p:txBody>
      </p:sp>
      <p:sp>
        <p:nvSpPr>
          <p:cNvPr id="7" name="Text 2"/>
          <p:cNvSpPr/>
          <p:nvPr/>
        </p:nvSpPr>
        <p:spPr>
          <a:xfrm>
            <a:off x="8801100" y="4857750"/>
            <a:ext cx="580644" cy="165735"/>
          </a:xfrm>
          <a:prstGeom prst="rect"/>
          <a:noFill/>
        </p:spPr>
        <p:txBody>
          <a:bodyPr wrap="none" lIns="0" tIns="0" rIns="0" bIns="0" rtlCol="0" anchor="t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>
              <a:lnSpc>
                <a:spcPct val="100000"/>
              </a:lnSpc>
              <a:buNone/>
            </a:pPr>
            <a:r>
              <a:rPr lang="en-US" sz="1080" dirty="1">
                <a:solidFill>
                  <a:srgbClr val="99999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080"/>
          </a:p>
        </p:txBody>
      </p:sp>
      <p:sp>
        <p:nvSpPr>
          <p:cNvPr id="8" name="Text 3"/>
          <p:cNvSpPr/>
          <p:nvPr/>
        </p:nvSpPr>
        <p:spPr>
          <a:xfrm>
            <a:off x="3148965" y="4857750"/>
            <a:ext cx="4295394" cy="137160"/>
          </a:xfrm>
          <a:prstGeom prst="rect"/>
          <a:noFill/>
        </p:spPr>
        <p:txBody>
          <a:bodyPr wrap="none" lIns="0" tIns="0" rIns="0" bIns="0" rtlCol="0" anchor="t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>
              <a:lnSpc>
                <a:spcPct val="120000"/>
              </a:lnSpc>
              <a:buNone/>
            </a:pPr>
            <a:r>
              <a:rPr lang="en-US" sz="900" dirty="1">
                <a:solidFill>
                  <a:srgbClr val="99999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©2025 Proprietary and Confidential. All Rights Reserved.</a:t>
            </a:r>
            <a:endParaRPr lang="en-US" sz="900"/>
          </a:p>
        </p:txBody>
      </p:sp>
      <p:pic>
        <p:nvPicPr>
          <p:cNvPr id="9" name="Image 3" descr="preencoded.png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114300" y="114300"/>
            <a:ext cx="1543050" cy="342900"/>
          </a:xfrm>
          <a:prstGeom prst="rect"/>
        </p:spPr>
      </p:pic>
    </p:spTree>
  </p:cSld>
  <p:clrMapOvr>
    <a:masterClrMapping/>
  </p:clrMapOvr>
  <p:transition spd="fast"/>
  <p:timing>
    <p:tnLst>
      <p:par>
        <p:cTn id="1" restart="never" nodeType="tmRoot">
          <p:childTnLst>
            <p:seq concurrent="1" prevAc="none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7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10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13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1:bldP xmlns:p1="http://schemas.openxmlformats.org/presentationml/2006/main" spid="4" grpId="0" uiExpand="0" advAuto="indefinite" build="whole" animBg="1"/>
      <p1:bldP xmlns:p1="http://schemas.openxmlformats.org/presentationml/2006/main" spid="5" grpId="1" uiExpand="0" advAuto="indefinite" build="whole" animBg="1"/>
      <p1:bldP xmlns:p1="http://schemas.openxmlformats.org/presentationml/2006/main" spid="3" grpId="2" uiExpand="0" advAuto="indefinite" build="whole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0" y="0"/>
            <a:ext cx="9144000" cy="5143500"/>
          </a:xfrm>
          <a:prstGeom prst="rect"/>
        </p:spPr>
      </p:pic>
      <p:sp>
        <p:nvSpPr>
          <p:cNvPr id="3" name="Text 0"/>
          <p:cNvSpPr/>
          <p:nvPr/>
        </p:nvSpPr>
        <p:spPr>
          <a:xfrm>
            <a:off x="4939656" y="2853686"/>
            <a:ext cx="579233" cy="383977"/>
          </a:xfrm>
          <a:prstGeom prst="rect"/>
          <a:noFill/>
        </p:spPr>
        <p:txBody>
          <a:bodyPr wrap="square" lIns="0" tIns="0" rIns="0" bIns="0" rtlCol="0" anchor="t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l">
              <a:lnSpc>
                <a:spcPct val="100000"/>
              </a:lnSpc>
              <a:buNone/>
            </a:pPr>
            <a:r>
              <a:rPr lang="en-US" sz="2370" dirty="1">
                <a:solidFill>
                  <a:srgbClr val="000000"/>
                </a:solidFill>
                <a:latin typeface="思源宋体" pitchFamily="34" charset="0"/>
                <a:ea typeface="思源宋体" pitchFamily="34" charset="-122"/>
                <a:cs typeface="思源宋体" pitchFamily="34" charset="-120"/>
              </a:rPr>
              <a:t>02</a:t>
            </a:r>
            <a:endParaRPr lang="en-US" sz="2370"/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4828989" y="3024943"/>
            <a:ext cx="251073" cy="251057"/>
          </a:xfrm>
          <a:prstGeom prst="rect"/>
        </p:spPr>
      </p:pic>
      <p:sp>
        <p:nvSpPr>
          <p:cNvPr id="5" name="Text 1"/>
          <p:cNvSpPr/>
          <p:nvPr/>
        </p:nvSpPr>
        <p:spPr>
          <a:xfrm>
            <a:off x="1682582" y="2853686"/>
            <a:ext cx="579233" cy="383977"/>
          </a:xfrm>
          <a:prstGeom prst="rect"/>
          <a:noFill/>
        </p:spPr>
        <p:txBody>
          <a:bodyPr wrap="square" lIns="0" tIns="0" rIns="0" bIns="0" rtlCol="0" anchor="t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l">
              <a:lnSpc>
                <a:spcPct val="100000"/>
              </a:lnSpc>
              <a:buNone/>
            </a:pPr>
            <a:r>
              <a:rPr lang="en-US" sz="2370" dirty="1">
                <a:solidFill>
                  <a:srgbClr val="000000"/>
                </a:solidFill>
                <a:latin typeface="思源宋体" pitchFamily="34" charset="0"/>
                <a:ea typeface="思源宋体" pitchFamily="34" charset="-122"/>
                <a:cs typeface="思源宋体" pitchFamily="34" charset="-120"/>
              </a:rPr>
              <a:t>01</a:t>
            </a:r>
            <a:endParaRPr lang="en-US" sz="2370"/>
          </a:p>
        </p:txBody>
      </p:sp>
      <p:pic>
        <p:nvPicPr>
          <p:cNvPr id="6" name="Image 2" descr="preencoded.pn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1571997" y="3024943"/>
            <a:ext cx="251073" cy="251057"/>
          </a:xfrm>
          <a:prstGeom prst="rect"/>
        </p:spPr>
      </p:pic>
      <p:sp>
        <p:nvSpPr>
          <p:cNvPr id="7" name="Text 2"/>
          <p:cNvSpPr/>
          <p:nvPr/>
        </p:nvSpPr>
        <p:spPr>
          <a:xfrm>
            <a:off x="1682582" y="3816599"/>
            <a:ext cx="579233" cy="383977"/>
          </a:xfrm>
          <a:prstGeom prst="rect"/>
          <a:noFill/>
        </p:spPr>
        <p:txBody>
          <a:bodyPr wrap="square" lIns="0" tIns="0" rIns="0" bIns="0" rtlCol="0" anchor="t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l">
              <a:lnSpc>
                <a:spcPct val="100000"/>
              </a:lnSpc>
              <a:buNone/>
            </a:pPr>
            <a:r>
              <a:rPr lang="en-US" sz="2370" dirty="1">
                <a:solidFill>
                  <a:srgbClr val="000000"/>
                </a:solidFill>
                <a:latin typeface="思源宋体" pitchFamily="34" charset="0"/>
                <a:ea typeface="思源宋体" pitchFamily="34" charset="-122"/>
                <a:cs typeface="思源宋体" pitchFamily="34" charset="-120"/>
              </a:rPr>
              <a:t>03</a:t>
            </a:r>
            <a:endParaRPr lang="en-US" sz="2370"/>
          </a:p>
        </p:txBody>
      </p:sp>
      <p:pic>
        <p:nvPicPr>
          <p:cNvPr id="8" name="Image 3" descr="preencoded.png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1624608" y="3952222"/>
            <a:ext cx="251073" cy="251056"/>
          </a:xfrm>
          <a:prstGeom prst="rect"/>
        </p:spPr>
      </p:pic>
      <p:sp>
        <p:nvSpPr>
          <p:cNvPr id="9" name="Text 3"/>
          <p:cNvSpPr/>
          <p:nvPr/>
        </p:nvSpPr>
        <p:spPr>
          <a:xfrm>
            <a:off x="4949181" y="3816599"/>
            <a:ext cx="579233" cy="383977"/>
          </a:xfrm>
          <a:prstGeom prst="rect"/>
          <a:noFill/>
        </p:spPr>
        <p:txBody>
          <a:bodyPr wrap="square" lIns="0" tIns="0" rIns="0" bIns="0" rtlCol="0" anchor="t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l">
              <a:lnSpc>
                <a:spcPct val="100000"/>
              </a:lnSpc>
              <a:buNone/>
            </a:pPr>
            <a:r>
              <a:rPr lang="en-US" sz="2370" dirty="1">
                <a:solidFill>
                  <a:srgbClr val="000000"/>
                </a:solidFill>
                <a:latin typeface="思源宋体" pitchFamily="34" charset="0"/>
                <a:ea typeface="思源宋体" pitchFamily="34" charset="-122"/>
                <a:cs typeface="思源宋体" pitchFamily="34" charset="-120"/>
              </a:rPr>
              <a:t>04</a:t>
            </a:r>
            <a:endParaRPr lang="en-US" sz="2370"/>
          </a:p>
        </p:txBody>
      </p:sp>
      <p:pic>
        <p:nvPicPr>
          <p:cNvPr id="10" name="Image 4" descr="preencoded.png"/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>
          <a:xfrm>
            <a:off x="4829101" y="3952222"/>
            <a:ext cx="251073" cy="251056"/>
          </a:xfrm>
          <a:prstGeom prst="rect"/>
        </p:spPr>
      </p:pic>
      <p:pic>
        <p:nvPicPr>
          <p:cNvPr id="11" name="Image 5" descr="preencoded.png"/>
          <p:cNvPicPr>
            <a:picLocks noChangeAspect="1"/>
          </p:cNvPicPr>
          <p:nvPr/>
        </p:nvPicPr>
        <p:blipFill>
          <a:blip r:embed="rId11"/>
          <a:srcRect/>
          <a:stretch>
            <a:fillRect/>
          </a:stretch>
        </p:blipFill>
        <p:spPr>
          <a:xfrm>
            <a:off x="0" y="1"/>
            <a:ext cx="9144000" cy="1685179"/>
          </a:xfrm>
          <a:prstGeom prst="rect"/>
        </p:spPr>
      </p:pic>
      <p:pic>
        <p:nvPicPr>
          <p:cNvPr id="12" name="Image 6" descr="preencoded.png"/>
          <p:cNvPicPr>
            <a:picLocks noChangeAspect="1"/>
          </p:cNvPicPr>
          <p:nvPr/>
        </p:nvPicPr>
        <p:blipFill>
          <a:blip r:embed="rId13"/>
          <a:srcRect/>
          <a:stretch>
            <a:fillRect/>
          </a:stretch>
        </p:blipFill>
        <p:spPr>
          <a:xfrm>
            <a:off x="3780375" y="755640"/>
            <a:ext cx="1583250" cy="1583250"/>
          </a:xfrm>
          <a:prstGeom prst="rect"/>
        </p:spPr>
      </p:pic>
      <p:sp>
        <p:nvSpPr>
          <p:cNvPr id="13" name="Text 4"/>
          <p:cNvSpPr/>
          <p:nvPr/>
        </p:nvSpPr>
        <p:spPr>
          <a:xfrm>
            <a:off x="3915078" y="1169229"/>
            <a:ext cx="1322796" cy="451485"/>
          </a:xfrm>
          <a:prstGeom prst="rect"/>
          <a:noFill/>
        </p:spPr>
        <p:txBody>
          <a:bodyPr wrap="square" lIns="0" tIns="0" rIns="0" bIns="0" rtlCol="0" anchor="t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ctr">
              <a:lnSpc>
                <a:spcPct val="100000"/>
              </a:lnSpc>
              <a:buNone/>
            </a:pPr>
            <a:r>
              <a:rPr lang="en-US" sz="2880" dirty="1">
                <a:solidFill>
                  <a:srgbClr val="FFFFFF"/>
                </a:solidFill>
                <a:latin typeface="思源宋体" pitchFamily="34" charset="0"/>
                <a:ea typeface="思源宋体" pitchFamily="34" charset="-122"/>
                <a:cs typeface="思源宋体" pitchFamily="34" charset="-120"/>
              </a:rPr>
              <a:t>目录</a:t>
            </a:r>
            <a:endParaRPr lang="en-US" sz="2880"/>
          </a:p>
        </p:txBody>
      </p:sp>
      <p:sp>
        <p:nvSpPr>
          <p:cNvPr id="14" name="Text 5"/>
          <p:cNvSpPr/>
          <p:nvPr/>
        </p:nvSpPr>
        <p:spPr>
          <a:xfrm>
            <a:off x="3397566" y="1796649"/>
            <a:ext cx="2358010" cy="177165"/>
          </a:xfrm>
          <a:prstGeom prst="rect"/>
          <a:noFill/>
        </p:spPr>
        <p:txBody>
          <a:bodyPr wrap="square" lIns="0" tIns="0" rIns="0" bIns="0" rtlCol="0" anchor="ctr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ctr">
              <a:lnSpc>
                <a:spcPct val="120000"/>
              </a:lnSpc>
              <a:buNone/>
            </a:pPr>
            <a:r>
              <a:rPr lang="en-US" sz="1080" dirty="1">
                <a:solidFill>
                  <a:srgbClr val="FFFFFF"/>
                </a:solidFill>
                <a:latin typeface="思源宋体" pitchFamily="34" charset="0"/>
                <a:ea typeface="思源宋体" pitchFamily="34" charset="-122"/>
                <a:cs typeface="思源宋体" pitchFamily="34" charset="-120"/>
              </a:rPr>
              <a:t>CONTENTS</a:t>
            </a:r>
            <a:endParaRPr lang="en-US" sz="1080"/>
          </a:p>
        </p:txBody>
      </p:sp>
      <p:sp>
        <p:nvSpPr>
          <p:cNvPr id="15" name="Text 6"/>
          <p:cNvSpPr/>
          <p:nvPr/>
        </p:nvSpPr>
        <p:spPr>
          <a:xfrm>
            <a:off x="8801100" y="4857750"/>
            <a:ext cx="580644" cy="165735"/>
          </a:xfrm>
          <a:prstGeom prst="rect"/>
          <a:noFill/>
        </p:spPr>
        <p:txBody>
          <a:bodyPr wrap="none" lIns="0" tIns="0" rIns="0" bIns="0" rtlCol="0" anchor="t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>
              <a:lnSpc>
                <a:spcPct val="100000"/>
              </a:lnSpc>
              <a:buNone/>
            </a:pPr>
            <a:r>
              <a:rPr lang="en-US" sz="1080" dirty="1">
                <a:solidFill>
                  <a:srgbClr val="99999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080"/>
          </a:p>
        </p:txBody>
      </p:sp>
      <p:sp>
        <p:nvSpPr>
          <p:cNvPr id="16" name="Text 7"/>
          <p:cNvSpPr/>
          <p:nvPr/>
        </p:nvSpPr>
        <p:spPr>
          <a:xfrm>
            <a:off x="3148965" y="4857750"/>
            <a:ext cx="4295394" cy="137160"/>
          </a:xfrm>
          <a:prstGeom prst="rect"/>
          <a:noFill/>
        </p:spPr>
        <p:txBody>
          <a:bodyPr wrap="none" lIns="0" tIns="0" rIns="0" bIns="0" rtlCol="0" anchor="t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>
              <a:lnSpc>
                <a:spcPct val="120000"/>
              </a:lnSpc>
              <a:buNone/>
            </a:pPr>
            <a:r>
              <a:rPr lang="en-US" sz="900" dirty="1">
                <a:solidFill>
                  <a:srgbClr val="99999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©2025 Proprietary and Confidential. All Rights Reserved.</a:t>
            </a:r>
            <a:endParaRPr lang="en-US" sz="900"/>
          </a:p>
        </p:txBody>
      </p:sp>
      <p:pic>
        <p:nvPicPr>
          <p:cNvPr id="17" name="Image 7" descr="preencoded.png"/>
          <p:cNvPicPr>
            <a:picLocks noChangeAspect="1"/>
          </p:cNvPicPr>
          <p:nvPr/>
        </p:nvPicPr>
        <p:blipFill>
          <a:blip r:embed="rId15"/>
          <a:srcRect/>
          <a:stretch>
            <a:fillRect/>
          </a:stretch>
        </p:blipFill>
        <p:spPr>
          <a:xfrm>
            <a:off x="114300" y="114300"/>
            <a:ext cx="1543050" cy="342900"/>
          </a:xfrm>
          <a:prstGeom prst="rect"/>
        </p:spPr>
      </p:pic>
      <p:sp>
        <p:nvSpPr>
          <p:cNvPr id="18" name="Text 8"/>
          <p:cNvSpPr/>
          <p:nvPr/>
        </p:nvSpPr>
        <p:spPr>
          <a:xfrm>
            <a:off x="2349555" y="3862765"/>
            <a:ext cx="2362655" cy="268605"/>
          </a:xfrm>
          <a:prstGeom prst="rect"/>
          <a:noFill/>
        </p:spPr>
        <p:txBody>
          <a:bodyPr wrap="square" lIns="0" tIns="0" rIns="0" bIns="0" rtlCol="0" anchor="t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l">
              <a:lnSpc>
                <a:spcPct val="120000"/>
              </a:lnSpc>
              <a:buNone/>
            </a:pPr>
            <a:r>
              <a:rPr lang="en-US" sz="1680" dirty="1">
                <a:solidFill>
                  <a:srgbClr val="000000"/>
                </a:solidFill>
                <a:latin typeface="思源宋体" pitchFamily="34" charset="0"/>
                <a:ea typeface="思源宋体" pitchFamily="34" charset="-122"/>
                <a:cs typeface="思源宋体" pitchFamily="34" charset="-120"/>
              </a:rPr>
              <a:t>核心战略与措施</a:t>
            </a:r>
            <a:endParaRPr lang="en-US" sz="1680"/>
          </a:p>
        </p:txBody>
      </p:sp>
      <p:sp>
        <p:nvSpPr>
          <p:cNvPr id="19" name="Text 9"/>
          <p:cNvSpPr/>
          <p:nvPr/>
        </p:nvSpPr>
        <p:spPr>
          <a:xfrm>
            <a:off x="5606696" y="2899852"/>
            <a:ext cx="2362655" cy="268605"/>
          </a:xfrm>
          <a:prstGeom prst="rect"/>
          <a:noFill/>
        </p:spPr>
        <p:txBody>
          <a:bodyPr wrap="square" lIns="0" tIns="0" rIns="0" bIns="0" rtlCol="0" anchor="t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l">
              <a:lnSpc>
                <a:spcPct val="120000"/>
              </a:lnSpc>
              <a:buNone/>
            </a:pPr>
            <a:r>
              <a:rPr lang="en-US" sz="1680" dirty="1">
                <a:solidFill>
                  <a:srgbClr val="000000"/>
                </a:solidFill>
                <a:latin typeface="思源宋体" pitchFamily="34" charset="0"/>
                <a:ea typeface="思源宋体" pitchFamily="34" charset="-122"/>
                <a:cs typeface="思源宋体" pitchFamily="34" charset="-120"/>
              </a:rPr>
              <a:t>重点项目与案例</a:t>
            </a:r>
            <a:endParaRPr lang="en-US" sz="1680"/>
          </a:p>
        </p:txBody>
      </p:sp>
      <p:sp>
        <p:nvSpPr>
          <p:cNvPr id="20" name="Text 10"/>
          <p:cNvSpPr/>
          <p:nvPr/>
        </p:nvSpPr>
        <p:spPr>
          <a:xfrm>
            <a:off x="5616184" y="3862765"/>
            <a:ext cx="2362655" cy="268605"/>
          </a:xfrm>
          <a:prstGeom prst="rect"/>
          <a:noFill/>
        </p:spPr>
        <p:txBody>
          <a:bodyPr wrap="square" lIns="0" tIns="0" rIns="0" bIns="0" rtlCol="0" anchor="t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l">
              <a:lnSpc>
                <a:spcPct val="120000"/>
              </a:lnSpc>
              <a:buNone/>
            </a:pPr>
            <a:r>
              <a:rPr lang="en-US" sz="1680" dirty="1">
                <a:solidFill>
                  <a:srgbClr val="000000"/>
                </a:solidFill>
                <a:latin typeface="思源宋体" pitchFamily="34" charset="0"/>
                <a:ea typeface="思源宋体" pitchFamily="34" charset="-122"/>
                <a:cs typeface="思源宋体" pitchFamily="34" charset="-120"/>
              </a:rPr>
              <a:t>总结与展望</a:t>
            </a:r>
            <a:endParaRPr lang="en-US" sz="1680"/>
          </a:p>
        </p:txBody>
      </p:sp>
      <p:sp>
        <p:nvSpPr>
          <p:cNvPr id="21" name="Text 11"/>
          <p:cNvSpPr/>
          <p:nvPr/>
        </p:nvSpPr>
        <p:spPr>
          <a:xfrm>
            <a:off x="2349555" y="2899852"/>
            <a:ext cx="2362655" cy="268605"/>
          </a:xfrm>
          <a:prstGeom prst="rect"/>
          <a:noFill/>
        </p:spPr>
        <p:txBody>
          <a:bodyPr wrap="square" lIns="0" tIns="0" rIns="0" bIns="0" rtlCol="0" anchor="t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l">
              <a:lnSpc>
                <a:spcPct val="120000"/>
              </a:lnSpc>
              <a:buNone/>
            </a:pPr>
            <a:r>
              <a:rPr lang="en-US" sz="1680" dirty="1">
                <a:solidFill>
                  <a:srgbClr val="000000"/>
                </a:solidFill>
                <a:latin typeface="思源宋体" pitchFamily="34" charset="0"/>
                <a:ea typeface="思源宋体" pitchFamily="34" charset="-122"/>
                <a:cs typeface="思源宋体" pitchFamily="34" charset="-120"/>
              </a:rPr>
              <a:t>计划背景与愿景</a:t>
            </a:r>
            <a:endParaRPr lang="en-US" sz="1680"/>
          </a:p>
        </p:txBody>
      </p:sp>
    </p:spTree>
  </p:cSld>
  <p:clrMapOvr>
    <a:masterClrMapping/>
  </p:clrMapOvr>
  <mc:AlternateContent xmlns:mc="http://schemas.openxmlformats.org/markup-compatibility/2006">
    <mc1:Choice xmlns:p14="http://schemas.microsoft.com/office/powerpoint/2010/main" xmlns:mc1="http://schemas.openxmlformats.org/markup-compatibility/2006" Requires="p14">
      <p:transition xmlns:d4p1="http://schemas.microsoft.com/office/powerpoint/2010/main" d4p1:dur="1000" spd="slow">
        <p:push dir="l"/>
      </p:transition>
    </mc1:Choice>
    <mc1:Fallback xmlns:mc1="http://schemas.openxmlformats.org/markup-compatibility/2006">
      <p:transition spd="slow">
        <p:fade/>
      </p:transition>
    </mc1:Fallback>
  </mc:AlternateContent>
  <p:timing>
    <p:tnLst>
      <p:par>
        <p:cTn id="1" restart="never" nodeType="tmRoot">
          <p:childTnLst>
            <p:seq concurrent="1" prevAc="none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7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10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13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16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750"/>
                            </p:stCondLst>
                            <p:childTnLst>
                              <p:par>
                                <p:cTn id="18" presetID="10" presetClass="entr" presetSubtype="0" fill="hold" grpId="4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20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23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10" presetClass="entr" presetSubtype="0" fill="hold" grpId="6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27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7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30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250"/>
                            </p:stCondLst>
                            <p:childTnLst>
                              <p:par>
                                <p:cTn id="32" presetID="10" presetClass="entr" presetSubtype="0" fill="hold" grpId="8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34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9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37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10" presetClass="entr" presetSubtype="0" fill="hold" grpId="1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41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1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44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1:bldP xmlns:p1="http://schemas.openxmlformats.org/presentationml/2006/main" spid="12" grpId="0" uiExpand="0" advAuto="indefinite" build="whole" animBg="1"/>
      <p1:bldP xmlns:p1="http://schemas.openxmlformats.org/presentationml/2006/main" spid="13" grpId="1" uiExpand="0" advAuto="indefinite" build="whole" animBg="1"/>
      <p1:bldP xmlns:p1="http://schemas.openxmlformats.org/presentationml/2006/main" spid="10" grpId="2" uiExpand="0" advAuto="indefinite" build="whole" animBg="1"/>
      <p1:bldP xmlns:p1="http://schemas.openxmlformats.org/presentationml/2006/main" spid="11" grpId="3" uiExpand="0" advAuto="indefinite" build="whole" animBg="1"/>
      <p1:bldP xmlns:p1="http://schemas.openxmlformats.org/presentationml/2006/main" spid="4" grpId="4" uiExpand="0" advAuto="indefinite" build="whole" animBg="1"/>
      <p1:bldP xmlns:p1="http://schemas.openxmlformats.org/presentationml/2006/main" spid="20" grpId="5" uiExpand="0" advAuto="indefinite" build="whole" animBg="1"/>
      <p1:bldP xmlns:p1="http://schemas.openxmlformats.org/presentationml/2006/main" spid="17" grpId="6" uiExpand="0" advAuto="indefinite" build="whole" animBg="1"/>
      <p1:bldP xmlns:p1="http://schemas.openxmlformats.org/presentationml/2006/main" spid="6" grpId="7" uiExpand="0" advAuto="indefinite" build="whole" animBg="1"/>
      <p1:bldP xmlns:p1="http://schemas.openxmlformats.org/presentationml/2006/main" spid="18" grpId="8" uiExpand="0" advAuto="indefinite" build="whole" animBg="1"/>
      <p1:bldP xmlns:p1="http://schemas.openxmlformats.org/presentationml/2006/main" spid="2" grpId="9" uiExpand="0" advAuto="indefinite" build="whole" animBg="1"/>
      <p1:bldP xmlns:p1="http://schemas.openxmlformats.org/presentationml/2006/main" spid="8" grpId="10" uiExpand="0" advAuto="indefinite" build="whole" animBg="1"/>
      <p1:bldP xmlns:p1="http://schemas.openxmlformats.org/presentationml/2006/main" spid="19" grpId="11" uiExpand="0" advAuto="indefinite" build="whole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oss.jianzeppt.com/case/backgroundImage/db99b9ce8c76b1eb52778f32003bf83b.jpg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0" y="0"/>
            <a:ext cx="9144000" cy="5143500"/>
          </a:xfrm>
          <a:prstGeom prst="rect"/>
        </p:spPr>
      </p:pic>
      <p:sp>
        <p:nvSpPr>
          <p:cNvPr id="3" name="Text 0"/>
          <p:cNvSpPr/>
          <p:nvPr/>
        </p:nvSpPr>
        <p:spPr>
          <a:xfrm>
            <a:off x="2708676" y="1539319"/>
            <a:ext cx="3732698" cy="825103"/>
          </a:xfrm>
          <a:prstGeom prst="rect"/>
          <a:noFill/>
        </p:spPr>
        <p:txBody>
          <a:bodyPr wrap="square" lIns="0" tIns="0" rIns="0" bIns="0" rtlCol="0" anchor="b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ctr">
              <a:lnSpc>
                <a:spcPct val="100000"/>
              </a:lnSpc>
              <a:buNone/>
            </a:pPr>
            <a:r>
              <a:rPr lang="en-US" sz="5040" dirty="1">
                <a:solidFill>
                  <a:srgbClr val="000000"/>
                </a:solidFill>
                <a:latin typeface="思源宋体" pitchFamily="34" charset="0"/>
                <a:ea typeface="思源宋体" pitchFamily="34" charset="-122"/>
                <a:cs typeface="思源宋体" pitchFamily="34" charset="-120"/>
              </a:rPr>
              <a:t>01</a:t>
            </a:r>
            <a:endParaRPr lang="en-US" sz="5040"/>
          </a:p>
        </p:txBody>
      </p:sp>
      <p:sp>
        <p:nvSpPr>
          <p:cNvPr id="4" name="Text 1"/>
          <p:cNvSpPr/>
          <p:nvPr/>
        </p:nvSpPr>
        <p:spPr>
          <a:xfrm>
            <a:off x="2707129" y="3122855"/>
            <a:ext cx="3735791" cy="483798"/>
          </a:xfrm>
          <a:prstGeom prst="rect"/>
          <a:noFill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ctr">
              <a:lnSpc>
                <a:spcPct val="120000"/>
              </a:lnSpc>
              <a:buNone/>
            </a:pPr>
            <a:r>
              <a:rPr lang="en-US" sz="1080" dirty="1">
                <a:solidFill>
                  <a:srgbClr val="000000"/>
                </a:solidFill>
                <a:latin typeface="Source Han Sans CN Normal" pitchFamily="34" charset="0"/>
                <a:ea typeface="Source Han Sans CN Normal" pitchFamily="34" charset="-122"/>
                <a:cs typeface="Source Han Sans CN Normal" pitchFamily="34" charset="-120"/>
              </a:rPr>
              <a:t>理解2025新未来启航计划的出发点</a:t>
            </a:r>
            <a:endParaRPr lang="en-US" sz="1080"/>
          </a:p>
        </p:txBody>
      </p:sp>
      <p:sp>
        <p:nvSpPr>
          <p:cNvPr id="5" name="Text 2"/>
          <p:cNvSpPr/>
          <p:nvPr/>
        </p:nvSpPr>
        <p:spPr>
          <a:xfrm>
            <a:off x="619772" y="2401485"/>
            <a:ext cx="7910505" cy="548640"/>
          </a:xfrm>
          <a:prstGeom prst="rect"/>
          <a:noFill/>
        </p:spPr>
        <p:txBody>
          <a:bodyPr wrap="none" lIns="0" tIns="0" rIns="0" bIns="0" rtlCol="0" anchor="b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ctr">
              <a:lnSpc>
                <a:spcPct val="100000"/>
              </a:lnSpc>
              <a:buNone/>
            </a:pPr>
            <a:r>
              <a:rPr lang="en-US" sz="3600" dirty="1">
                <a:solidFill>
                  <a:srgbClr val="000000"/>
                </a:solidFill>
                <a:latin typeface="思源宋体" pitchFamily="34" charset="0"/>
                <a:ea typeface="思源宋体" pitchFamily="34" charset="-122"/>
                <a:cs typeface="思源宋体" pitchFamily="34" charset="-120"/>
              </a:rPr>
              <a:t>计划背景与愿景</a:t>
            </a:r>
            <a:endParaRPr lang="en-US" sz="3600"/>
          </a:p>
        </p:txBody>
      </p:sp>
      <p:sp>
        <p:nvSpPr>
          <p:cNvPr id="6" name="Text 3"/>
          <p:cNvSpPr/>
          <p:nvPr/>
        </p:nvSpPr>
        <p:spPr>
          <a:xfrm>
            <a:off x="8801100" y="4857750"/>
            <a:ext cx="580644" cy="165735"/>
          </a:xfrm>
          <a:prstGeom prst="rect"/>
          <a:noFill/>
        </p:spPr>
        <p:txBody>
          <a:bodyPr wrap="none" lIns="0" tIns="0" rIns="0" bIns="0" rtlCol="0" anchor="t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>
              <a:lnSpc>
                <a:spcPct val="100000"/>
              </a:lnSpc>
              <a:buNone/>
            </a:pPr>
            <a:r>
              <a:rPr lang="en-US" sz="1080" dirty="1">
                <a:solidFill>
                  <a:srgbClr val="99999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080"/>
          </a:p>
        </p:txBody>
      </p:sp>
      <p:sp>
        <p:nvSpPr>
          <p:cNvPr id="7" name="Text 4"/>
          <p:cNvSpPr/>
          <p:nvPr/>
        </p:nvSpPr>
        <p:spPr>
          <a:xfrm>
            <a:off x="3148965" y="4857750"/>
            <a:ext cx="4295394" cy="137160"/>
          </a:xfrm>
          <a:prstGeom prst="rect"/>
          <a:noFill/>
        </p:spPr>
        <p:txBody>
          <a:bodyPr wrap="none" lIns="0" tIns="0" rIns="0" bIns="0" rtlCol="0" anchor="t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>
              <a:lnSpc>
                <a:spcPct val="120000"/>
              </a:lnSpc>
              <a:buNone/>
            </a:pPr>
            <a:r>
              <a:rPr lang="en-US" sz="900" dirty="1">
                <a:solidFill>
                  <a:srgbClr val="99999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©2025 Proprietary and Confidential. All Rights Reserved.</a:t>
            </a:r>
            <a:endParaRPr lang="en-US" sz="900"/>
          </a:p>
        </p:txBody>
      </p:sp>
      <p:pic>
        <p:nvPicPr>
          <p:cNvPr id="8" name="Image 1" descr="preencoded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14300" y="114300"/>
            <a:ext cx="1543050" cy="342900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1:Choice xmlns:p14="http://schemas.microsoft.com/office/powerpoint/2010/main" xmlns:mc1="http://schemas.openxmlformats.org/markup-compatibility/2006" Requires="p14">
      <p:transition xmlns:d4p1="http://schemas.microsoft.com/office/powerpoint/2010/main" d4p1:dur="1000" spd="slow">
        <p:push dir="u"/>
      </p:transition>
    </mc1:Choice>
    <mc1:Fallback xmlns:mc1="http://schemas.openxmlformats.org/markup-compatibility/2006">
      <p:transition spd="slow">
        <p:fade/>
      </p:transition>
    </mc1:Fallback>
  </mc:AlternateContent>
  <p:timing>
    <p:tnLst>
      <p:par>
        <p:cTn id="1" restart="never" nodeType="tmRoot">
          <p:childTnLst>
            <p:seq concurrent="1" prevAc="none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7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10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13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1:bldP xmlns:p1="http://schemas.openxmlformats.org/presentationml/2006/main" spid="3" grpId="0" uiExpand="0" advAuto="indefinite" build="whole" animBg="1"/>
      <p1:bldP xmlns:p1="http://schemas.openxmlformats.org/presentationml/2006/main" spid="2" grpId="1" uiExpand="0" advAuto="indefinite" build="whole" animBg="1"/>
      <p1:bldP xmlns:p1="http://schemas.openxmlformats.org/presentationml/2006/main" spid="4" grpId="2" uiExpand="0" advAuto="indefinite" build="whole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213733" y="395861"/>
            <a:ext cx="255373" cy="181819"/>
          </a:xfrm>
          <a:prstGeom prst="rect"/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396365" y="1830230"/>
            <a:ext cx="674370" cy="675544"/>
          </a:xfrm>
          <a:prstGeom prst="rect"/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408996" y="395861"/>
            <a:ext cx="255373" cy="181819"/>
          </a:xfrm>
          <a:prstGeom prst="rect"/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1595499" y="2024793"/>
            <a:ext cx="279032" cy="286477"/>
          </a:xfrm>
          <a:prstGeom prst="rect"/>
        </p:spPr>
      </p:pic>
      <p:pic>
        <p:nvPicPr>
          <p:cNvPr id="6" name="Image 4" descr="preencoded.png"/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>
          <a:xfrm>
            <a:off x="4248150" y="1849280"/>
            <a:ext cx="674370" cy="675544"/>
          </a:xfrm>
          <a:prstGeom prst="rect"/>
        </p:spPr>
      </p:pic>
      <p:pic>
        <p:nvPicPr>
          <p:cNvPr id="7" name="Image 5" descr="preencoded.png"/>
          <p:cNvPicPr>
            <a:picLocks noChangeAspect="1"/>
          </p:cNvPicPr>
          <p:nvPr/>
        </p:nvPicPr>
        <p:blipFill>
          <a:blip r:embed="rId11"/>
          <a:srcRect/>
          <a:stretch>
            <a:fillRect/>
          </a:stretch>
        </p:blipFill>
        <p:spPr>
          <a:xfrm>
            <a:off x="4445849" y="2043843"/>
            <a:ext cx="279032" cy="286477"/>
          </a:xfrm>
          <a:prstGeom prst="rect"/>
        </p:spPr>
      </p:pic>
      <p:pic>
        <p:nvPicPr>
          <p:cNvPr id="8" name="Image 6" descr="preencoded.png"/>
          <p:cNvPicPr>
            <a:picLocks noChangeAspect="1"/>
          </p:cNvPicPr>
          <p:nvPr/>
        </p:nvPicPr>
        <p:blipFill>
          <a:blip r:embed="rId13"/>
          <a:srcRect/>
          <a:stretch>
            <a:fillRect/>
          </a:stretch>
        </p:blipFill>
        <p:spPr>
          <a:xfrm>
            <a:off x="7139940" y="1849280"/>
            <a:ext cx="674370" cy="675544"/>
          </a:xfrm>
          <a:prstGeom prst="rect"/>
        </p:spPr>
      </p:pic>
      <p:pic>
        <p:nvPicPr>
          <p:cNvPr id="9" name="Image 7" descr="preencoded.png"/>
          <p:cNvPicPr>
            <a:picLocks noChangeAspect="1"/>
          </p:cNvPicPr>
          <p:nvPr/>
        </p:nvPicPr>
        <p:blipFill>
          <a:blip r:embed="rId15"/>
          <a:srcRect/>
          <a:stretch>
            <a:fillRect/>
          </a:stretch>
        </p:blipFill>
        <p:spPr>
          <a:xfrm>
            <a:off x="7333195" y="2043843"/>
            <a:ext cx="279032" cy="286477"/>
          </a:xfrm>
          <a:prstGeom prst="rect"/>
        </p:spPr>
      </p:pic>
      <p:sp>
        <p:nvSpPr>
          <p:cNvPr id="10" name="Text 0"/>
          <p:cNvSpPr/>
          <p:nvPr/>
        </p:nvSpPr>
        <p:spPr>
          <a:xfrm>
            <a:off x="6382947" y="3105581"/>
            <a:ext cx="2188700" cy="662940"/>
          </a:xfrm>
          <a:prstGeom prst="rect"/>
          <a:noFill/>
        </p:spPr>
        <p:txBody>
          <a:bodyPr wrap="square" lIns="0" tIns="0" rIns="0" bIns="0" rtlCol="0" anchor="t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>
              <a:lnSpc>
                <a:spcPct val="120000"/>
              </a:lnSpc>
              <a:buNone/>
            </a:pPr>
            <a:r>
              <a:rPr lang="en-US" sz="1080" dirty="1">
                <a:solidFill>
                  <a:srgbClr val="333333"/>
                </a:solidFill>
                <a:latin typeface="Source Han Sans CN Normal" pitchFamily="34" charset="0"/>
                <a:ea typeface="Source Han Sans CN Normal" pitchFamily="34" charset="-122"/>
                <a:cs typeface="Source Han Sans CN Normal" pitchFamily="34" charset="-120"/>
              </a:rPr>
              <a:t>企业面临激烈的市场竞争，需要通过技术创新和业务模式创新来提升竞争力，2025计划为企业提供发展新机遇。</a:t>
            </a:r>
            <a:endParaRPr lang="en-US" sz="1080"/>
          </a:p>
        </p:txBody>
      </p:sp>
      <p:sp>
        <p:nvSpPr>
          <p:cNvPr id="11" name="Text 1"/>
          <p:cNvSpPr/>
          <p:nvPr/>
        </p:nvSpPr>
        <p:spPr>
          <a:xfrm>
            <a:off x="6382947" y="2800861"/>
            <a:ext cx="2188700" cy="194310"/>
          </a:xfrm>
          <a:prstGeom prst="rect"/>
          <a:noFill/>
        </p:spPr>
        <p:txBody>
          <a:bodyPr wrap="square" lIns="0" tIns="0" rIns="0" bIns="0" rtlCol="0" anchor="t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ctr">
              <a:lnSpc>
                <a:spcPct val="120000"/>
              </a:lnSpc>
              <a:buNone/>
            </a:pPr>
            <a:r>
              <a:rPr lang="en-US" sz="1260" b="1" dirty="1">
                <a:solidFill>
                  <a:srgbClr val="2F2F2F"/>
                </a:solidFill>
                <a:latin typeface="OPPOSans B" pitchFamily="34" charset="0"/>
                <a:ea typeface="OPPOSans B" pitchFamily="34" charset="-122"/>
                <a:cs typeface="OPPOSans B" pitchFamily="34" charset="-120"/>
              </a:rPr>
              <a:t>企业需求</a:t>
            </a:r>
            <a:endParaRPr lang="en-US" sz="1260"/>
          </a:p>
        </p:txBody>
      </p:sp>
      <p:sp>
        <p:nvSpPr>
          <p:cNvPr id="12" name="Text 2"/>
          <p:cNvSpPr/>
          <p:nvPr/>
        </p:nvSpPr>
        <p:spPr>
          <a:xfrm>
            <a:off x="645251" y="3105581"/>
            <a:ext cx="2188700" cy="662940"/>
          </a:xfrm>
          <a:prstGeom prst="rect"/>
          <a:noFill/>
        </p:spPr>
        <p:txBody>
          <a:bodyPr wrap="square" lIns="0" tIns="0" rIns="0" bIns="0" rtlCol="0" anchor="t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>
              <a:lnSpc>
                <a:spcPct val="120000"/>
              </a:lnSpc>
              <a:buNone/>
            </a:pPr>
            <a:r>
              <a:rPr lang="en-US" sz="1080" dirty="1">
                <a:solidFill>
                  <a:srgbClr val="333333"/>
                </a:solidFill>
                <a:latin typeface="Source Han Sans CN Normal" pitchFamily="34" charset="0"/>
                <a:ea typeface="Source Han Sans CN Normal" pitchFamily="34" charset="-122"/>
                <a:cs typeface="Source Han Sans CN Normal" pitchFamily="34" charset="-120"/>
              </a:rPr>
              <a:t>全球科技革命和产业变革的浪潮下，我国正处于转型升级的关键时期，2025年成为实现关键核心技术突破和产业升级的重要节点。</a:t>
            </a:r>
            <a:endParaRPr lang="en-US" sz="1080"/>
          </a:p>
        </p:txBody>
      </p:sp>
      <p:sp>
        <p:nvSpPr>
          <p:cNvPr id="13" name="Text 3"/>
          <p:cNvSpPr/>
          <p:nvPr/>
        </p:nvSpPr>
        <p:spPr>
          <a:xfrm>
            <a:off x="3562431" y="2800861"/>
            <a:ext cx="2188700" cy="194310"/>
          </a:xfrm>
          <a:prstGeom prst="rect"/>
          <a:noFill/>
        </p:spPr>
        <p:txBody>
          <a:bodyPr wrap="square" lIns="0" tIns="0" rIns="0" bIns="0" rtlCol="0" anchor="t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ctr">
              <a:lnSpc>
                <a:spcPct val="120000"/>
              </a:lnSpc>
              <a:buNone/>
            </a:pPr>
            <a:r>
              <a:rPr lang="en-US" sz="1260" b="1" dirty="1">
                <a:solidFill>
                  <a:srgbClr val="2F2F2F"/>
                </a:solidFill>
                <a:latin typeface="OPPOSans B" pitchFamily="34" charset="0"/>
                <a:ea typeface="OPPOSans B" pitchFamily="34" charset="-122"/>
                <a:cs typeface="OPPOSans B" pitchFamily="34" charset="-120"/>
              </a:rPr>
              <a:t>国家战略</a:t>
            </a:r>
            <a:endParaRPr lang="en-US" sz="1260"/>
          </a:p>
        </p:txBody>
      </p:sp>
      <p:sp>
        <p:nvSpPr>
          <p:cNvPr id="14" name="Text 4"/>
          <p:cNvSpPr/>
          <p:nvPr/>
        </p:nvSpPr>
        <p:spPr>
          <a:xfrm>
            <a:off x="820896" y="325664"/>
            <a:ext cx="8183979" cy="315397"/>
          </a:xfrm>
          <a:prstGeom prst="rect"/>
          <a:noFill/>
        </p:spPr>
        <p:txBody>
          <a:bodyPr wrap="square" lIns="0" tIns="0" rIns="0" bIns="0" rtlCol="0" anchor="b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l">
              <a:lnSpc>
                <a:spcPct val="120000"/>
              </a:lnSpc>
              <a:buNone/>
            </a:pPr>
            <a:r>
              <a:rPr lang="en-US" sz="1920" dirty="1">
                <a:solidFill>
                  <a:srgbClr val="000000"/>
                </a:solidFill>
                <a:latin typeface="244-上首墩墩体" pitchFamily="34" charset="0"/>
                <a:ea typeface="244-上首墩墩体" pitchFamily="34" charset="-122"/>
                <a:cs typeface="244-上首墩墩体" pitchFamily="34" charset="-120"/>
              </a:rPr>
              <a:t>计划背景</a:t>
            </a:r>
            <a:endParaRPr lang="en-US" sz="1920"/>
          </a:p>
        </p:txBody>
      </p:sp>
      <p:sp>
        <p:nvSpPr>
          <p:cNvPr id="15" name="Text 5"/>
          <p:cNvSpPr/>
          <p:nvPr/>
        </p:nvSpPr>
        <p:spPr>
          <a:xfrm>
            <a:off x="3562431" y="3105581"/>
            <a:ext cx="2188700" cy="497205"/>
          </a:xfrm>
          <a:prstGeom prst="rect"/>
          <a:noFill/>
        </p:spPr>
        <p:txBody>
          <a:bodyPr wrap="square" lIns="0" tIns="0" rIns="0" bIns="0" rtlCol="0" anchor="t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>
              <a:lnSpc>
                <a:spcPct val="120000"/>
              </a:lnSpc>
              <a:buNone/>
            </a:pPr>
            <a:r>
              <a:rPr lang="en-US" sz="1080" dirty="1">
                <a:solidFill>
                  <a:srgbClr val="333333"/>
                </a:solidFill>
                <a:latin typeface="Source Han Sans CN Normal" pitchFamily="34" charset="0"/>
                <a:ea typeface="Source Han Sans CN Normal" pitchFamily="34" charset="-122"/>
                <a:cs typeface="Source Han Sans CN Normal" pitchFamily="34" charset="-120"/>
              </a:rPr>
              <a:t>响应国家‘十四五’规划，2025新未来启航计划旨在推动经济高质量发展，构建现代化经济体系。</a:t>
            </a:r>
            <a:endParaRPr lang="en-US" sz="1080"/>
          </a:p>
        </p:txBody>
      </p:sp>
      <p:sp>
        <p:nvSpPr>
          <p:cNvPr id="16" name="Text 6"/>
          <p:cNvSpPr/>
          <p:nvPr/>
        </p:nvSpPr>
        <p:spPr>
          <a:xfrm>
            <a:off x="645251" y="2800861"/>
            <a:ext cx="2188700" cy="194310"/>
          </a:xfrm>
          <a:prstGeom prst="rect"/>
          <a:noFill/>
        </p:spPr>
        <p:txBody>
          <a:bodyPr wrap="square" lIns="0" tIns="0" rIns="0" bIns="0" rtlCol="0" anchor="t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ctr">
              <a:lnSpc>
                <a:spcPct val="120000"/>
              </a:lnSpc>
              <a:buNone/>
            </a:pPr>
            <a:r>
              <a:rPr lang="en-US" sz="1260" b="1" dirty="1">
                <a:solidFill>
                  <a:srgbClr val="2F2F2F"/>
                </a:solidFill>
                <a:latin typeface="OPPOSans B" pitchFamily="34" charset="0"/>
                <a:ea typeface="OPPOSans B" pitchFamily="34" charset="-122"/>
                <a:cs typeface="OPPOSans B" pitchFamily="34" charset="-120"/>
              </a:rPr>
              <a:t>时代背景</a:t>
            </a:r>
            <a:endParaRPr lang="en-US" sz="1260"/>
          </a:p>
        </p:txBody>
      </p:sp>
      <p:sp>
        <p:nvSpPr>
          <p:cNvPr id="17" name="Text 7"/>
          <p:cNvSpPr/>
          <p:nvPr/>
        </p:nvSpPr>
        <p:spPr>
          <a:xfrm>
            <a:off x="8801100" y="4857750"/>
            <a:ext cx="580644" cy="165735"/>
          </a:xfrm>
          <a:prstGeom prst="rect"/>
          <a:noFill/>
        </p:spPr>
        <p:txBody>
          <a:bodyPr wrap="none" lIns="0" tIns="0" rIns="0" bIns="0" rtlCol="0" anchor="t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>
              <a:lnSpc>
                <a:spcPct val="100000"/>
              </a:lnSpc>
              <a:buNone/>
            </a:pPr>
            <a:r>
              <a:rPr lang="en-US" sz="1080" dirty="1">
                <a:solidFill>
                  <a:srgbClr val="99999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080"/>
          </a:p>
        </p:txBody>
      </p:sp>
      <p:sp>
        <p:nvSpPr>
          <p:cNvPr id="18" name="Text 8"/>
          <p:cNvSpPr/>
          <p:nvPr/>
        </p:nvSpPr>
        <p:spPr>
          <a:xfrm>
            <a:off x="3148965" y="4857750"/>
            <a:ext cx="4295394" cy="137160"/>
          </a:xfrm>
          <a:prstGeom prst="rect"/>
          <a:noFill/>
        </p:spPr>
        <p:txBody>
          <a:bodyPr wrap="none" lIns="0" tIns="0" rIns="0" bIns="0" rtlCol="0" anchor="t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>
              <a:lnSpc>
                <a:spcPct val="120000"/>
              </a:lnSpc>
              <a:buNone/>
            </a:pPr>
            <a:r>
              <a:rPr lang="en-US" sz="900" dirty="1">
                <a:solidFill>
                  <a:srgbClr val="99999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©2025 Proprietary and Confidential. All Rights Reserved.</a:t>
            </a:r>
            <a:endParaRPr lang="en-US" sz="900"/>
          </a:p>
        </p:txBody>
      </p:sp>
      <p:pic>
        <p:nvPicPr>
          <p:cNvPr id="19" name="Image 8" descr="preencoded.png"/>
          <p:cNvPicPr>
            <a:picLocks noChangeAspect="1"/>
          </p:cNvPicPr>
          <p:nvPr/>
        </p:nvPicPr>
        <p:blipFill>
          <a:blip r:embed="rId17"/>
          <a:srcRect/>
          <a:stretch>
            <a:fillRect/>
          </a:stretch>
        </p:blipFill>
        <p:spPr>
          <a:xfrm>
            <a:off x="114300" y="114300"/>
            <a:ext cx="1543050" cy="342900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1:Choice xmlns:p14="http://schemas.microsoft.com/office/powerpoint/2010/main" xmlns:mc1="http://schemas.openxmlformats.org/markup-compatibility/2006" Requires="p14">
      <p:transition xmlns:d4p1="http://schemas.microsoft.com/office/powerpoint/2010/main" d4p1:dur="1000" spd="slow">
        <p:push dir="d"/>
      </p:transition>
    </mc1:Choice>
    <mc1:Fallback xmlns:mc1="http://schemas.openxmlformats.org/markup-compatibility/2006">
      <p:transition spd="slow">
        <p:fade/>
      </p:transition>
    </mc1:Fallback>
  </mc:AlternateContent>
  <p:timing>
    <p:tnLst>
      <p:par>
        <p:cTn id="1" restart="never" nodeType="tmRoot">
          <p:childTnLst>
            <p:seq concurrent="1" prevAc="none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7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10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13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16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750"/>
                            </p:stCondLst>
                            <p:childTnLst>
                              <p:par>
                                <p:cTn id="18" presetID="10" presetClass="entr" presetSubtype="0" fill="hold" grpId="4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20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23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6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26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7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29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500"/>
                            </p:stCondLst>
                            <p:childTnLst>
                              <p:par>
                                <p:cTn id="31" presetID="10" presetClass="entr" presetSubtype="0" fill="hold" grpId="8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33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9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36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1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39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1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42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1:bldP xmlns:p1="http://schemas.openxmlformats.org/presentationml/2006/main" spid="3" grpId="0" uiExpand="0" advAuto="indefinite" build="whole" animBg="1"/>
      <p1:bldP xmlns:p1="http://schemas.openxmlformats.org/presentationml/2006/main" spid="5" grpId="1" uiExpand="0" advAuto="indefinite" build="whole" animBg="1"/>
      <p1:bldP xmlns:p1="http://schemas.openxmlformats.org/presentationml/2006/main" spid="16" grpId="2" uiExpand="0" advAuto="indefinite" build="whole" animBg="1"/>
      <p1:bldP xmlns:p1="http://schemas.openxmlformats.org/presentationml/2006/main" spid="12" grpId="3" uiExpand="0" advAuto="indefinite" build="whole" animBg="1"/>
      <p1:bldP xmlns:p1="http://schemas.openxmlformats.org/presentationml/2006/main" spid="6" grpId="4" uiExpand="0" advAuto="indefinite" build="whole" animBg="1"/>
      <p1:bldP xmlns:p1="http://schemas.openxmlformats.org/presentationml/2006/main" spid="7" grpId="5" uiExpand="0" advAuto="indefinite" build="whole" animBg="1"/>
      <p1:bldP xmlns:p1="http://schemas.openxmlformats.org/presentationml/2006/main" spid="13" grpId="6" uiExpand="0" advAuto="indefinite" build="whole" animBg="1"/>
      <p1:bldP xmlns:p1="http://schemas.openxmlformats.org/presentationml/2006/main" spid="15" grpId="7" uiExpand="0" advAuto="indefinite" build="whole" animBg="1"/>
      <p1:bldP xmlns:p1="http://schemas.openxmlformats.org/presentationml/2006/main" spid="8" grpId="8" uiExpand="0" advAuto="indefinite" build="whole" animBg="1"/>
      <p1:bldP xmlns:p1="http://schemas.openxmlformats.org/presentationml/2006/main" spid="9" grpId="9" uiExpand="0" advAuto="indefinite" build="whole" animBg="1"/>
      <p1:bldP xmlns:p1="http://schemas.openxmlformats.org/presentationml/2006/main" spid="11" grpId="10" uiExpand="0" advAuto="indefinite" build="whole" animBg="1"/>
      <p1:bldP xmlns:p1="http://schemas.openxmlformats.org/presentationml/2006/main" spid="10" grpId="11" uiExpand="0" advAuto="indefinite" build="whole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213733" y="395861"/>
            <a:ext cx="255373" cy="181819"/>
          </a:xfrm>
          <a:prstGeom prst="rect"/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486281" y="1871690"/>
            <a:ext cx="1675257" cy="2114496"/>
          </a:xfrm>
          <a:prstGeom prst="rect"/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408996" y="395861"/>
            <a:ext cx="255373" cy="181819"/>
          </a:xfrm>
          <a:prstGeom prst="rect"/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1642992" y="2095511"/>
            <a:ext cx="366113" cy="360882"/>
          </a:xfrm>
          <a:prstGeom prst="rect"/>
        </p:spPr>
      </p:pic>
      <p:pic>
        <p:nvPicPr>
          <p:cNvPr id="6" name="Image 4" descr="preencoded.png"/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>
          <a:xfrm>
            <a:off x="2857690" y="2088803"/>
            <a:ext cx="607600" cy="363955"/>
          </a:xfrm>
          <a:prstGeom prst="rect"/>
        </p:spPr>
      </p:pic>
      <p:pic>
        <p:nvPicPr>
          <p:cNvPr id="7" name="Image 5" descr="preencoded.png"/>
          <p:cNvPicPr>
            <a:picLocks noChangeAspect="1"/>
          </p:cNvPicPr>
          <p:nvPr/>
        </p:nvPicPr>
        <p:blipFill>
          <a:blip r:embed="rId11"/>
          <a:srcRect/>
          <a:stretch>
            <a:fillRect/>
          </a:stretch>
        </p:blipFill>
        <p:spPr>
          <a:xfrm>
            <a:off x="3756660" y="1871690"/>
            <a:ext cx="1675257" cy="2114496"/>
          </a:xfrm>
          <a:prstGeom prst="rect"/>
        </p:spPr>
      </p:pic>
      <p:pic>
        <p:nvPicPr>
          <p:cNvPr id="8" name="Image 6" descr="preencoded.png"/>
          <p:cNvPicPr>
            <a:picLocks noChangeAspect="1"/>
          </p:cNvPicPr>
          <p:nvPr/>
        </p:nvPicPr>
        <p:blipFill>
          <a:blip r:embed="rId13"/>
          <a:srcRect/>
          <a:stretch>
            <a:fillRect/>
          </a:stretch>
        </p:blipFill>
        <p:spPr>
          <a:xfrm>
            <a:off x="3917951" y="2095511"/>
            <a:ext cx="366113" cy="360882"/>
          </a:xfrm>
          <a:prstGeom prst="rect"/>
        </p:spPr>
      </p:pic>
      <p:pic>
        <p:nvPicPr>
          <p:cNvPr id="9" name="Image 7" descr="preencoded.png"/>
          <p:cNvPicPr>
            <a:picLocks noChangeAspect="1"/>
          </p:cNvPicPr>
          <p:nvPr/>
        </p:nvPicPr>
        <p:blipFill>
          <a:blip r:embed="rId15"/>
          <a:srcRect/>
          <a:stretch>
            <a:fillRect/>
          </a:stretch>
        </p:blipFill>
        <p:spPr>
          <a:xfrm>
            <a:off x="5128165" y="2088803"/>
            <a:ext cx="607600" cy="363955"/>
          </a:xfrm>
          <a:prstGeom prst="rect"/>
        </p:spPr>
      </p:pic>
      <p:pic>
        <p:nvPicPr>
          <p:cNvPr id="10" name="Image 8" descr="preencoded.png"/>
          <p:cNvPicPr>
            <a:picLocks noChangeAspect="1"/>
          </p:cNvPicPr>
          <p:nvPr/>
        </p:nvPicPr>
        <p:blipFill>
          <a:blip r:embed="rId17"/>
          <a:srcRect/>
          <a:stretch>
            <a:fillRect/>
          </a:stretch>
        </p:blipFill>
        <p:spPr>
          <a:xfrm>
            <a:off x="6012011" y="1871690"/>
            <a:ext cx="1675257" cy="2114496"/>
          </a:xfrm>
          <a:prstGeom prst="rect"/>
        </p:spPr>
      </p:pic>
      <p:pic>
        <p:nvPicPr>
          <p:cNvPr id="11" name="Image 9" descr="preencoded.png"/>
          <p:cNvPicPr>
            <a:picLocks noChangeAspect="1"/>
          </p:cNvPicPr>
          <p:nvPr/>
        </p:nvPicPr>
        <p:blipFill>
          <a:blip r:embed="rId19"/>
          <a:srcRect/>
          <a:stretch>
            <a:fillRect/>
          </a:stretch>
        </p:blipFill>
        <p:spPr>
          <a:xfrm>
            <a:off x="6193239" y="2095511"/>
            <a:ext cx="366113" cy="360882"/>
          </a:xfrm>
          <a:prstGeom prst="rect"/>
        </p:spPr>
      </p:pic>
      <p:pic>
        <p:nvPicPr>
          <p:cNvPr id="12" name="Image 10" descr="preencoded.png"/>
          <p:cNvPicPr>
            <a:picLocks noChangeAspect="1"/>
          </p:cNvPicPr>
          <p:nvPr/>
        </p:nvPicPr>
        <p:blipFill>
          <a:blip r:embed="rId21"/>
          <a:srcRect/>
          <a:stretch>
            <a:fillRect/>
          </a:stretch>
        </p:blipFill>
        <p:spPr>
          <a:xfrm>
            <a:off x="7398544" y="2088803"/>
            <a:ext cx="607600" cy="363955"/>
          </a:xfrm>
          <a:prstGeom prst="rect"/>
        </p:spPr>
      </p:pic>
      <p:sp>
        <p:nvSpPr>
          <p:cNvPr id="13" name="Text 0"/>
          <p:cNvSpPr/>
          <p:nvPr/>
        </p:nvSpPr>
        <p:spPr>
          <a:xfrm>
            <a:off x="7467161" y="2123093"/>
            <a:ext cx="479542" cy="295376"/>
          </a:xfrm>
          <a:prstGeom prst="rect"/>
          <a:noFill/>
        </p:spPr>
        <p:txBody>
          <a:bodyPr wrap="non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r">
              <a:lnSpc>
                <a:spcPct val="100000"/>
              </a:lnSpc>
              <a:buNone/>
            </a:pPr>
            <a:r>
              <a:rPr lang="en-US" sz="1170" b="1" dirty="1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170"/>
          </a:p>
        </p:txBody>
      </p:sp>
      <p:sp>
        <p:nvSpPr>
          <p:cNvPr id="14" name="Text 1"/>
          <p:cNvSpPr/>
          <p:nvPr/>
        </p:nvSpPr>
        <p:spPr>
          <a:xfrm>
            <a:off x="5196751" y="2123093"/>
            <a:ext cx="479542" cy="295376"/>
          </a:xfrm>
          <a:prstGeom prst="rect"/>
          <a:noFill/>
        </p:spPr>
        <p:txBody>
          <a:bodyPr wrap="non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r">
              <a:lnSpc>
                <a:spcPct val="100000"/>
              </a:lnSpc>
              <a:buNone/>
            </a:pPr>
            <a:r>
              <a:rPr lang="en-US" sz="1170" b="1" dirty="1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170"/>
          </a:p>
        </p:txBody>
      </p:sp>
      <p:sp>
        <p:nvSpPr>
          <p:cNvPr id="15" name="Text 2"/>
          <p:cNvSpPr/>
          <p:nvPr/>
        </p:nvSpPr>
        <p:spPr>
          <a:xfrm>
            <a:off x="2926303" y="2123093"/>
            <a:ext cx="479542" cy="295376"/>
          </a:xfrm>
          <a:prstGeom prst="rect"/>
          <a:noFill/>
        </p:spPr>
        <p:txBody>
          <a:bodyPr wrap="non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r">
              <a:lnSpc>
                <a:spcPct val="100000"/>
              </a:lnSpc>
              <a:buNone/>
            </a:pPr>
            <a:r>
              <a:rPr lang="en-US" sz="1170" b="1" dirty="1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170"/>
          </a:p>
        </p:txBody>
      </p:sp>
      <p:sp>
        <p:nvSpPr>
          <p:cNvPr id="16" name="Text 3"/>
          <p:cNvSpPr/>
          <p:nvPr/>
        </p:nvSpPr>
        <p:spPr>
          <a:xfrm>
            <a:off x="6167555" y="2675104"/>
            <a:ext cx="1403478" cy="194310"/>
          </a:xfrm>
          <a:prstGeom prst="rect"/>
          <a:noFill/>
        </p:spPr>
        <p:txBody>
          <a:bodyPr wrap="square" lIns="0" tIns="0" rIns="0" bIns="0" rtlCol="0" anchor="ctr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l">
              <a:lnSpc>
                <a:spcPct val="120000"/>
              </a:lnSpc>
              <a:buNone/>
            </a:pPr>
            <a:r>
              <a:rPr lang="en-US" sz="1260" b="1" dirty="1">
                <a:solidFill>
                  <a:srgbClr val="082223"/>
                </a:solidFill>
                <a:latin typeface="OPPOSans B" pitchFamily="34" charset="0"/>
                <a:ea typeface="OPPOSans B" pitchFamily="34" charset="-122"/>
                <a:cs typeface="OPPOSans B" pitchFamily="34" charset="-120"/>
              </a:rPr>
              <a:t>社会目标</a:t>
            </a:r>
            <a:endParaRPr lang="en-US" sz="1260"/>
          </a:p>
        </p:txBody>
      </p:sp>
      <p:sp>
        <p:nvSpPr>
          <p:cNvPr id="17" name="Text 4"/>
          <p:cNvSpPr/>
          <p:nvPr/>
        </p:nvSpPr>
        <p:spPr>
          <a:xfrm>
            <a:off x="6168636" y="2965390"/>
            <a:ext cx="1401318" cy="497205"/>
          </a:xfrm>
          <a:prstGeom prst="rect"/>
          <a:noFill/>
        </p:spPr>
        <p:txBody>
          <a:bodyPr wrap="square" lIns="0" tIns="0" rIns="0" bIns="0" rtlCol="0" anchor="t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l">
              <a:lnSpc>
                <a:spcPct val="120000"/>
              </a:lnSpc>
              <a:buNone/>
            </a:pPr>
            <a:r>
              <a:rPr lang="en-US" sz="1080" dirty="1">
                <a:solidFill>
                  <a:srgbClr val="333333"/>
                </a:solidFill>
                <a:latin typeface="Source Han Sans CN Normal" pitchFamily="34" charset="0"/>
                <a:ea typeface="Source Han Sans CN Normal" pitchFamily="34" charset="-122"/>
                <a:cs typeface="Source Han Sans CN Normal" pitchFamily="34" charset="-120"/>
              </a:rPr>
              <a:t>提高人民生活水平，促进社会和谐稳定，实现可持续发展。</a:t>
            </a:r>
            <a:endParaRPr lang="en-US" sz="1080"/>
          </a:p>
        </p:txBody>
      </p:sp>
      <p:sp>
        <p:nvSpPr>
          <p:cNvPr id="18" name="Text 5"/>
          <p:cNvSpPr/>
          <p:nvPr/>
        </p:nvSpPr>
        <p:spPr>
          <a:xfrm>
            <a:off x="1638196" y="2965390"/>
            <a:ext cx="1401318" cy="662940"/>
          </a:xfrm>
          <a:prstGeom prst="rect"/>
          <a:noFill/>
        </p:spPr>
        <p:txBody>
          <a:bodyPr wrap="square" lIns="0" tIns="0" rIns="0" bIns="0" rtlCol="0" anchor="t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l">
              <a:lnSpc>
                <a:spcPct val="120000"/>
              </a:lnSpc>
              <a:buNone/>
            </a:pPr>
            <a:r>
              <a:rPr lang="en-US" sz="1080" dirty="1">
                <a:solidFill>
                  <a:srgbClr val="333333"/>
                </a:solidFill>
                <a:latin typeface="Source Han Sans CN Normal" pitchFamily="34" charset="0"/>
                <a:ea typeface="Source Han Sans CN Normal" pitchFamily="34" charset="-122"/>
                <a:cs typeface="Source Han Sans CN Normal" pitchFamily="34" charset="-120"/>
              </a:rPr>
              <a:t>到2025年，实现关键核心技术自主可控，形成一批具有国际竞争力的创新型企业。</a:t>
            </a:r>
            <a:endParaRPr lang="en-US" sz="1080"/>
          </a:p>
        </p:txBody>
      </p:sp>
      <p:sp>
        <p:nvSpPr>
          <p:cNvPr id="19" name="Text 6"/>
          <p:cNvSpPr/>
          <p:nvPr/>
        </p:nvSpPr>
        <p:spPr>
          <a:xfrm>
            <a:off x="3909648" y="2965390"/>
            <a:ext cx="1401318" cy="662940"/>
          </a:xfrm>
          <a:prstGeom prst="rect"/>
          <a:noFill/>
        </p:spPr>
        <p:txBody>
          <a:bodyPr wrap="square" lIns="0" tIns="0" rIns="0" bIns="0" rtlCol="0" anchor="t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l">
              <a:lnSpc>
                <a:spcPct val="120000"/>
              </a:lnSpc>
              <a:buNone/>
            </a:pPr>
            <a:r>
              <a:rPr lang="en-US" sz="1080" dirty="1">
                <a:solidFill>
                  <a:srgbClr val="FFFFFF"/>
                </a:solidFill>
                <a:latin typeface="Source Han Sans CN Normal" pitchFamily="34" charset="0"/>
                <a:ea typeface="Source Han Sans CN Normal" pitchFamily="34" charset="-122"/>
                <a:cs typeface="Source Han Sans CN Normal" pitchFamily="34" charset="-120"/>
              </a:rPr>
              <a:t>推动产业结构优化升级，培育一批新兴产业，提升传统产业竞争力。</a:t>
            </a:r>
            <a:endParaRPr lang="en-US" sz="1080"/>
          </a:p>
        </p:txBody>
      </p:sp>
      <p:sp>
        <p:nvSpPr>
          <p:cNvPr id="20" name="Text 7"/>
          <p:cNvSpPr/>
          <p:nvPr/>
        </p:nvSpPr>
        <p:spPr>
          <a:xfrm>
            <a:off x="3900307" y="2675104"/>
            <a:ext cx="1403478" cy="194310"/>
          </a:xfrm>
          <a:prstGeom prst="rect"/>
          <a:noFill/>
        </p:spPr>
        <p:txBody>
          <a:bodyPr wrap="square" lIns="0" tIns="0" rIns="0" bIns="0" rtlCol="0" anchor="ctr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l">
              <a:lnSpc>
                <a:spcPct val="120000"/>
              </a:lnSpc>
              <a:buNone/>
            </a:pPr>
            <a:r>
              <a:rPr lang="en-US" sz="1260" b="1" dirty="1">
                <a:solidFill>
                  <a:srgbClr val="FFFFFF"/>
                </a:solidFill>
                <a:latin typeface="OPPOSans B" pitchFamily="34" charset="0"/>
                <a:ea typeface="OPPOSans B" pitchFamily="34" charset="-122"/>
                <a:cs typeface="OPPOSans B" pitchFamily="34" charset="-120"/>
              </a:rPr>
              <a:t>产业目标</a:t>
            </a:r>
            <a:endParaRPr lang="en-US" sz="1260"/>
          </a:p>
        </p:txBody>
      </p:sp>
      <p:sp>
        <p:nvSpPr>
          <p:cNvPr id="21" name="Text 8"/>
          <p:cNvSpPr/>
          <p:nvPr/>
        </p:nvSpPr>
        <p:spPr>
          <a:xfrm>
            <a:off x="1628855" y="2675104"/>
            <a:ext cx="1403478" cy="194310"/>
          </a:xfrm>
          <a:prstGeom prst="rect"/>
          <a:noFill/>
        </p:spPr>
        <p:txBody>
          <a:bodyPr wrap="square" lIns="0" tIns="0" rIns="0" bIns="0" rtlCol="0" anchor="ctr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l">
              <a:lnSpc>
                <a:spcPct val="120000"/>
              </a:lnSpc>
              <a:buNone/>
            </a:pPr>
            <a:r>
              <a:rPr lang="en-US" sz="1260" b="1" dirty="1">
                <a:solidFill>
                  <a:srgbClr val="082223"/>
                </a:solidFill>
                <a:latin typeface="OPPOSans B" pitchFamily="34" charset="0"/>
                <a:ea typeface="OPPOSans B" pitchFamily="34" charset="-122"/>
                <a:cs typeface="OPPOSans B" pitchFamily="34" charset="-120"/>
              </a:rPr>
              <a:t>总体目标</a:t>
            </a:r>
            <a:endParaRPr lang="en-US" sz="1260"/>
          </a:p>
        </p:txBody>
      </p:sp>
      <p:sp>
        <p:nvSpPr>
          <p:cNvPr id="22" name="Text 9"/>
          <p:cNvSpPr/>
          <p:nvPr/>
        </p:nvSpPr>
        <p:spPr>
          <a:xfrm>
            <a:off x="820896" y="325664"/>
            <a:ext cx="8183979" cy="315397"/>
          </a:xfrm>
          <a:prstGeom prst="rect"/>
          <a:noFill/>
        </p:spPr>
        <p:txBody>
          <a:bodyPr wrap="square" lIns="0" tIns="0" rIns="0" bIns="0" rtlCol="0" anchor="b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l">
              <a:lnSpc>
                <a:spcPct val="120000"/>
              </a:lnSpc>
              <a:buNone/>
            </a:pPr>
            <a:r>
              <a:rPr lang="en-US" sz="1920" dirty="1">
                <a:solidFill>
                  <a:srgbClr val="000000"/>
                </a:solidFill>
                <a:latin typeface="244-上首墩墩体" pitchFamily="34" charset="0"/>
                <a:ea typeface="244-上首墩墩体" pitchFamily="34" charset="-122"/>
                <a:cs typeface="244-上首墩墩体" pitchFamily="34" charset="-120"/>
              </a:rPr>
              <a:t>愿景目标</a:t>
            </a:r>
            <a:endParaRPr lang="en-US" sz="1920"/>
          </a:p>
        </p:txBody>
      </p:sp>
      <p:sp>
        <p:nvSpPr>
          <p:cNvPr id="23" name="Text 10"/>
          <p:cNvSpPr/>
          <p:nvPr/>
        </p:nvSpPr>
        <p:spPr>
          <a:xfrm>
            <a:off x="8801100" y="4857750"/>
            <a:ext cx="580644" cy="165735"/>
          </a:xfrm>
          <a:prstGeom prst="rect"/>
          <a:noFill/>
        </p:spPr>
        <p:txBody>
          <a:bodyPr wrap="none" lIns="0" tIns="0" rIns="0" bIns="0" rtlCol="0" anchor="t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>
              <a:lnSpc>
                <a:spcPct val="100000"/>
              </a:lnSpc>
              <a:buNone/>
            </a:pPr>
            <a:r>
              <a:rPr lang="en-US" sz="1080" dirty="1">
                <a:solidFill>
                  <a:srgbClr val="99999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</a:t>
            </a:r>
            <a:endParaRPr lang="en-US" sz="1080"/>
          </a:p>
        </p:txBody>
      </p:sp>
      <p:sp>
        <p:nvSpPr>
          <p:cNvPr id="24" name="Text 11"/>
          <p:cNvSpPr/>
          <p:nvPr/>
        </p:nvSpPr>
        <p:spPr>
          <a:xfrm>
            <a:off x="3148965" y="4857750"/>
            <a:ext cx="4295394" cy="137160"/>
          </a:xfrm>
          <a:prstGeom prst="rect"/>
          <a:noFill/>
        </p:spPr>
        <p:txBody>
          <a:bodyPr wrap="none" lIns="0" tIns="0" rIns="0" bIns="0" rtlCol="0" anchor="t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>
              <a:lnSpc>
                <a:spcPct val="120000"/>
              </a:lnSpc>
              <a:buNone/>
            </a:pPr>
            <a:r>
              <a:rPr lang="en-US" sz="900" dirty="1">
                <a:solidFill>
                  <a:srgbClr val="99999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©2025 Proprietary and Confidential. All Rights Reserved.</a:t>
            </a:r>
            <a:endParaRPr lang="en-US" sz="900"/>
          </a:p>
        </p:txBody>
      </p:sp>
      <p:pic>
        <p:nvPicPr>
          <p:cNvPr id="25" name="Image 11" descr="preencoded.png"/>
          <p:cNvPicPr>
            <a:picLocks noChangeAspect="1"/>
          </p:cNvPicPr>
          <p:nvPr/>
        </p:nvPicPr>
        <p:blipFill>
          <a:blip r:embed="rId23"/>
          <a:srcRect/>
          <a:stretch>
            <a:fillRect/>
          </a:stretch>
        </p:blipFill>
        <p:spPr>
          <a:xfrm>
            <a:off x="114300" y="114300"/>
            <a:ext cx="1543050" cy="342900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1:Choice xmlns:p14="http://schemas.microsoft.com/office/powerpoint/2010/main" xmlns:mc1="http://schemas.openxmlformats.org/markup-compatibility/2006" Requires="p14">
      <p:transition xmlns:d4p1="http://schemas.microsoft.com/office/powerpoint/2010/main" d4p1:dur="1000" spd="slow">
        <p:push dir="r"/>
      </p:transition>
    </mc1:Choice>
    <mc1:Fallback xmlns:mc1="http://schemas.openxmlformats.org/markup-compatibility/2006">
      <p:transition spd="slow">
        <p:fade/>
      </p:transition>
    </mc1:Fallback>
  </mc:AlternateContent>
  <p:timing>
    <p:tnLst>
      <p:par>
        <p:cTn id="1" restart="never" nodeType="tmRoot">
          <p:childTnLst>
            <p:seq concurrent="1" prevAc="none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7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10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13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16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19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22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750"/>
                            </p:stCondLst>
                            <p:childTnLst>
                              <p:par>
                                <p:cTn id="24" presetID="10" presetClass="entr" presetSubtype="0" fill="hold" grpId="6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26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7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29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8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32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9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35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500"/>
                            </p:stCondLst>
                            <p:childTnLst>
                              <p:par>
                                <p:cTn id="37" presetID="10" presetClass="entr" presetSubtype="0" fill="hold" grpId="1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39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1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42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1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45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1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48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250"/>
                            </p:stCondLst>
                            <p:childTnLst>
                              <p:par>
                                <p:cTn id="50" presetID="10" presetClass="entr" presetSubtype="0" fill="hold" grpId="14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52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1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55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16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58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17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61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1:bldP xmlns:p1="http://schemas.openxmlformats.org/presentationml/2006/main" spid="3" grpId="0" uiExpand="0" advAuto="indefinite" build="whole" animBg="1"/>
      <p1:bldP xmlns:p1="http://schemas.openxmlformats.org/presentationml/2006/main" spid="6" grpId="1" uiExpand="0" advAuto="indefinite" build="whole" animBg="1"/>
      <p1:bldP xmlns:p1="http://schemas.openxmlformats.org/presentationml/2006/main" spid="7" grpId="2" uiExpand="0" advAuto="indefinite" build="whole" animBg="1"/>
      <p1:bldP xmlns:p1="http://schemas.openxmlformats.org/presentationml/2006/main" spid="9" grpId="3" uiExpand="0" advAuto="indefinite" build="whole" animBg="1"/>
      <p1:bldP xmlns:p1="http://schemas.openxmlformats.org/presentationml/2006/main" spid="10" grpId="4" uiExpand="0" advAuto="indefinite" build="whole" animBg="1"/>
      <p1:bldP xmlns:p1="http://schemas.openxmlformats.org/presentationml/2006/main" spid="12" grpId="5" uiExpand="0" advAuto="indefinite" build="whole" animBg="1"/>
      <p1:bldP xmlns:p1="http://schemas.openxmlformats.org/presentationml/2006/main" spid="15" grpId="6" uiExpand="0" advAuto="indefinite" build="whole" animBg="1"/>
      <p1:bldP xmlns:p1="http://schemas.openxmlformats.org/presentationml/2006/main" spid="5" grpId="7" uiExpand="0" advAuto="indefinite" build="whole" animBg="1"/>
      <p1:bldP xmlns:p1="http://schemas.openxmlformats.org/presentationml/2006/main" spid="21" grpId="8" uiExpand="0" advAuto="indefinite" build="whole" animBg="1"/>
      <p1:bldP xmlns:p1="http://schemas.openxmlformats.org/presentationml/2006/main" spid="18" grpId="9" uiExpand="0" advAuto="indefinite" build="whole" animBg="1"/>
      <p1:bldP xmlns:p1="http://schemas.openxmlformats.org/presentationml/2006/main" spid="14" grpId="10" uiExpand="0" advAuto="indefinite" build="whole" animBg="1"/>
      <p1:bldP xmlns:p1="http://schemas.openxmlformats.org/presentationml/2006/main" spid="8" grpId="11" uiExpand="0" advAuto="indefinite" build="whole" animBg="1"/>
      <p1:bldP xmlns:p1="http://schemas.openxmlformats.org/presentationml/2006/main" spid="20" grpId="12" uiExpand="0" advAuto="indefinite" build="whole" animBg="1"/>
      <p1:bldP xmlns:p1="http://schemas.openxmlformats.org/presentationml/2006/main" spid="19" grpId="13" uiExpand="0" advAuto="indefinite" build="whole" animBg="1"/>
      <p1:bldP xmlns:p1="http://schemas.openxmlformats.org/presentationml/2006/main" spid="13" grpId="14" uiExpand="0" advAuto="indefinite" build="whole" animBg="1"/>
      <p1:bldP xmlns:p1="http://schemas.openxmlformats.org/presentationml/2006/main" spid="11" grpId="15" uiExpand="0" advAuto="indefinite" build="whole" animBg="1"/>
      <p1:bldP xmlns:p1="http://schemas.openxmlformats.org/presentationml/2006/main" spid="16" grpId="16" uiExpand="0" advAuto="indefinite" build="whole" animBg="1"/>
      <p1:bldP xmlns:p1="http://schemas.openxmlformats.org/presentationml/2006/main" spid="17" grpId="17" uiExpand="0" advAuto="indefinite" build="whole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213733" y="395861"/>
            <a:ext cx="255373" cy="181819"/>
          </a:xfrm>
          <a:prstGeom prst="rect"/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677323" y="1009581"/>
            <a:ext cx="3530822" cy="3270402"/>
          </a:xfrm>
          <a:prstGeom prst="rect"/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408996" y="395861"/>
            <a:ext cx="255373" cy="181819"/>
          </a:xfrm>
          <a:prstGeom prst="rect"/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2238871" y="3588208"/>
            <a:ext cx="407727" cy="407916"/>
          </a:xfrm>
          <a:prstGeom prst="rect"/>
        </p:spPr>
      </p:pic>
      <p:pic>
        <p:nvPicPr>
          <p:cNvPr id="6" name="Image 4" descr="preencoded.png"/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>
          <a:xfrm>
            <a:off x="2238871" y="2440824"/>
            <a:ext cx="407727" cy="407916"/>
          </a:xfrm>
          <a:prstGeom prst="rect"/>
        </p:spPr>
      </p:pic>
      <p:pic>
        <p:nvPicPr>
          <p:cNvPr id="7" name="Image 5" descr="preencoded.png"/>
          <p:cNvPicPr>
            <a:picLocks noChangeAspect="1"/>
          </p:cNvPicPr>
          <p:nvPr/>
        </p:nvPicPr>
        <p:blipFill>
          <a:blip r:embed="rId11"/>
          <a:srcRect/>
          <a:stretch>
            <a:fillRect/>
          </a:stretch>
        </p:blipFill>
        <p:spPr>
          <a:xfrm>
            <a:off x="2238871" y="1456355"/>
            <a:ext cx="407727" cy="407916"/>
          </a:xfrm>
          <a:prstGeom prst="rect"/>
        </p:spPr>
      </p:pic>
      <p:sp>
        <p:nvSpPr>
          <p:cNvPr id="8" name="Text 0"/>
          <p:cNvSpPr/>
          <p:nvPr/>
        </p:nvSpPr>
        <p:spPr>
          <a:xfrm>
            <a:off x="4640580" y="1265152"/>
            <a:ext cx="481766" cy="508501"/>
          </a:xfrm>
          <a:prstGeom prst="rect"/>
          <a:noFill/>
        </p:spPr>
        <p:txBody>
          <a:bodyPr wrap="non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ctr">
              <a:lnSpc>
                <a:spcPct val="100000"/>
              </a:lnSpc>
              <a:buNone/>
            </a:pPr>
            <a:r>
              <a:rPr lang="en-US" sz="3330" b="1" dirty="1">
                <a:solidFill>
                  <a:srgbClr val="B41C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3330"/>
          </a:p>
        </p:txBody>
      </p:sp>
      <p:sp>
        <p:nvSpPr>
          <p:cNvPr id="9" name="Text 1"/>
          <p:cNvSpPr/>
          <p:nvPr/>
        </p:nvSpPr>
        <p:spPr>
          <a:xfrm>
            <a:off x="4640580" y="2401524"/>
            <a:ext cx="481766" cy="508501"/>
          </a:xfrm>
          <a:prstGeom prst="rect"/>
          <a:noFill/>
        </p:spPr>
        <p:txBody>
          <a:bodyPr wrap="non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ctr">
              <a:lnSpc>
                <a:spcPct val="100000"/>
              </a:lnSpc>
              <a:buNone/>
            </a:pPr>
            <a:r>
              <a:rPr lang="en-US" sz="3330" b="1" dirty="1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3330"/>
          </a:p>
        </p:txBody>
      </p:sp>
      <p:sp>
        <p:nvSpPr>
          <p:cNvPr id="10" name="Text 2"/>
          <p:cNvSpPr/>
          <p:nvPr/>
        </p:nvSpPr>
        <p:spPr>
          <a:xfrm>
            <a:off x="4640580" y="3537896"/>
            <a:ext cx="481766" cy="508501"/>
          </a:xfrm>
          <a:prstGeom prst="rect"/>
          <a:noFill/>
        </p:spPr>
        <p:txBody>
          <a:bodyPr wrap="non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ctr">
              <a:lnSpc>
                <a:spcPct val="100000"/>
              </a:lnSpc>
              <a:buNone/>
            </a:pPr>
            <a:r>
              <a:rPr lang="en-US" sz="3330" b="1" dirty="1">
                <a:solidFill>
                  <a:srgbClr val="B41C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3330"/>
          </a:p>
        </p:txBody>
      </p:sp>
      <p:sp>
        <p:nvSpPr>
          <p:cNvPr id="11" name="Text 3"/>
          <p:cNvSpPr/>
          <p:nvPr/>
        </p:nvSpPr>
        <p:spPr>
          <a:xfrm>
            <a:off x="5268486" y="2372553"/>
            <a:ext cx="3111364" cy="194310"/>
          </a:xfrm>
          <a:prstGeom prst="rect"/>
          <a:noFill/>
        </p:spPr>
        <p:txBody>
          <a:bodyPr wrap="square" lIns="0" tIns="0" rIns="0" bIns="0" rtlCol="0" anchor="ctr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l">
              <a:lnSpc>
                <a:spcPct val="120000"/>
              </a:lnSpc>
              <a:buNone/>
            </a:pPr>
            <a:r>
              <a:rPr lang="en-US" sz="1260" b="1" dirty="1">
                <a:solidFill>
                  <a:srgbClr val="2F2F2F"/>
                </a:solidFill>
                <a:latin typeface="OPPOSans B" pitchFamily="34" charset="0"/>
                <a:ea typeface="OPPOSans B" pitchFamily="34" charset="-122"/>
                <a:cs typeface="OPPOSans B" pitchFamily="34" charset="-120"/>
              </a:rPr>
              <a:t>企业层面</a:t>
            </a:r>
            <a:endParaRPr lang="en-US" sz="1260"/>
          </a:p>
        </p:txBody>
      </p:sp>
      <p:sp>
        <p:nvSpPr>
          <p:cNvPr id="12" name="Text 4"/>
          <p:cNvSpPr/>
          <p:nvPr/>
        </p:nvSpPr>
        <p:spPr>
          <a:xfrm>
            <a:off x="5268337" y="2655752"/>
            <a:ext cx="3087473" cy="165735"/>
          </a:xfrm>
          <a:prstGeom prst="rect"/>
          <a:noFill/>
        </p:spPr>
        <p:txBody>
          <a:bodyPr wrap="square" lIns="0" tIns="0" rIns="0" bIns="0" rtlCol="0" anchor="t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l">
              <a:lnSpc>
                <a:spcPct val="120000"/>
              </a:lnSpc>
              <a:buNone/>
            </a:pPr>
            <a:r>
              <a:rPr lang="en-US" sz="1080" dirty="1">
                <a:solidFill>
                  <a:srgbClr val="333333"/>
                </a:solidFill>
                <a:latin typeface="Source Han Sans CN Normal" pitchFamily="34" charset="0"/>
                <a:ea typeface="Source Han Sans CN Normal" pitchFamily="34" charset="-122"/>
                <a:cs typeface="Source Han Sans CN Normal" pitchFamily="34" charset="-120"/>
              </a:rPr>
              <a:t>帮助企业实现转型升级，增强市场竞争力。</a:t>
            </a:r>
            <a:endParaRPr lang="en-US" sz="1080"/>
          </a:p>
        </p:txBody>
      </p:sp>
      <p:sp>
        <p:nvSpPr>
          <p:cNvPr id="13" name="Text 5"/>
          <p:cNvSpPr/>
          <p:nvPr/>
        </p:nvSpPr>
        <p:spPr>
          <a:xfrm>
            <a:off x="5268337" y="1236181"/>
            <a:ext cx="3083637" cy="194310"/>
          </a:xfrm>
          <a:prstGeom prst="rect"/>
          <a:noFill/>
        </p:spPr>
        <p:txBody>
          <a:bodyPr wrap="square" lIns="0" tIns="0" rIns="0" bIns="0" rtlCol="0" anchor="ctr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l">
              <a:lnSpc>
                <a:spcPct val="120000"/>
              </a:lnSpc>
              <a:buNone/>
            </a:pPr>
            <a:r>
              <a:rPr lang="en-US" sz="1260" b="1" dirty="1">
                <a:solidFill>
                  <a:srgbClr val="2F2F2F"/>
                </a:solidFill>
                <a:latin typeface="OPPOSans B" pitchFamily="34" charset="0"/>
                <a:ea typeface="OPPOSans B" pitchFamily="34" charset="-122"/>
                <a:cs typeface="OPPOSans B" pitchFamily="34" charset="-120"/>
              </a:rPr>
              <a:t>国家层面</a:t>
            </a:r>
            <a:endParaRPr lang="en-US" sz="1260"/>
          </a:p>
        </p:txBody>
      </p:sp>
      <p:sp>
        <p:nvSpPr>
          <p:cNvPr id="14" name="Text 6"/>
          <p:cNvSpPr/>
          <p:nvPr/>
        </p:nvSpPr>
        <p:spPr>
          <a:xfrm>
            <a:off x="820896" y="325664"/>
            <a:ext cx="8183979" cy="315397"/>
          </a:xfrm>
          <a:prstGeom prst="rect"/>
          <a:noFill/>
        </p:spPr>
        <p:txBody>
          <a:bodyPr wrap="square" lIns="0" tIns="0" rIns="0" bIns="0" rtlCol="0" anchor="b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l">
              <a:lnSpc>
                <a:spcPct val="120000"/>
              </a:lnSpc>
              <a:buNone/>
            </a:pPr>
            <a:r>
              <a:rPr lang="en-US" sz="1920" dirty="1">
                <a:solidFill>
                  <a:srgbClr val="000000"/>
                </a:solidFill>
                <a:latin typeface="244-上首墩墩体" pitchFamily="34" charset="0"/>
                <a:ea typeface="244-上首墩墩体" pitchFamily="34" charset="-122"/>
                <a:cs typeface="244-上首墩墩体" pitchFamily="34" charset="-120"/>
              </a:rPr>
              <a:t>计划意义</a:t>
            </a:r>
            <a:endParaRPr lang="en-US" sz="1920"/>
          </a:p>
        </p:txBody>
      </p:sp>
      <p:sp>
        <p:nvSpPr>
          <p:cNvPr id="15" name="Text 7"/>
          <p:cNvSpPr/>
          <p:nvPr/>
        </p:nvSpPr>
        <p:spPr>
          <a:xfrm>
            <a:off x="5268486" y="3508926"/>
            <a:ext cx="3102122" cy="194310"/>
          </a:xfrm>
          <a:prstGeom prst="rect"/>
          <a:noFill/>
        </p:spPr>
        <p:txBody>
          <a:bodyPr wrap="square" lIns="0" tIns="0" rIns="0" bIns="0" rtlCol="0" anchor="ctr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l">
              <a:lnSpc>
                <a:spcPct val="120000"/>
              </a:lnSpc>
              <a:buNone/>
            </a:pPr>
            <a:r>
              <a:rPr lang="en-US" sz="1260" b="1" dirty="1">
                <a:solidFill>
                  <a:srgbClr val="2F2F2F"/>
                </a:solidFill>
                <a:latin typeface="OPPOSans B" pitchFamily="34" charset="0"/>
                <a:ea typeface="OPPOSans B" pitchFamily="34" charset="-122"/>
                <a:cs typeface="OPPOSans B" pitchFamily="34" charset="-120"/>
              </a:rPr>
              <a:t>个人层面</a:t>
            </a:r>
            <a:endParaRPr lang="en-US" sz="1260"/>
          </a:p>
        </p:txBody>
      </p:sp>
      <p:sp>
        <p:nvSpPr>
          <p:cNvPr id="16" name="Text 8"/>
          <p:cNvSpPr/>
          <p:nvPr/>
        </p:nvSpPr>
        <p:spPr>
          <a:xfrm>
            <a:off x="5268337" y="3777301"/>
            <a:ext cx="3087473" cy="165735"/>
          </a:xfrm>
          <a:prstGeom prst="rect"/>
          <a:noFill/>
        </p:spPr>
        <p:txBody>
          <a:bodyPr wrap="square" lIns="0" tIns="0" rIns="0" bIns="0" rtlCol="0" anchor="t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l">
              <a:lnSpc>
                <a:spcPct val="120000"/>
              </a:lnSpc>
              <a:buNone/>
            </a:pPr>
            <a:r>
              <a:rPr lang="en-US" sz="1080" dirty="1">
                <a:solidFill>
                  <a:srgbClr val="333333"/>
                </a:solidFill>
                <a:latin typeface="Source Han Sans CN Normal" pitchFamily="34" charset="0"/>
                <a:ea typeface="Source Han Sans CN Normal" pitchFamily="34" charset="-122"/>
                <a:cs typeface="Source Han Sans CN Normal" pitchFamily="34" charset="-120"/>
              </a:rPr>
              <a:t>提供更多就业机会，提升个人技能和收入水平。</a:t>
            </a:r>
            <a:endParaRPr lang="en-US" sz="1080"/>
          </a:p>
        </p:txBody>
      </p:sp>
      <p:sp>
        <p:nvSpPr>
          <p:cNvPr id="17" name="Text 9"/>
          <p:cNvSpPr/>
          <p:nvPr/>
        </p:nvSpPr>
        <p:spPr>
          <a:xfrm>
            <a:off x="5268337" y="1503422"/>
            <a:ext cx="3087473" cy="331470"/>
          </a:xfrm>
          <a:prstGeom prst="rect"/>
          <a:noFill/>
        </p:spPr>
        <p:txBody>
          <a:bodyPr wrap="square" lIns="0" tIns="0" rIns="0" bIns="0" rtlCol="0" anchor="t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l">
              <a:lnSpc>
                <a:spcPct val="120000"/>
              </a:lnSpc>
              <a:buNone/>
            </a:pPr>
            <a:r>
              <a:rPr lang="en-US" sz="1080" dirty="1">
                <a:solidFill>
                  <a:srgbClr val="333333"/>
                </a:solidFill>
                <a:latin typeface="Source Han Sans CN Normal" pitchFamily="34" charset="0"/>
                <a:ea typeface="Source Han Sans CN Normal" pitchFamily="34" charset="-122"/>
                <a:cs typeface="Source Han Sans CN Normal" pitchFamily="34" charset="-120"/>
              </a:rPr>
              <a:t>提升国家科技水平和产业竞争力，保障国家经济安全。</a:t>
            </a:r>
            <a:endParaRPr lang="en-US" sz="1080"/>
          </a:p>
        </p:txBody>
      </p:sp>
      <p:sp>
        <p:nvSpPr>
          <p:cNvPr id="18" name="Text 10"/>
          <p:cNvSpPr/>
          <p:nvPr/>
        </p:nvSpPr>
        <p:spPr>
          <a:xfrm>
            <a:off x="8801100" y="4857750"/>
            <a:ext cx="580644" cy="165735"/>
          </a:xfrm>
          <a:prstGeom prst="rect"/>
          <a:noFill/>
        </p:spPr>
        <p:txBody>
          <a:bodyPr wrap="none" lIns="0" tIns="0" rIns="0" bIns="0" rtlCol="0" anchor="t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>
              <a:lnSpc>
                <a:spcPct val="100000"/>
              </a:lnSpc>
              <a:buNone/>
            </a:pPr>
            <a:r>
              <a:rPr lang="en-US" sz="1080" dirty="1">
                <a:solidFill>
                  <a:srgbClr val="99999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</a:t>
            </a:r>
            <a:endParaRPr lang="en-US" sz="1080"/>
          </a:p>
        </p:txBody>
      </p:sp>
      <p:sp>
        <p:nvSpPr>
          <p:cNvPr id="19" name="Text 11"/>
          <p:cNvSpPr/>
          <p:nvPr/>
        </p:nvSpPr>
        <p:spPr>
          <a:xfrm>
            <a:off x="3148965" y="4857750"/>
            <a:ext cx="4295394" cy="137160"/>
          </a:xfrm>
          <a:prstGeom prst="rect"/>
          <a:noFill/>
        </p:spPr>
        <p:txBody>
          <a:bodyPr wrap="none" lIns="0" tIns="0" rIns="0" bIns="0" rtlCol="0" anchor="t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>
              <a:lnSpc>
                <a:spcPct val="120000"/>
              </a:lnSpc>
              <a:buNone/>
            </a:pPr>
            <a:r>
              <a:rPr lang="en-US" sz="900" dirty="1">
                <a:solidFill>
                  <a:srgbClr val="99999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©2025 Proprietary and Confidential. All Rights Reserved.</a:t>
            </a:r>
            <a:endParaRPr lang="en-US" sz="900"/>
          </a:p>
        </p:txBody>
      </p:sp>
      <p:pic>
        <p:nvPicPr>
          <p:cNvPr id="20" name="Image 6" descr="preencoded.png"/>
          <p:cNvPicPr>
            <a:picLocks noChangeAspect="1"/>
          </p:cNvPicPr>
          <p:nvPr/>
        </p:nvPicPr>
        <p:blipFill>
          <a:blip r:embed="rId13"/>
          <a:srcRect/>
          <a:stretch>
            <a:fillRect/>
          </a:stretch>
        </p:blipFill>
        <p:spPr>
          <a:xfrm>
            <a:off x="114300" y="114300"/>
            <a:ext cx="1543050" cy="342900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1:Choice xmlns:p14="http://schemas.microsoft.com/office/powerpoint/2010/main" xmlns:mc1="http://schemas.openxmlformats.org/markup-compatibility/2006" Requires="p14">
      <p:transition xmlns:d4p1="http://schemas.microsoft.com/office/powerpoint/2010/main" d4p1:dur="1000" spd="slow">
        <p:fade/>
      </p:transition>
    </mc1:Choice>
    <mc1:Fallback xmlns:mc1="http://schemas.openxmlformats.org/markup-compatibility/2006">
      <p:transition spd="slow">
        <p:fade/>
      </p:transition>
    </mc1:Fallback>
  </mc:AlternateContent>
  <p:timing>
    <p:tnLst>
      <p:par>
        <p:cTn id="1" restart="never" nodeType="tmRoot">
          <p:childTnLst>
            <p:seq concurrent="1" prevAc="none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7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11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14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17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20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10" presetClass="entr" presetSubtype="0" fill="hold" grpId="5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24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6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27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7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30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8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33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250"/>
                            </p:stCondLst>
                            <p:childTnLst>
                              <p:par>
                                <p:cTn id="35" presetID="10" presetClass="entr" presetSubtype="0" fill="hold" grpId="9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3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1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40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1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43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1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46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1:bldP xmlns:p1="http://schemas.openxmlformats.org/presentationml/2006/main" spid="3" grpId="0" uiExpand="0" advAuto="indefinite" build="whole" animBg="1"/>
      <p1:bldP xmlns:p1="http://schemas.openxmlformats.org/presentationml/2006/main" spid="7" grpId="1" uiExpand="0" advAuto="indefinite" build="whole" animBg="1"/>
      <p1:bldP xmlns:p1="http://schemas.openxmlformats.org/presentationml/2006/main" spid="8" grpId="2" uiExpand="0" advAuto="indefinite" build="whole" animBg="1"/>
      <p1:bldP xmlns:p1="http://schemas.openxmlformats.org/presentationml/2006/main" spid="13" grpId="3" uiExpand="0" advAuto="indefinite" build="whole" animBg="1"/>
      <p1:bldP xmlns:p1="http://schemas.openxmlformats.org/presentationml/2006/main" spid="17" grpId="4" uiExpand="0" advAuto="indefinite" build="whole" animBg="1"/>
      <p1:bldP xmlns:p1="http://schemas.openxmlformats.org/presentationml/2006/main" spid="6" grpId="5" uiExpand="0" advAuto="indefinite" build="whole" animBg="1"/>
      <p1:bldP xmlns:p1="http://schemas.openxmlformats.org/presentationml/2006/main" spid="9" grpId="6" uiExpand="0" advAuto="indefinite" build="whole" animBg="1"/>
      <p1:bldP xmlns:p1="http://schemas.openxmlformats.org/presentationml/2006/main" spid="11" grpId="7" uiExpand="0" advAuto="indefinite" build="whole" animBg="1"/>
      <p1:bldP xmlns:p1="http://schemas.openxmlformats.org/presentationml/2006/main" spid="12" grpId="8" uiExpand="0" advAuto="indefinite" build="whole" animBg="1"/>
      <p1:bldP xmlns:p1="http://schemas.openxmlformats.org/presentationml/2006/main" spid="5" grpId="9" uiExpand="0" advAuto="indefinite" build="whole" animBg="1"/>
      <p1:bldP xmlns:p1="http://schemas.openxmlformats.org/presentationml/2006/main" spid="10" grpId="10" uiExpand="0" advAuto="indefinite" build="whole" animBg="1"/>
      <p1:bldP xmlns:p1="http://schemas.openxmlformats.org/presentationml/2006/main" spid="15" grpId="11" uiExpand="0" advAuto="indefinite" build="whole" animBg="1"/>
      <p1:bldP xmlns:p1="http://schemas.openxmlformats.org/presentationml/2006/main" spid="16" grpId="12" uiExpand="0" advAuto="indefinite" build="whole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oss.jianzeppt.com/case/backgroundImage/db99b9ce8c76b1eb52778f32003bf83b.jpg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0" y="0"/>
            <a:ext cx="9144000" cy="5143500"/>
          </a:xfrm>
          <a:prstGeom prst="rect"/>
        </p:spPr>
      </p:pic>
      <p:sp>
        <p:nvSpPr>
          <p:cNvPr id="3" name="Text 0"/>
          <p:cNvSpPr/>
          <p:nvPr/>
        </p:nvSpPr>
        <p:spPr>
          <a:xfrm>
            <a:off x="2708676" y="1539319"/>
            <a:ext cx="3732698" cy="825103"/>
          </a:xfrm>
          <a:prstGeom prst="rect"/>
          <a:noFill/>
        </p:spPr>
        <p:txBody>
          <a:bodyPr wrap="square" lIns="0" tIns="0" rIns="0" bIns="0" rtlCol="0" anchor="b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ctr">
              <a:lnSpc>
                <a:spcPct val="100000"/>
              </a:lnSpc>
              <a:buNone/>
            </a:pPr>
            <a:r>
              <a:rPr lang="en-US" sz="5040" dirty="1">
                <a:solidFill>
                  <a:srgbClr val="000000"/>
                </a:solidFill>
                <a:latin typeface="思源宋体" pitchFamily="34" charset="0"/>
                <a:ea typeface="思源宋体" pitchFamily="34" charset="-122"/>
                <a:cs typeface="思源宋体" pitchFamily="34" charset="-120"/>
              </a:rPr>
              <a:t>02</a:t>
            </a:r>
            <a:endParaRPr lang="en-US" sz="5040"/>
          </a:p>
        </p:txBody>
      </p:sp>
      <p:sp>
        <p:nvSpPr>
          <p:cNvPr id="4" name="Text 1"/>
          <p:cNvSpPr/>
          <p:nvPr/>
        </p:nvSpPr>
        <p:spPr>
          <a:xfrm>
            <a:off x="2707129" y="3122855"/>
            <a:ext cx="3735791" cy="483798"/>
          </a:xfrm>
          <a:prstGeom prst="rect"/>
          <a:noFill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ctr">
              <a:lnSpc>
                <a:spcPct val="120000"/>
              </a:lnSpc>
              <a:buNone/>
            </a:pPr>
            <a:r>
              <a:rPr lang="en-US" sz="1080" dirty="1">
                <a:solidFill>
                  <a:srgbClr val="000000"/>
                </a:solidFill>
                <a:latin typeface="Source Han Sans CN Normal" pitchFamily="34" charset="0"/>
                <a:ea typeface="Source Han Sans CN Normal" pitchFamily="34" charset="-122"/>
                <a:cs typeface="Source Han Sans CN Normal" pitchFamily="34" charset="-120"/>
              </a:rPr>
              <a:t>实现2025新未来启航计划的行动指南</a:t>
            </a:r>
            <a:endParaRPr lang="en-US" sz="1080"/>
          </a:p>
        </p:txBody>
      </p:sp>
      <p:sp>
        <p:nvSpPr>
          <p:cNvPr id="5" name="Text 2"/>
          <p:cNvSpPr/>
          <p:nvPr/>
        </p:nvSpPr>
        <p:spPr>
          <a:xfrm>
            <a:off x="619772" y="2401485"/>
            <a:ext cx="7910505" cy="548640"/>
          </a:xfrm>
          <a:prstGeom prst="rect"/>
          <a:noFill/>
        </p:spPr>
        <p:txBody>
          <a:bodyPr wrap="none" lIns="0" tIns="0" rIns="0" bIns="0" rtlCol="0" anchor="b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ctr">
              <a:lnSpc>
                <a:spcPct val="100000"/>
              </a:lnSpc>
              <a:buNone/>
            </a:pPr>
            <a:r>
              <a:rPr lang="en-US" sz="3600" dirty="1">
                <a:solidFill>
                  <a:srgbClr val="000000"/>
                </a:solidFill>
                <a:latin typeface="思源宋体" pitchFamily="34" charset="0"/>
                <a:ea typeface="思源宋体" pitchFamily="34" charset="-122"/>
                <a:cs typeface="思源宋体" pitchFamily="34" charset="-120"/>
              </a:rPr>
              <a:t>核心战略与措施</a:t>
            </a:r>
            <a:endParaRPr lang="en-US" sz="3600"/>
          </a:p>
        </p:txBody>
      </p:sp>
      <p:sp>
        <p:nvSpPr>
          <p:cNvPr id="6" name="Text 3"/>
          <p:cNvSpPr/>
          <p:nvPr/>
        </p:nvSpPr>
        <p:spPr>
          <a:xfrm>
            <a:off x="8801100" y="4857750"/>
            <a:ext cx="580644" cy="165735"/>
          </a:xfrm>
          <a:prstGeom prst="rect"/>
          <a:noFill/>
        </p:spPr>
        <p:txBody>
          <a:bodyPr wrap="none" lIns="0" tIns="0" rIns="0" bIns="0" rtlCol="0" anchor="t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>
              <a:lnSpc>
                <a:spcPct val="100000"/>
              </a:lnSpc>
              <a:buNone/>
            </a:pPr>
            <a:r>
              <a:rPr lang="en-US" sz="1080" dirty="1">
                <a:solidFill>
                  <a:srgbClr val="99999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</a:t>
            </a:r>
            <a:endParaRPr lang="en-US" sz="1080"/>
          </a:p>
        </p:txBody>
      </p:sp>
      <p:sp>
        <p:nvSpPr>
          <p:cNvPr id="7" name="Text 4"/>
          <p:cNvSpPr/>
          <p:nvPr/>
        </p:nvSpPr>
        <p:spPr>
          <a:xfrm>
            <a:off x="3148965" y="4857750"/>
            <a:ext cx="4295394" cy="137160"/>
          </a:xfrm>
          <a:prstGeom prst="rect"/>
          <a:noFill/>
        </p:spPr>
        <p:txBody>
          <a:bodyPr wrap="none" lIns="0" tIns="0" rIns="0" bIns="0" rtlCol="0" anchor="t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>
              <a:lnSpc>
                <a:spcPct val="120000"/>
              </a:lnSpc>
              <a:buNone/>
            </a:pPr>
            <a:r>
              <a:rPr lang="en-US" sz="900" dirty="1">
                <a:solidFill>
                  <a:srgbClr val="99999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©2025 Proprietary and Confidential. All Rights Reserved.</a:t>
            </a:r>
            <a:endParaRPr lang="en-US" sz="900"/>
          </a:p>
        </p:txBody>
      </p:sp>
      <p:pic>
        <p:nvPicPr>
          <p:cNvPr id="8" name="Image 1" descr="preencoded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14300" y="114300"/>
            <a:ext cx="1543050" cy="342900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1:Choice xmlns:p14="http://schemas.microsoft.com/office/powerpoint/2010/main" xmlns:mc1="http://schemas.openxmlformats.org/markup-compatibility/2006" Requires="p14">
      <p:transition xmlns:d4p1="http://schemas.microsoft.com/office/powerpoint/2010/main" d4p1:dur="1000" spd="slow">
        <p:push dir="l"/>
      </p:transition>
    </mc1:Choice>
    <mc1:Fallback xmlns:mc1="http://schemas.openxmlformats.org/markup-compatibility/2006">
      <p:transition spd="slow">
        <p:fade/>
      </p:transition>
    </mc1:Fallback>
  </mc:AlternateContent>
  <p:timing>
    <p:tnLst>
      <p:par>
        <p:cTn id="1" restart="never" nodeType="tmRoot">
          <p:childTnLst>
            <p:seq concurrent="1" prevAc="none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7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10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13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1:bldP xmlns:p1="http://schemas.openxmlformats.org/presentationml/2006/main" spid="3" grpId="0" uiExpand="0" advAuto="indefinite" build="whole" animBg="1"/>
      <p1:bldP xmlns:p1="http://schemas.openxmlformats.org/presentationml/2006/main" spid="2" grpId="1" uiExpand="0" advAuto="indefinite" build="whole" animBg="1"/>
      <p1:bldP xmlns:p1="http://schemas.openxmlformats.org/presentationml/2006/main" spid="4" grpId="2" uiExpand="0" advAuto="indefinite" build="whole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213733" y="395861"/>
            <a:ext cx="255373" cy="181819"/>
          </a:xfrm>
          <a:prstGeom prst="rect"/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4395216" y="1934472"/>
            <a:ext cx="539972" cy="540000"/>
          </a:xfrm>
          <a:prstGeom prst="rect"/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408996" y="395861"/>
            <a:ext cx="255373" cy="181819"/>
          </a:xfrm>
          <a:prstGeom prst="rect"/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5241131" y="3356795"/>
            <a:ext cx="539972" cy="540000"/>
          </a:xfrm>
          <a:prstGeom prst="rect"/>
        </p:spPr>
      </p:pic>
      <p:pic>
        <p:nvPicPr>
          <p:cNvPr id="6" name="Image 4" descr="preencoded.png"/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>
          <a:xfrm>
            <a:off x="3533299" y="3356795"/>
            <a:ext cx="539972" cy="540000"/>
          </a:xfrm>
          <a:prstGeom prst="rect"/>
        </p:spPr>
      </p:pic>
      <p:pic>
        <p:nvPicPr>
          <p:cNvPr id="7" name="Image 5" descr="preencoded.png"/>
          <p:cNvPicPr>
            <a:picLocks noChangeAspect="1"/>
          </p:cNvPicPr>
          <p:nvPr/>
        </p:nvPicPr>
        <p:blipFill>
          <a:blip r:embed="rId11"/>
          <a:srcRect/>
          <a:stretch>
            <a:fillRect/>
          </a:stretch>
        </p:blipFill>
        <p:spPr>
          <a:xfrm>
            <a:off x="5021289" y="2253883"/>
            <a:ext cx="652981" cy="1009621"/>
          </a:xfrm>
          <a:prstGeom prst="rect"/>
        </p:spPr>
      </p:pic>
      <p:pic>
        <p:nvPicPr>
          <p:cNvPr id="8" name="Image 6" descr="preencoded.png"/>
          <p:cNvPicPr>
            <a:picLocks noChangeAspect="1"/>
          </p:cNvPicPr>
          <p:nvPr/>
        </p:nvPicPr>
        <p:blipFill>
          <a:blip r:embed="rId13"/>
          <a:srcRect/>
          <a:stretch>
            <a:fillRect/>
          </a:stretch>
        </p:blipFill>
        <p:spPr>
          <a:xfrm>
            <a:off x="4072873" y="3952099"/>
            <a:ext cx="1181595" cy="210327"/>
          </a:xfrm>
          <a:prstGeom prst="rect"/>
        </p:spPr>
      </p:pic>
      <p:pic>
        <p:nvPicPr>
          <p:cNvPr id="9" name="Image 7" descr="preencoded.png"/>
          <p:cNvPicPr>
            <a:picLocks noChangeAspect="1"/>
          </p:cNvPicPr>
          <p:nvPr/>
        </p:nvPicPr>
        <p:blipFill>
          <a:blip r:embed="rId15"/>
          <a:srcRect/>
          <a:stretch>
            <a:fillRect/>
          </a:stretch>
        </p:blipFill>
        <p:spPr>
          <a:xfrm>
            <a:off x="3694200" y="2263707"/>
            <a:ext cx="593981" cy="1026738"/>
          </a:xfrm>
          <a:prstGeom prst="rect"/>
        </p:spPr>
      </p:pic>
      <p:sp>
        <p:nvSpPr>
          <p:cNvPr id="10" name="Text 0"/>
          <p:cNvSpPr/>
          <p:nvPr/>
        </p:nvSpPr>
        <p:spPr>
          <a:xfrm>
            <a:off x="3601871" y="3391084"/>
            <a:ext cx="411984" cy="471420"/>
          </a:xfrm>
          <a:prstGeom prst="rect"/>
          <a:noFill/>
        </p:spPr>
        <p:txBody>
          <a:bodyPr wrap="non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ctr">
              <a:lnSpc>
                <a:spcPct val="100000"/>
              </a:lnSpc>
              <a:buNone/>
            </a:pPr>
            <a:r>
              <a:rPr lang="en-US" sz="1620" dirty="1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620"/>
          </a:p>
        </p:txBody>
      </p:sp>
      <p:sp>
        <p:nvSpPr>
          <p:cNvPr id="11" name="Text 1"/>
          <p:cNvSpPr/>
          <p:nvPr/>
        </p:nvSpPr>
        <p:spPr>
          <a:xfrm>
            <a:off x="4463809" y="1968762"/>
            <a:ext cx="411984" cy="471420"/>
          </a:xfrm>
          <a:prstGeom prst="rect"/>
          <a:noFill/>
        </p:spPr>
        <p:txBody>
          <a:bodyPr wrap="non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ctr">
              <a:lnSpc>
                <a:spcPct val="100000"/>
              </a:lnSpc>
              <a:buNone/>
            </a:pPr>
            <a:r>
              <a:rPr lang="en-US" sz="1620" dirty="1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620"/>
          </a:p>
        </p:txBody>
      </p:sp>
      <p:sp>
        <p:nvSpPr>
          <p:cNvPr id="12" name="Text 2"/>
          <p:cNvSpPr/>
          <p:nvPr/>
        </p:nvSpPr>
        <p:spPr>
          <a:xfrm>
            <a:off x="5309711" y="3391084"/>
            <a:ext cx="411984" cy="471420"/>
          </a:xfrm>
          <a:prstGeom prst="rect"/>
          <a:noFill/>
        </p:spPr>
        <p:txBody>
          <a:bodyPr wrap="non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ctr">
              <a:lnSpc>
                <a:spcPct val="100000"/>
              </a:lnSpc>
              <a:buNone/>
            </a:pPr>
            <a:r>
              <a:rPr lang="en-US" sz="1620" dirty="1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620"/>
          </a:p>
        </p:txBody>
      </p:sp>
      <p:sp>
        <p:nvSpPr>
          <p:cNvPr id="13" name="Text 3"/>
          <p:cNvSpPr/>
          <p:nvPr/>
        </p:nvSpPr>
        <p:spPr>
          <a:xfrm>
            <a:off x="5960572" y="3576907"/>
            <a:ext cx="2412390" cy="331470"/>
          </a:xfrm>
          <a:prstGeom prst="rect"/>
          <a:noFill/>
        </p:spPr>
        <p:txBody>
          <a:bodyPr wrap="square" lIns="0" tIns="0" rIns="0" bIns="0" rtlCol="0" anchor="t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l">
              <a:lnSpc>
                <a:spcPct val="120000"/>
              </a:lnSpc>
              <a:buNone/>
            </a:pPr>
            <a:r>
              <a:rPr lang="en-US" sz="1080" dirty="1">
                <a:solidFill>
                  <a:srgbClr val="333333"/>
                </a:solidFill>
                <a:latin typeface="Source Han Sans CN Normal" pitchFamily="34" charset="0"/>
                <a:ea typeface="Source Han Sans CN Normal" pitchFamily="34" charset="-122"/>
                <a:cs typeface="Source Han Sans CN Normal" pitchFamily="34" charset="-120"/>
              </a:rPr>
              <a:t>加快产业结构调整，培育新兴产业，提升传统产业竞争力。</a:t>
            </a:r>
            <a:endParaRPr lang="en-US" sz="1080"/>
          </a:p>
        </p:txBody>
      </p:sp>
      <p:sp>
        <p:nvSpPr>
          <p:cNvPr id="14" name="Text 4"/>
          <p:cNvSpPr/>
          <p:nvPr/>
        </p:nvSpPr>
        <p:spPr>
          <a:xfrm>
            <a:off x="3341201" y="1326954"/>
            <a:ext cx="2657103" cy="331470"/>
          </a:xfrm>
          <a:prstGeom prst="rect"/>
          <a:noFill/>
        </p:spPr>
        <p:txBody>
          <a:bodyPr wrap="square" lIns="0" tIns="0" rIns="0" bIns="0" rtlCol="0" anchor="t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ctr">
              <a:lnSpc>
                <a:spcPct val="120000"/>
              </a:lnSpc>
              <a:buNone/>
            </a:pPr>
            <a:r>
              <a:rPr lang="en-US" sz="1080" dirty="1">
                <a:solidFill>
                  <a:srgbClr val="333333"/>
                </a:solidFill>
                <a:latin typeface="Source Han Sans CN Normal" pitchFamily="34" charset="0"/>
                <a:ea typeface="Source Han Sans CN Normal" pitchFamily="34" charset="-122"/>
                <a:cs typeface="Source Han Sans CN Normal" pitchFamily="34" charset="-120"/>
              </a:rPr>
              <a:t>强化科技创新，提升企业自主创新能力，推动科技成果转化。</a:t>
            </a:r>
            <a:endParaRPr lang="en-US" sz="1080"/>
          </a:p>
        </p:txBody>
      </p:sp>
      <p:sp>
        <p:nvSpPr>
          <p:cNvPr id="15" name="Text 5"/>
          <p:cNvSpPr/>
          <p:nvPr/>
        </p:nvSpPr>
        <p:spPr>
          <a:xfrm>
            <a:off x="820896" y="325664"/>
            <a:ext cx="8183979" cy="315397"/>
          </a:xfrm>
          <a:prstGeom prst="rect"/>
          <a:noFill/>
        </p:spPr>
        <p:txBody>
          <a:bodyPr wrap="square" lIns="0" tIns="0" rIns="0" bIns="0" rtlCol="0" anchor="b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l">
              <a:lnSpc>
                <a:spcPct val="120000"/>
              </a:lnSpc>
              <a:buNone/>
            </a:pPr>
            <a:r>
              <a:rPr lang="en-US" sz="1920" dirty="1">
                <a:solidFill>
                  <a:srgbClr val="000000"/>
                </a:solidFill>
                <a:latin typeface="244-上首墩墩体" pitchFamily="34" charset="0"/>
                <a:ea typeface="244-上首墩墩体" pitchFamily="34" charset="-122"/>
                <a:cs typeface="244-上首墩墩体" pitchFamily="34" charset="-120"/>
              </a:rPr>
              <a:t>战略方向</a:t>
            </a:r>
            <a:endParaRPr lang="en-US" sz="1920"/>
          </a:p>
        </p:txBody>
      </p:sp>
      <p:sp>
        <p:nvSpPr>
          <p:cNvPr id="16" name="Text 6"/>
          <p:cNvSpPr/>
          <p:nvPr/>
        </p:nvSpPr>
        <p:spPr>
          <a:xfrm>
            <a:off x="725827" y="3595162"/>
            <a:ext cx="2466770" cy="331470"/>
          </a:xfrm>
          <a:prstGeom prst="rect"/>
          <a:noFill/>
        </p:spPr>
        <p:txBody>
          <a:bodyPr wrap="square" lIns="0" tIns="0" rIns="0" bIns="0" rtlCol="0" anchor="t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r">
              <a:lnSpc>
                <a:spcPct val="120000"/>
              </a:lnSpc>
              <a:buNone/>
            </a:pPr>
            <a:r>
              <a:rPr lang="en-US" sz="1080" dirty="1">
                <a:solidFill>
                  <a:srgbClr val="333333"/>
                </a:solidFill>
                <a:latin typeface="Source Han Sans CN Normal" pitchFamily="34" charset="0"/>
                <a:ea typeface="Source Han Sans CN Normal" pitchFamily="34" charset="-122"/>
                <a:cs typeface="Source Han Sans CN Normal" pitchFamily="34" charset="-120"/>
              </a:rPr>
              <a:t>加强国际交流与合作，引进国外先进技术和管理经验。</a:t>
            </a:r>
            <a:endParaRPr lang="en-US" sz="1080"/>
          </a:p>
        </p:txBody>
      </p:sp>
      <p:sp>
        <p:nvSpPr>
          <p:cNvPr id="17" name="Text 7"/>
          <p:cNvSpPr/>
          <p:nvPr/>
        </p:nvSpPr>
        <p:spPr>
          <a:xfrm>
            <a:off x="5952349" y="3310907"/>
            <a:ext cx="2416179" cy="194310"/>
          </a:xfrm>
          <a:prstGeom prst="rect"/>
          <a:noFill/>
        </p:spPr>
        <p:txBody>
          <a:bodyPr wrap="square" lIns="0" tIns="0" rIns="0" bIns="0" rtlCol="0" anchor="ctr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l">
              <a:lnSpc>
                <a:spcPct val="120000"/>
              </a:lnSpc>
              <a:buNone/>
            </a:pPr>
            <a:r>
              <a:rPr lang="en-US" sz="1260" b="1" dirty="1">
                <a:solidFill>
                  <a:srgbClr val="262626"/>
                </a:solidFill>
                <a:latin typeface="OPPOSans B" pitchFamily="34" charset="0"/>
                <a:ea typeface="OPPOSans B" pitchFamily="34" charset="-122"/>
                <a:cs typeface="OPPOSans B" pitchFamily="34" charset="-120"/>
              </a:rPr>
              <a:t>产业升级</a:t>
            </a:r>
            <a:endParaRPr lang="en-US" sz="1260"/>
          </a:p>
        </p:txBody>
      </p:sp>
      <p:sp>
        <p:nvSpPr>
          <p:cNvPr id="18" name="Text 8"/>
          <p:cNvSpPr/>
          <p:nvPr/>
        </p:nvSpPr>
        <p:spPr>
          <a:xfrm>
            <a:off x="3341201" y="967635"/>
            <a:ext cx="2656487" cy="194310"/>
          </a:xfrm>
          <a:prstGeom prst="rect"/>
          <a:noFill/>
        </p:spPr>
        <p:txBody>
          <a:bodyPr wrap="square" lIns="0" tIns="0" rIns="0" bIns="0" rtlCol="0" anchor="ctr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ctr">
              <a:lnSpc>
                <a:spcPct val="120000"/>
              </a:lnSpc>
              <a:buNone/>
            </a:pPr>
            <a:r>
              <a:rPr lang="en-US" sz="1260" b="1" dirty="1">
                <a:solidFill>
                  <a:srgbClr val="262626"/>
                </a:solidFill>
                <a:latin typeface="OPPOSans B" pitchFamily="34" charset="0"/>
                <a:ea typeface="OPPOSans B" pitchFamily="34" charset="-122"/>
                <a:cs typeface="OPPOSans B" pitchFamily="34" charset="-120"/>
              </a:rPr>
              <a:t>创新驱动</a:t>
            </a:r>
            <a:endParaRPr lang="en-US" sz="1260"/>
          </a:p>
        </p:txBody>
      </p:sp>
      <p:sp>
        <p:nvSpPr>
          <p:cNvPr id="19" name="Text 9"/>
          <p:cNvSpPr/>
          <p:nvPr/>
        </p:nvSpPr>
        <p:spPr>
          <a:xfrm>
            <a:off x="720357" y="3329162"/>
            <a:ext cx="2443907" cy="194310"/>
          </a:xfrm>
          <a:prstGeom prst="rect"/>
          <a:noFill/>
        </p:spPr>
        <p:txBody>
          <a:bodyPr wrap="square" lIns="0" tIns="0" rIns="0" bIns="0" rtlCol="0" anchor="ctr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r">
              <a:lnSpc>
                <a:spcPct val="120000"/>
              </a:lnSpc>
              <a:buNone/>
            </a:pPr>
            <a:r>
              <a:rPr lang="en-US" sz="1260" b="1" dirty="1">
                <a:solidFill>
                  <a:srgbClr val="262626"/>
                </a:solidFill>
                <a:latin typeface="OPPOSans B" pitchFamily="34" charset="0"/>
                <a:ea typeface="OPPOSans B" pitchFamily="34" charset="-122"/>
                <a:cs typeface="OPPOSans B" pitchFamily="34" charset="-120"/>
              </a:rPr>
              <a:t>开放合作</a:t>
            </a:r>
            <a:endParaRPr lang="en-US" sz="1260"/>
          </a:p>
        </p:txBody>
      </p:sp>
      <p:sp>
        <p:nvSpPr>
          <p:cNvPr id="20" name="Text 10"/>
          <p:cNvSpPr/>
          <p:nvPr/>
        </p:nvSpPr>
        <p:spPr>
          <a:xfrm>
            <a:off x="8801100" y="4857750"/>
            <a:ext cx="580644" cy="165735"/>
          </a:xfrm>
          <a:prstGeom prst="rect"/>
          <a:noFill/>
        </p:spPr>
        <p:txBody>
          <a:bodyPr wrap="none" lIns="0" tIns="0" rIns="0" bIns="0" rtlCol="0" anchor="t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>
              <a:lnSpc>
                <a:spcPct val="100000"/>
              </a:lnSpc>
              <a:buNone/>
            </a:pPr>
            <a:r>
              <a:rPr lang="en-US" sz="1080" dirty="1">
                <a:solidFill>
                  <a:srgbClr val="99999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08</a:t>
            </a:r>
            <a:endParaRPr lang="en-US" sz="1080"/>
          </a:p>
        </p:txBody>
      </p:sp>
      <p:sp>
        <p:nvSpPr>
          <p:cNvPr id="21" name="Text 11"/>
          <p:cNvSpPr/>
          <p:nvPr/>
        </p:nvSpPr>
        <p:spPr>
          <a:xfrm>
            <a:off x="3148965" y="4857750"/>
            <a:ext cx="4295394" cy="137160"/>
          </a:xfrm>
          <a:prstGeom prst="rect"/>
          <a:noFill/>
        </p:spPr>
        <p:txBody>
          <a:bodyPr wrap="none" lIns="0" tIns="0" rIns="0" bIns="0" rtlCol="0" anchor="t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>
              <a:lnSpc>
                <a:spcPct val="120000"/>
              </a:lnSpc>
              <a:buNone/>
            </a:pPr>
            <a:r>
              <a:rPr lang="en-US" sz="900" dirty="1">
                <a:solidFill>
                  <a:srgbClr val="99999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©2025 Proprietary and Confidential. All Rights Reserved.</a:t>
            </a:r>
            <a:endParaRPr lang="en-US" sz="900"/>
          </a:p>
        </p:txBody>
      </p:sp>
      <p:pic>
        <p:nvPicPr>
          <p:cNvPr id="22" name="Image 8" descr="preencoded.png"/>
          <p:cNvPicPr>
            <a:picLocks noChangeAspect="1"/>
          </p:cNvPicPr>
          <p:nvPr/>
        </p:nvPicPr>
        <p:blipFill>
          <a:blip r:embed="rId17"/>
          <a:srcRect/>
          <a:stretch>
            <a:fillRect/>
          </a:stretch>
        </p:blipFill>
        <p:spPr>
          <a:xfrm>
            <a:off x="114300" y="114300"/>
            <a:ext cx="1543050" cy="342900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1:Choice xmlns:p14="http://schemas.microsoft.com/office/powerpoint/2010/main" xmlns:mc1="http://schemas.openxmlformats.org/markup-compatibility/2006" Requires="p14">
      <p:transition xmlns:d4p1="http://schemas.microsoft.com/office/powerpoint/2010/main" d4p1:dur="1000" spd="slow">
        <p:fade/>
      </p:transition>
    </mc1:Choice>
    <mc1:Fallback xmlns:mc1="http://schemas.openxmlformats.org/markup-compatibility/2006">
      <p:transition spd="slow">
        <p:fade/>
      </p:transition>
    </mc1:Fallback>
  </mc:AlternateContent>
  <p:timing>
    <p:tnLst>
      <p:par>
        <p:cTn id="1" restart="never" nodeType="tmRoot">
          <p:childTnLst>
            <p:seq concurrent="1" prevAc="none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7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10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13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750"/>
                            </p:stCondLst>
                            <p:childTnLst>
                              <p:par>
                                <p:cTn id="15" presetID="10" presetClass="entr" presetSubtype="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17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20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23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6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26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10" presetClass="entr" presetSubtype="0" fill="hold" grpId="7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30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8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33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9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36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1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39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250"/>
                            </p:stCondLst>
                            <p:childTnLst>
                              <p:par>
                                <p:cTn id="41" presetID="10" presetClass="entr" presetSubtype="0" fill="hold" grpId="1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43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1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46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1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49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1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52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1:bldP xmlns:p1="http://schemas.openxmlformats.org/presentationml/2006/main" spid="9" grpId="0" uiExpand="0" advAuto="indefinite" build="whole" animBg="1"/>
      <p1:bldP xmlns:p1="http://schemas.openxmlformats.org/presentationml/2006/main" spid="7" grpId="1" uiExpand="0" advAuto="indefinite" build="whole" animBg="1"/>
      <p1:bldP xmlns:p1="http://schemas.openxmlformats.org/presentationml/2006/main" spid="8" grpId="2" uiExpand="0" advAuto="indefinite" build="whole" animBg="1"/>
      <p1:bldP xmlns:p1="http://schemas.openxmlformats.org/presentationml/2006/main" spid="3" grpId="3" uiExpand="0" advAuto="indefinite" build="whole" animBg="1"/>
      <p1:bldP xmlns:p1="http://schemas.openxmlformats.org/presentationml/2006/main" spid="11" grpId="4" uiExpand="0" advAuto="indefinite" build="whole" animBg="1"/>
      <p1:bldP xmlns:p1="http://schemas.openxmlformats.org/presentationml/2006/main" spid="18" grpId="5" uiExpand="0" advAuto="indefinite" build="whole" animBg="1"/>
      <p1:bldP xmlns:p1="http://schemas.openxmlformats.org/presentationml/2006/main" spid="14" grpId="6" uiExpand="0" advAuto="indefinite" build="whole" animBg="1"/>
      <p1:bldP xmlns:p1="http://schemas.openxmlformats.org/presentationml/2006/main" spid="5" grpId="7" uiExpand="0" advAuto="indefinite" build="whole" animBg="1"/>
      <p1:bldP xmlns:p1="http://schemas.openxmlformats.org/presentationml/2006/main" spid="12" grpId="8" uiExpand="0" advAuto="indefinite" build="whole" animBg="1"/>
      <p1:bldP xmlns:p1="http://schemas.openxmlformats.org/presentationml/2006/main" spid="17" grpId="9" uiExpand="0" advAuto="indefinite" build="whole" animBg="1"/>
      <p1:bldP xmlns:p1="http://schemas.openxmlformats.org/presentationml/2006/main" spid="13" grpId="10" uiExpand="0" advAuto="indefinite" build="whole" animBg="1"/>
      <p1:bldP xmlns:p1="http://schemas.openxmlformats.org/presentationml/2006/main" spid="6" grpId="11" uiExpand="0" advAuto="indefinite" build="whole" animBg="1"/>
      <p1:bldP xmlns:p1="http://schemas.openxmlformats.org/presentationml/2006/main" spid="10" grpId="12" uiExpand="0" advAuto="indefinite" build="whole" animBg="1"/>
      <p1:bldP xmlns:p1="http://schemas.openxmlformats.org/presentationml/2006/main" spid="19" grpId="13" uiExpand="0" advAuto="indefinite" build="whole" animBg="1"/>
      <p1:bldP xmlns:p1="http://schemas.openxmlformats.org/presentationml/2006/main" spid="16" grpId="14" uiExpand="0" advAuto="indefinite" build="whole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213733" y="395861"/>
            <a:ext cx="255373" cy="181819"/>
          </a:xfrm>
          <a:prstGeom prst="rect"/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951547" y="1293595"/>
            <a:ext cx="1869758" cy="2873648"/>
          </a:xfrm>
          <a:prstGeom prst="rect"/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408996" y="395861"/>
            <a:ext cx="255373" cy="181819"/>
          </a:xfrm>
          <a:prstGeom prst="rect"/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1090754" y="1280059"/>
            <a:ext cx="549280" cy="541867"/>
          </a:xfrm>
          <a:prstGeom prst="rect"/>
        </p:spPr>
      </p:pic>
      <p:pic>
        <p:nvPicPr>
          <p:cNvPr id="6" name="Image 4" descr="preencoded.png"/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>
          <a:xfrm>
            <a:off x="3631883" y="1293595"/>
            <a:ext cx="1870710" cy="2873648"/>
          </a:xfrm>
          <a:prstGeom prst="rect"/>
        </p:spPr>
      </p:pic>
      <p:pic>
        <p:nvPicPr>
          <p:cNvPr id="7" name="Image 5" descr="preencoded.png"/>
          <p:cNvPicPr>
            <a:picLocks noChangeAspect="1"/>
          </p:cNvPicPr>
          <p:nvPr/>
        </p:nvPicPr>
        <p:blipFill>
          <a:blip r:embed="rId11"/>
          <a:srcRect/>
          <a:stretch>
            <a:fillRect/>
          </a:stretch>
        </p:blipFill>
        <p:spPr>
          <a:xfrm>
            <a:off x="3806778" y="1283312"/>
            <a:ext cx="549280" cy="541867"/>
          </a:xfrm>
          <a:prstGeom prst="rect"/>
        </p:spPr>
      </p:pic>
      <p:pic>
        <p:nvPicPr>
          <p:cNvPr id="8" name="Image 6" descr="preencoded.png"/>
          <p:cNvPicPr>
            <a:picLocks noChangeAspect="1"/>
          </p:cNvPicPr>
          <p:nvPr/>
        </p:nvPicPr>
        <p:blipFill>
          <a:blip r:embed="rId13"/>
          <a:srcRect/>
          <a:stretch>
            <a:fillRect/>
          </a:stretch>
        </p:blipFill>
        <p:spPr>
          <a:xfrm>
            <a:off x="6312217" y="1293595"/>
            <a:ext cx="1870710" cy="2873648"/>
          </a:xfrm>
          <a:prstGeom prst="rect"/>
        </p:spPr>
      </p:pic>
      <p:pic>
        <p:nvPicPr>
          <p:cNvPr id="9" name="Image 7" descr="preencoded.png"/>
          <p:cNvPicPr>
            <a:picLocks noChangeAspect="1"/>
          </p:cNvPicPr>
          <p:nvPr/>
        </p:nvPicPr>
        <p:blipFill>
          <a:blip r:embed="rId15"/>
          <a:srcRect/>
          <a:stretch>
            <a:fillRect/>
          </a:stretch>
        </p:blipFill>
        <p:spPr>
          <a:xfrm>
            <a:off x="6500448" y="1286565"/>
            <a:ext cx="549280" cy="541867"/>
          </a:xfrm>
          <a:prstGeom prst="rect"/>
        </p:spPr>
      </p:pic>
      <p:sp>
        <p:nvSpPr>
          <p:cNvPr id="10" name="Text 0"/>
          <p:cNvSpPr/>
          <p:nvPr/>
        </p:nvSpPr>
        <p:spPr>
          <a:xfrm>
            <a:off x="1294141" y="3579664"/>
            <a:ext cx="1193796" cy="183715"/>
          </a:xfrm>
          <a:prstGeom prst="rect"/>
          <a:noFill/>
        </p:spPr>
        <p:txBody>
          <a:bodyPr wrap="non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ctr">
              <a:lnSpc>
                <a:spcPct val="100000"/>
              </a:lnSpc>
              <a:buNone/>
            </a:pPr>
            <a:r>
              <a:rPr lang="en-US" sz="1170" b="1" dirty="1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170"/>
          </a:p>
        </p:txBody>
      </p:sp>
      <p:sp>
        <p:nvSpPr>
          <p:cNvPr id="11" name="Text 1"/>
          <p:cNvSpPr/>
          <p:nvPr/>
        </p:nvSpPr>
        <p:spPr>
          <a:xfrm>
            <a:off x="6655525" y="3579664"/>
            <a:ext cx="1193796" cy="183715"/>
          </a:xfrm>
          <a:prstGeom prst="rect"/>
          <a:noFill/>
        </p:spPr>
        <p:txBody>
          <a:bodyPr wrap="non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ctr">
              <a:lnSpc>
                <a:spcPct val="100000"/>
              </a:lnSpc>
              <a:buNone/>
            </a:pPr>
            <a:r>
              <a:rPr lang="en-US" sz="1170" b="1" dirty="1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170"/>
          </a:p>
        </p:txBody>
      </p:sp>
      <p:sp>
        <p:nvSpPr>
          <p:cNvPr id="12" name="Text 2"/>
          <p:cNvSpPr/>
          <p:nvPr/>
        </p:nvSpPr>
        <p:spPr>
          <a:xfrm>
            <a:off x="3974982" y="3593077"/>
            <a:ext cx="1193796" cy="183715"/>
          </a:xfrm>
          <a:prstGeom prst="rect"/>
          <a:noFill/>
        </p:spPr>
        <p:txBody>
          <a:bodyPr wrap="non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ctr">
              <a:lnSpc>
                <a:spcPct val="100000"/>
              </a:lnSpc>
              <a:buNone/>
            </a:pPr>
            <a:r>
              <a:rPr lang="en-US" sz="1170" b="1" dirty="1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170"/>
          </a:p>
        </p:txBody>
      </p:sp>
      <p:sp>
        <p:nvSpPr>
          <p:cNvPr id="13" name="Text 3"/>
          <p:cNvSpPr/>
          <p:nvPr/>
        </p:nvSpPr>
        <p:spPr>
          <a:xfrm>
            <a:off x="1297564" y="2567207"/>
            <a:ext cx="1186804" cy="662940"/>
          </a:xfrm>
          <a:prstGeom prst="rect"/>
          <a:noFill/>
        </p:spPr>
        <p:txBody>
          <a:bodyPr wrap="square" lIns="0" tIns="0" rIns="0" bIns="0" rtlCol="0" anchor="t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ctr">
              <a:lnSpc>
                <a:spcPct val="120000"/>
              </a:lnSpc>
              <a:buNone/>
            </a:pPr>
            <a:r>
              <a:rPr lang="en-US" sz="1080" dirty="1">
                <a:solidFill>
                  <a:srgbClr val="333333"/>
                </a:solidFill>
                <a:latin typeface="Source Han Sans CN Normal" pitchFamily="34" charset="0"/>
                <a:ea typeface="Source Han Sans CN Normal" pitchFamily="34" charset="-122"/>
                <a:cs typeface="Source Han Sans CN Normal" pitchFamily="34" charset="-120"/>
              </a:rPr>
              <a:t>加大财政投入，设立科技创新基金，支持关键技术研发。</a:t>
            </a:r>
            <a:endParaRPr lang="en-US" sz="1080"/>
          </a:p>
        </p:txBody>
      </p:sp>
      <p:sp>
        <p:nvSpPr>
          <p:cNvPr id="14" name="Text 4"/>
          <p:cNvSpPr/>
          <p:nvPr/>
        </p:nvSpPr>
        <p:spPr>
          <a:xfrm>
            <a:off x="6658948" y="2571739"/>
            <a:ext cx="1186804" cy="662940"/>
          </a:xfrm>
          <a:prstGeom prst="rect"/>
          <a:noFill/>
        </p:spPr>
        <p:txBody>
          <a:bodyPr wrap="square" lIns="0" tIns="0" rIns="0" bIns="0" rtlCol="0" anchor="t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ctr">
              <a:lnSpc>
                <a:spcPct val="120000"/>
              </a:lnSpc>
              <a:buNone/>
            </a:pPr>
            <a:r>
              <a:rPr lang="en-US" sz="1080" dirty="1">
                <a:solidFill>
                  <a:srgbClr val="333333"/>
                </a:solidFill>
                <a:latin typeface="Source Han Sans CN Normal" pitchFamily="34" charset="0"/>
                <a:ea typeface="Source Han Sans CN Normal" pitchFamily="34" charset="-122"/>
                <a:cs typeface="Source Han Sans CN Normal" pitchFamily="34" charset="-120"/>
              </a:rPr>
              <a:t>制定人才引进政策，吸引高端人才，提升创新能力。</a:t>
            </a:r>
            <a:endParaRPr lang="en-US" sz="1080"/>
          </a:p>
        </p:txBody>
      </p:sp>
      <p:sp>
        <p:nvSpPr>
          <p:cNvPr id="15" name="Text 5"/>
          <p:cNvSpPr/>
          <p:nvPr/>
        </p:nvSpPr>
        <p:spPr>
          <a:xfrm>
            <a:off x="1294141" y="2086830"/>
            <a:ext cx="1193796" cy="194310"/>
          </a:xfrm>
          <a:prstGeom prst="rect"/>
          <a:noFill/>
        </p:spPr>
        <p:txBody>
          <a:bodyPr wrap="square" lIns="0" tIns="0" rIns="0" bIns="0" rtlCol="0" anchor="ctr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ctr">
              <a:lnSpc>
                <a:spcPct val="120000"/>
              </a:lnSpc>
              <a:buNone/>
            </a:pPr>
            <a:r>
              <a:rPr lang="en-US" sz="1260" b="1" dirty="1">
                <a:solidFill>
                  <a:srgbClr val="000000"/>
                </a:solidFill>
                <a:latin typeface="OPPOSans B" pitchFamily="34" charset="0"/>
                <a:ea typeface="OPPOSans B" pitchFamily="34" charset="-122"/>
                <a:cs typeface="OPPOSans B" pitchFamily="34" charset="-120"/>
              </a:rPr>
              <a:t>财政支持</a:t>
            </a:r>
            <a:endParaRPr lang="en-US" sz="1260"/>
          </a:p>
        </p:txBody>
      </p:sp>
      <p:sp>
        <p:nvSpPr>
          <p:cNvPr id="16" name="Text 6"/>
          <p:cNvSpPr/>
          <p:nvPr/>
        </p:nvSpPr>
        <p:spPr>
          <a:xfrm>
            <a:off x="6655525" y="2086830"/>
            <a:ext cx="1193796" cy="194310"/>
          </a:xfrm>
          <a:prstGeom prst="rect"/>
          <a:noFill/>
        </p:spPr>
        <p:txBody>
          <a:bodyPr wrap="square" lIns="0" tIns="0" rIns="0" bIns="0" rtlCol="0" anchor="ctr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ctr">
              <a:lnSpc>
                <a:spcPct val="120000"/>
              </a:lnSpc>
              <a:buNone/>
            </a:pPr>
            <a:r>
              <a:rPr lang="en-US" sz="1260" b="1" dirty="1">
                <a:solidFill>
                  <a:srgbClr val="000000"/>
                </a:solidFill>
                <a:latin typeface="OPPOSans B" pitchFamily="34" charset="0"/>
                <a:ea typeface="OPPOSans B" pitchFamily="34" charset="-122"/>
                <a:cs typeface="OPPOSans B" pitchFamily="34" charset="-120"/>
              </a:rPr>
              <a:t>人才引进</a:t>
            </a:r>
            <a:endParaRPr lang="en-US" sz="1260"/>
          </a:p>
        </p:txBody>
      </p:sp>
      <p:sp>
        <p:nvSpPr>
          <p:cNvPr id="17" name="Text 7"/>
          <p:cNvSpPr/>
          <p:nvPr/>
        </p:nvSpPr>
        <p:spPr>
          <a:xfrm>
            <a:off x="3978405" y="2669739"/>
            <a:ext cx="1186804" cy="497205"/>
          </a:xfrm>
          <a:prstGeom prst="rect"/>
          <a:noFill/>
        </p:spPr>
        <p:txBody>
          <a:bodyPr wrap="square" lIns="0" tIns="0" rIns="0" bIns="0" rtlCol="0" anchor="t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ctr">
              <a:lnSpc>
                <a:spcPct val="120000"/>
              </a:lnSpc>
              <a:buNone/>
            </a:pPr>
            <a:r>
              <a:rPr lang="en-US" sz="1080" dirty="1">
                <a:solidFill>
                  <a:srgbClr val="333333"/>
                </a:solidFill>
                <a:latin typeface="Source Han Sans CN Normal" pitchFamily="34" charset="0"/>
                <a:ea typeface="Source Han Sans CN Normal" pitchFamily="34" charset="-122"/>
                <a:cs typeface="Source Han Sans CN Normal" pitchFamily="34" charset="-120"/>
              </a:rPr>
              <a:t>实施税收优惠政策，减轻企业负担，鼓励创新。</a:t>
            </a:r>
            <a:endParaRPr lang="en-US" sz="1080"/>
          </a:p>
        </p:txBody>
      </p:sp>
      <p:sp>
        <p:nvSpPr>
          <p:cNvPr id="18" name="Text 8"/>
          <p:cNvSpPr/>
          <p:nvPr/>
        </p:nvSpPr>
        <p:spPr>
          <a:xfrm>
            <a:off x="820896" y="325664"/>
            <a:ext cx="8183979" cy="315397"/>
          </a:xfrm>
          <a:prstGeom prst="rect"/>
          <a:noFill/>
        </p:spPr>
        <p:txBody>
          <a:bodyPr wrap="square" lIns="0" tIns="0" rIns="0" bIns="0" rtlCol="0" anchor="b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l">
              <a:lnSpc>
                <a:spcPct val="120000"/>
              </a:lnSpc>
              <a:buNone/>
            </a:pPr>
            <a:r>
              <a:rPr lang="en-US" sz="1920" dirty="1">
                <a:solidFill>
                  <a:srgbClr val="000000"/>
                </a:solidFill>
                <a:latin typeface="244-上首墩墩体" pitchFamily="34" charset="0"/>
                <a:ea typeface="244-上首墩墩体" pitchFamily="34" charset="-122"/>
                <a:cs typeface="244-上首墩墩体" pitchFamily="34" charset="-120"/>
              </a:rPr>
              <a:t>政策措施</a:t>
            </a:r>
            <a:endParaRPr lang="en-US" sz="1920"/>
          </a:p>
        </p:txBody>
      </p:sp>
      <p:sp>
        <p:nvSpPr>
          <p:cNvPr id="19" name="Text 9"/>
          <p:cNvSpPr/>
          <p:nvPr/>
        </p:nvSpPr>
        <p:spPr>
          <a:xfrm>
            <a:off x="3974982" y="2100243"/>
            <a:ext cx="1193796" cy="194310"/>
          </a:xfrm>
          <a:prstGeom prst="rect"/>
          <a:noFill/>
        </p:spPr>
        <p:txBody>
          <a:bodyPr wrap="square" lIns="0" tIns="0" rIns="0" bIns="0" rtlCol="0" anchor="ctr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ctr">
              <a:lnSpc>
                <a:spcPct val="120000"/>
              </a:lnSpc>
              <a:buNone/>
            </a:pPr>
            <a:r>
              <a:rPr lang="en-US" sz="1260" b="1" dirty="1">
                <a:solidFill>
                  <a:srgbClr val="000000"/>
                </a:solidFill>
                <a:latin typeface="OPPOSans B" pitchFamily="34" charset="0"/>
                <a:ea typeface="OPPOSans B" pitchFamily="34" charset="-122"/>
                <a:cs typeface="OPPOSans B" pitchFamily="34" charset="-120"/>
              </a:rPr>
              <a:t>税收优惠</a:t>
            </a:r>
            <a:endParaRPr lang="en-US" sz="1260"/>
          </a:p>
        </p:txBody>
      </p:sp>
      <p:sp>
        <p:nvSpPr>
          <p:cNvPr id="20" name="Text 10"/>
          <p:cNvSpPr/>
          <p:nvPr/>
        </p:nvSpPr>
        <p:spPr>
          <a:xfrm>
            <a:off x="8801100" y="4857750"/>
            <a:ext cx="580644" cy="165735"/>
          </a:xfrm>
          <a:prstGeom prst="rect"/>
          <a:noFill/>
        </p:spPr>
        <p:txBody>
          <a:bodyPr wrap="none" lIns="0" tIns="0" rIns="0" bIns="0" rtlCol="0" anchor="t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>
              <a:lnSpc>
                <a:spcPct val="100000"/>
              </a:lnSpc>
              <a:buNone/>
            </a:pPr>
            <a:r>
              <a:rPr lang="en-US" sz="1080" dirty="1">
                <a:solidFill>
                  <a:srgbClr val="99999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09</a:t>
            </a:r>
            <a:endParaRPr lang="en-US" sz="1080"/>
          </a:p>
        </p:txBody>
      </p:sp>
      <p:sp>
        <p:nvSpPr>
          <p:cNvPr id="21" name="Text 11"/>
          <p:cNvSpPr/>
          <p:nvPr/>
        </p:nvSpPr>
        <p:spPr>
          <a:xfrm>
            <a:off x="3148965" y="4857750"/>
            <a:ext cx="4295394" cy="137160"/>
          </a:xfrm>
          <a:prstGeom prst="rect"/>
          <a:noFill/>
        </p:spPr>
        <p:txBody>
          <a:bodyPr wrap="none" lIns="0" tIns="0" rIns="0" bIns="0" rtlCol="0" anchor="t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>
              <a:lnSpc>
                <a:spcPct val="120000"/>
              </a:lnSpc>
              <a:buNone/>
            </a:pPr>
            <a:r>
              <a:rPr lang="en-US" sz="900" dirty="1">
                <a:solidFill>
                  <a:srgbClr val="99999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©2025 Proprietary and Confidential. All Rights Reserved.</a:t>
            </a:r>
            <a:endParaRPr lang="en-US" sz="900"/>
          </a:p>
        </p:txBody>
      </p:sp>
      <p:pic>
        <p:nvPicPr>
          <p:cNvPr id="22" name="Image 8" descr="preencoded.png"/>
          <p:cNvPicPr>
            <a:picLocks noChangeAspect="1"/>
          </p:cNvPicPr>
          <p:nvPr/>
        </p:nvPicPr>
        <p:blipFill>
          <a:blip r:embed="rId17"/>
          <a:srcRect/>
          <a:stretch>
            <a:fillRect/>
          </a:stretch>
        </p:blipFill>
        <p:spPr>
          <a:xfrm>
            <a:off x="114300" y="114300"/>
            <a:ext cx="1543050" cy="342900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1:Choice xmlns:p14="http://schemas.microsoft.com/office/powerpoint/2010/main" xmlns:mc1="http://schemas.openxmlformats.org/markup-compatibility/2006" Requires="p14">
      <p:transition xmlns:d4p1="http://schemas.microsoft.com/office/powerpoint/2010/main" d4p1:dur="1000" spd="slow">
        <p:push dir="d"/>
      </p:transition>
    </mc1:Choice>
    <mc1:Fallback xmlns:mc1="http://schemas.openxmlformats.org/markup-compatibility/2006">
      <p:transition spd="slow">
        <p:fade/>
      </p:transition>
    </mc1:Fallback>
  </mc:AlternateContent>
  <p:timing>
    <p:tnLst>
      <p:par>
        <p:cTn id="1" restart="never" nodeType="tmRoot">
          <p:childTnLst>
            <p:seq concurrent="1" prevAc="none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7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10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13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16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19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750"/>
                            </p:stCondLst>
                            <p:childTnLst>
                              <p:par>
                                <p:cTn id="21" presetID="10" presetClass="entr" presetSubtype="0" fill="hold" grpId="5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23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6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26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7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29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8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32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9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35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500"/>
                            </p:stCondLst>
                            <p:childTnLst>
                              <p:par>
                                <p:cTn id="37" presetID="10" presetClass="entr" presetSubtype="0" fill="hold" grpId="1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39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1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42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1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45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1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48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1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51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1:bldP xmlns:p1="http://schemas.openxmlformats.org/presentationml/2006/main" spid="10" grpId="0" uiExpand="0" advAuto="indefinite" build="whole" animBg="1"/>
      <p1:bldP xmlns:p1="http://schemas.openxmlformats.org/presentationml/2006/main" spid="3" grpId="1" uiExpand="0" advAuto="indefinite" build="whole" animBg="1"/>
      <p1:bldP xmlns:p1="http://schemas.openxmlformats.org/presentationml/2006/main" spid="5" grpId="2" uiExpand="0" advAuto="indefinite" build="whole" animBg="1"/>
      <p1:bldP xmlns:p1="http://schemas.openxmlformats.org/presentationml/2006/main" spid="15" grpId="3" uiExpand="0" advAuto="indefinite" build="whole" animBg="1"/>
      <p1:bldP xmlns:p1="http://schemas.openxmlformats.org/presentationml/2006/main" spid="13" grpId="4" uiExpand="0" advAuto="indefinite" build="whole" animBg="1"/>
      <p1:bldP xmlns:p1="http://schemas.openxmlformats.org/presentationml/2006/main" spid="12" grpId="5" uiExpand="0" advAuto="indefinite" build="whole" animBg="1"/>
      <p1:bldP xmlns:p1="http://schemas.openxmlformats.org/presentationml/2006/main" spid="6" grpId="6" uiExpand="0" advAuto="indefinite" build="whole" animBg="1"/>
      <p1:bldP xmlns:p1="http://schemas.openxmlformats.org/presentationml/2006/main" spid="7" grpId="7" uiExpand="0" advAuto="indefinite" build="whole" animBg="1"/>
      <p1:bldP xmlns:p1="http://schemas.openxmlformats.org/presentationml/2006/main" spid="19" grpId="8" uiExpand="0" advAuto="indefinite" build="whole" animBg="1"/>
      <p1:bldP xmlns:p1="http://schemas.openxmlformats.org/presentationml/2006/main" spid="17" grpId="9" uiExpand="0" advAuto="indefinite" build="whole" animBg="1"/>
      <p1:bldP xmlns:p1="http://schemas.openxmlformats.org/presentationml/2006/main" spid="11" grpId="10" uiExpand="0" advAuto="indefinite" build="whole" animBg="1"/>
      <p1:bldP xmlns:p1="http://schemas.openxmlformats.org/presentationml/2006/main" spid="8" grpId="11" uiExpand="0" advAuto="indefinite" build="whole" animBg="1"/>
      <p1:bldP xmlns:p1="http://schemas.openxmlformats.org/presentationml/2006/main" spid="9" grpId="12" uiExpand="0" advAuto="indefinite" build="whole" animBg="1"/>
      <p1:bldP xmlns:p1="http://schemas.openxmlformats.org/presentationml/2006/main" spid="16" grpId="13" uiExpand="0" advAuto="indefinite" build="whole" animBg="1"/>
      <p1:bldP xmlns:p1="http://schemas.openxmlformats.org/presentationml/2006/main" spid="14" grpId="14" uiExpand="0" advAuto="indefinite" build="whole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213733" y="395861"/>
            <a:ext cx="255373" cy="181819"/>
          </a:xfrm>
          <a:prstGeom prst="rect"/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081940" y="1457954"/>
            <a:ext cx="2655715" cy="2655714"/>
          </a:xfrm>
          <a:prstGeom prst="rect"/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408996" y="395861"/>
            <a:ext cx="255373" cy="181819"/>
          </a:xfrm>
          <a:prstGeom prst="rect"/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1434898" y="2163870"/>
            <a:ext cx="1949798" cy="1949797"/>
          </a:xfrm>
          <a:prstGeom prst="rect"/>
        </p:spPr>
      </p:pic>
      <p:pic>
        <p:nvPicPr>
          <p:cNvPr id="6" name="Image 4" descr="preencoded.png"/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>
          <a:xfrm>
            <a:off x="1792719" y="2879509"/>
            <a:ext cx="1234158" cy="1234158"/>
          </a:xfrm>
          <a:prstGeom prst="rect"/>
        </p:spPr>
      </p:pic>
      <p:pic>
        <p:nvPicPr>
          <p:cNvPr id="7" name="Image 5" descr="preencoded.png"/>
          <p:cNvPicPr>
            <a:picLocks noChangeAspect="1"/>
          </p:cNvPicPr>
          <p:nvPr/>
        </p:nvPicPr>
        <p:blipFill>
          <a:blip r:embed="rId11"/>
          <a:srcRect/>
          <a:stretch>
            <a:fillRect/>
          </a:stretch>
        </p:blipFill>
        <p:spPr>
          <a:xfrm>
            <a:off x="4440553" y="1777074"/>
            <a:ext cx="1675161" cy="11225"/>
          </a:xfrm>
          <a:prstGeom prst="rect"/>
        </p:spPr>
      </p:pic>
      <p:pic>
        <p:nvPicPr>
          <p:cNvPr id="8" name="Image 6" descr="preencoded.png"/>
          <p:cNvPicPr>
            <a:picLocks noChangeAspect="1"/>
          </p:cNvPicPr>
          <p:nvPr/>
        </p:nvPicPr>
        <p:blipFill>
          <a:blip r:embed="rId13"/>
          <a:srcRect/>
          <a:stretch>
            <a:fillRect/>
          </a:stretch>
        </p:blipFill>
        <p:spPr>
          <a:xfrm>
            <a:off x="2423746" y="1770647"/>
            <a:ext cx="1624745" cy="11225"/>
          </a:xfrm>
          <a:prstGeom prst="rect"/>
        </p:spPr>
      </p:pic>
      <p:pic>
        <p:nvPicPr>
          <p:cNvPr id="9" name="Image 7" descr="preencoded.png"/>
          <p:cNvPicPr>
            <a:picLocks noChangeAspect="1"/>
          </p:cNvPicPr>
          <p:nvPr/>
        </p:nvPicPr>
        <p:blipFill>
          <a:blip r:embed="rId15"/>
          <a:srcRect/>
          <a:stretch>
            <a:fillRect/>
          </a:stretch>
        </p:blipFill>
        <p:spPr>
          <a:xfrm>
            <a:off x="2368972" y="1735450"/>
            <a:ext cx="81707" cy="81622"/>
          </a:xfrm>
          <a:prstGeom prst="rect"/>
        </p:spPr>
      </p:pic>
      <p:pic>
        <p:nvPicPr>
          <p:cNvPr id="10" name="Image 8" descr="preencoded.png"/>
          <p:cNvPicPr>
            <a:picLocks noChangeAspect="1"/>
          </p:cNvPicPr>
          <p:nvPr/>
        </p:nvPicPr>
        <p:blipFill>
          <a:blip r:embed="rId17"/>
          <a:srcRect/>
          <a:stretch>
            <a:fillRect/>
          </a:stretch>
        </p:blipFill>
        <p:spPr>
          <a:xfrm>
            <a:off x="3865078" y="1538002"/>
            <a:ext cx="476488" cy="476519"/>
          </a:xfrm>
          <a:prstGeom prst="rect"/>
        </p:spPr>
      </p:pic>
      <p:pic>
        <p:nvPicPr>
          <p:cNvPr id="11" name="Image 9" descr="preencoded.png"/>
          <p:cNvPicPr>
            <a:picLocks noChangeAspect="1"/>
          </p:cNvPicPr>
          <p:nvPr/>
        </p:nvPicPr>
        <p:blipFill>
          <a:blip r:embed="rId19"/>
          <a:srcRect/>
          <a:stretch>
            <a:fillRect/>
          </a:stretch>
        </p:blipFill>
        <p:spPr>
          <a:xfrm>
            <a:off x="3938214" y="1620452"/>
            <a:ext cx="330513" cy="324468"/>
          </a:xfrm>
          <a:prstGeom prst="rect"/>
        </p:spPr>
      </p:pic>
      <p:pic>
        <p:nvPicPr>
          <p:cNvPr id="12" name="Image 10" descr="preencoded.png"/>
          <p:cNvPicPr>
            <a:picLocks noChangeAspect="1"/>
          </p:cNvPicPr>
          <p:nvPr/>
        </p:nvPicPr>
        <p:blipFill>
          <a:blip r:embed="rId21"/>
          <a:srcRect/>
          <a:stretch>
            <a:fillRect/>
          </a:stretch>
        </p:blipFill>
        <p:spPr>
          <a:xfrm>
            <a:off x="6546807" y="2727029"/>
            <a:ext cx="1675126" cy="11225"/>
          </a:xfrm>
          <a:prstGeom prst="rect"/>
        </p:spPr>
      </p:pic>
      <p:pic>
        <p:nvPicPr>
          <p:cNvPr id="13" name="Image 11" descr="preencoded.png"/>
          <p:cNvPicPr>
            <a:picLocks noChangeAspect="1"/>
          </p:cNvPicPr>
          <p:nvPr/>
        </p:nvPicPr>
        <p:blipFill>
          <a:blip r:embed="rId23"/>
          <a:srcRect/>
          <a:stretch>
            <a:fillRect/>
          </a:stretch>
        </p:blipFill>
        <p:spPr>
          <a:xfrm>
            <a:off x="2527373" y="2721785"/>
            <a:ext cx="3533594" cy="11226"/>
          </a:xfrm>
          <a:prstGeom prst="rect"/>
        </p:spPr>
      </p:pic>
      <p:pic>
        <p:nvPicPr>
          <p:cNvPr id="14" name="Image 12" descr="preencoded.png"/>
          <p:cNvPicPr>
            <a:picLocks noChangeAspect="1"/>
          </p:cNvPicPr>
          <p:nvPr/>
        </p:nvPicPr>
        <p:blipFill>
          <a:blip r:embed="rId25"/>
          <a:srcRect/>
          <a:stretch>
            <a:fillRect/>
          </a:stretch>
        </p:blipFill>
        <p:spPr>
          <a:xfrm>
            <a:off x="2368986" y="2686587"/>
            <a:ext cx="81621" cy="81622"/>
          </a:xfrm>
          <a:prstGeom prst="rect"/>
        </p:spPr>
      </p:pic>
      <p:pic>
        <p:nvPicPr>
          <p:cNvPr id="15" name="Image 13" descr="preencoded.png"/>
          <p:cNvPicPr>
            <a:picLocks noChangeAspect="1"/>
          </p:cNvPicPr>
          <p:nvPr/>
        </p:nvPicPr>
        <p:blipFill>
          <a:blip r:embed="rId27"/>
          <a:srcRect/>
          <a:stretch>
            <a:fillRect/>
          </a:stretch>
        </p:blipFill>
        <p:spPr>
          <a:xfrm>
            <a:off x="6044129" y="2489138"/>
            <a:ext cx="476519" cy="476519"/>
          </a:xfrm>
          <a:prstGeom prst="rect"/>
        </p:spPr>
      </p:pic>
      <p:pic>
        <p:nvPicPr>
          <p:cNvPr id="16" name="Image 14" descr="preencoded.png"/>
          <p:cNvPicPr>
            <a:picLocks noChangeAspect="1"/>
          </p:cNvPicPr>
          <p:nvPr/>
        </p:nvPicPr>
        <p:blipFill>
          <a:blip r:embed="rId29"/>
          <a:srcRect/>
          <a:stretch>
            <a:fillRect/>
          </a:stretch>
        </p:blipFill>
        <p:spPr>
          <a:xfrm>
            <a:off x="6117362" y="2571589"/>
            <a:ext cx="330513" cy="324468"/>
          </a:xfrm>
          <a:prstGeom prst="rect"/>
        </p:spPr>
      </p:pic>
      <p:pic>
        <p:nvPicPr>
          <p:cNvPr id="17" name="Image 15" descr="preencoded.png"/>
          <p:cNvPicPr>
            <a:picLocks noChangeAspect="1"/>
          </p:cNvPicPr>
          <p:nvPr/>
        </p:nvPicPr>
        <p:blipFill>
          <a:blip r:embed="rId31"/>
          <a:srcRect/>
          <a:stretch>
            <a:fillRect/>
          </a:stretch>
        </p:blipFill>
        <p:spPr>
          <a:xfrm>
            <a:off x="4440553" y="3582549"/>
            <a:ext cx="1675124" cy="11225"/>
          </a:xfrm>
          <a:prstGeom prst="rect"/>
        </p:spPr>
      </p:pic>
      <p:pic>
        <p:nvPicPr>
          <p:cNvPr id="18" name="Image 16" descr="preencoded.png"/>
          <p:cNvPicPr>
            <a:picLocks noChangeAspect="1"/>
          </p:cNvPicPr>
          <p:nvPr/>
        </p:nvPicPr>
        <p:blipFill>
          <a:blip r:embed="rId33"/>
          <a:srcRect/>
          <a:stretch>
            <a:fillRect/>
          </a:stretch>
        </p:blipFill>
        <p:spPr>
          <a:xfrm>
            <a:off x="2423709" y="3587872"/>
            <a:ext cx="1624820" cy="11225"/>
          </a:xfrm>
          <a:prstGeom prst="rect"/>
        </p:spPr>
      </p:pic>
      <p:pic>
        <p:nvPicPr>
          <p:cNvPr id="19" name="Image 17" descr="preencoded.png"/>
          <p:cNvPicPr>
            <a:picLocks noChangeAspect="1"/>
          </p:cNvPicPr>
          <p:nvPr/>
        </p:nvPicPr>
        <p:blipFill>
          <a:blip r:embed="rId35"/>
          <a:srcRect/>
          <a:stretch>
            <a:fillRect/>
          </a:stretch>
        </p:blipFill>
        <p:spPr>
          <a:xfrm>
            <a:off x="2368972" y="3552676"/>
            <a:ext cx="81707" cy="81621"/>
          </a:xfrm>
          <a:prstGeom prst="rect"/>
        </p:spPr>
      </p:pic>
      <p:pic>
        <p:nvPicPr>
          <p:cNvPr id="20" name="Image 18" descr="preencoded.png"/>
          <p:cNvPicPr>
            <a:picLocks noChangeAspect="1"/>
          </p:cNvPicPr>
          <p:nvPr/>
        </p:nvPicPr>
        <p:blipFill>
          <a:blip r:embed="rId37"/>
          <a:srcRect/>
          <a:stretch>
            <a:fillRect/>
          </a:stretch>
        </p:blipFill>
        <p:spPr>
          <a:xfrm>
            <a:off x="3865003" y="3355226"/>
            <a:ext cx="476600" cy="476519"/>
          </a:xfrm>
          <a:prstGeom prst="rect"/>
        </p:spPr>
      </p:pic>
      <p:pic>
        <p:nvPicPr>
          <p:cNvPr id="21" name="Image 19" descr="preencoded.png"/>
          <p:cNvPicPr>
            <a:picLocks noChangeAspect="1"/>
          </p:cNvPicPr>
          <p:nvPr/>
        </p:nvPicPr>
        <p:blipFill>
          <a:blip r:embed="rId39"/>
          <a:srcRect/>
          <a:stretch>
            <a:fillRect/>
          </a:stretch>
        </p:blipFill>
        <p:spPr>
          <a:xfrm>
            <a:off x="3938233" y="3437677"/>
            <a:ext cx="330513" cy="324468"/>
          </a:xfrm>
          <a:prstGeom prst="rect"/>
        </p:spPr>
      </p:pic>
      <p:sp>
        <p:nvSpPr>
          <p:cNvPr id="22" name="Text 0"/>
          <p:cNvSpPr/>
          <p:nvPr/>
        </p:nvSpPr>
        <p:spPr>
          <a:xfrm>
            <a:off x="4512809" y="1860121"/>
            <a:ext cx="1539744" cy="228600"/>
          </a:xfrm>
          <a:prstGeom prst="rect"/>
          <a:noFill/>
        </p:spPr>
        <p:txBody>
          <a:bodyPr wrap="square" lIns="0" tIns="0" rIns="0" bIns="0" rtlCol="0" anchor="t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ctr">
              <a:lnSpc>
                <a:spcPct val="120000"/>
              </a:lnSpc>
              <a:buNone/>
            </a:pPr>
            <a:r>
              <a:rPr lang="en-US" sz="720" dirty="1">
                <a:solidFill>
                  <a:srgbClr val="262626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将计划分为短期、中期和长期三个阶段，明确各阶段目标。</a:t>
            </a:r>
            <a:endParaRPr lang="en-US" sz="720"/>
          </a:p>
        </p:txBody>
      </p:sp>
      <p:sp>
        <p:nvSpPr>
          <p:cNvPr id="23" name="Text 1"/>
          <p:cNvSpPr/>
          <p:nvPr/>
        </p:nvSpPr>
        <p:spPr>
          <a:xfrm>
            <a:off x="4512847" y="3292349"/>
            <a:ext cx="1539706" cy="196957"/>
          </a:xfrm>
          <a:prstGeom prst="rect"/>
          <a:noFill/>
        </p:spPr>
        <p:txBody>
          <a:bodyPr wrap="square" lIns="0" tIns="0" rIns="0" bIns="0" rtlCol="0" anchor="t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ctr">
              <a:lnSpc>
                <a:spcPct val="120000"/>
              </a:lnSpc>
              <a:buNone/>
            </a:pPr>
            <a:r>
              <a:rPr lang="en-US" sz="1260" b="1" dirty="1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任务分解</a:t>
            </a:r>
            <a:endParaRPr lang="en-US" sz="1260"/>
          </a:p>
        </p:txBody>
      </p:sp>
      <p:sp>
        <p:nvSpPr>
          <p:cNvPr id="24" name="Text 2"/>
          <p:cNvSpPr/>
          <p:nvPr/>
        </p:nvSpPr>
        <p:spPr>
          <a:xfrm>
            <a:off x="6619918" y="2436828"/>
            <a:ext cx="1538046" cy="199057"/>
          </a:xfrm>
          <a:prstGeom prst="rect"/>
          <a:noFill/>
        </p:spPr>
        <p:txBody>
          <a:bodyPr wrap="square" lIns="0" tIns="0" rIns="0" bIns="0" rtlCol="0" anchor="t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ctr">
              <a:lnSpc>
                <a:spcPct val="120000"/>
              </a:lnSpc>
              <a:buNone/>
            </a:pPr>
            <a:r>
              <a:rPr lang="en-US" sz="1260" b="1" dirty="1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监督评估</a:t>
            </a:r>
            <a:endParaRPr lang="en-US" sz="1260"/>
          </a:p>
        </p:txBody>
      </p:sp>
      <p:sp>
        <p:nvSpPr>
          <p:cNvPr id="25" name="Text 3"/>
          <p:cNvSpPr/>
          <p:nvPr/>
        </p:nvSpPr>
        <p:spPr>
          <a:xfrm>
            <a:off x="820896" y="325664"/>
            <a:ext cx="8183979" cy="315397"/>
          </a:xfrm>
          <a:prstGeom prst="rect"/>
          <a:noFill/>
        </p:spPr>
        <p:txBody>
          <a:bodyPr wrap="square" lIns="0" tIns="0" rIns="0" bIns="0" rtlCol="0" anchor="b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l">
              <a:lnSpc>
                <a:spcPct val="120000"/>
              </a:lnSpc>
              <a:buNone/>
            </a:pPr>
            <a:r>
              <a:rPr lang="en-US" sz="1920" dirty="1">
                <a:solidFill>
                  <a:srgbClr val="000000"/>
                </a:solidFill>
                <a:latin typeface="244-上首墩墩体" pitchFamily="34" charset="0"/>
                <a:ea typeface="244-上首墩墩体" pitchFamily="34" charset="-122"/>
                <a:cs typeface="244-上首墩墩体" pitchFamily="34" charset="-120"/>
              </a:rPr>
              <a:t>实施路径</a:t>
            </a:r>
            <a:endParaRPr lang="en-US" sz="1920"/>
          </a:p>
        </p:txBody>
      </p:sp>
      <p:sp>
        <p:nvSpPr>
          <p:cNvPr id="26" name="Text 4"/>
          <p:cNvSpPr/>
          <p:nvPr/>
        </p:nvSpPr>
        <p:spPr>
          <a:xfrm>
            <a:off x="4512847" y="3665597"/>
            <a:ext cx="1539706" cy="228600"/>
          </a:xfrm>
          <a:prstGeom prst="rect"/>
          <a:noFill/>
        </p:spPr>
        <p:txBody>
          <a:bodyPr wrap="square" lIns="0" tIns="0" rIns="0" bIns="0" rtlCol="0" anchor="t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ctr">
              <a:lnSpc>
                <a:spcPct val="120000"/>
              </a:lnSpc>
              <a:buNone/>
            </a:pPr>
            <a:r>
              <a:rPr lang="en-US" sz="720" dirty="1">
                <a:solidFill>
                  <a:srgbClr val="262626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将战略目标分解为具体任务，明确责任主体和时间节点。</a:t>
            </a:r>
            <a:endParaRPr lang="en-US" sz="720"/>
          </a:p>
        </p:txBody>
      </p:sp>
      <p:sp>
        <p:nvSpPr>
          <p:cNvPr id="27" name="Text 5"/>
          <p:cNvSpPr/>
          <p:nvPr/>
        </p:nvSpPr>
        <p:spPr>
          <a:xfrm>
            <a:off x="6619918" y="2810077"/>
            <a:ext cx="1538046" cy="228600"/>
          </a:xfrm>
          <a:prstGeom prst="rect"/>
          <a:noFill/>
        </p:spPr>
        <p:txBody>
          <a:bodyPr wrap="square" lIns="0" tIns="0" rIns="0" bIns="0" rtlCol="0" anchor="t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ctr">
              <a:lnSpc>
                <a:spcPct val="120000"/>
              </a:lnSpc>
              <a:buNone/>
            </a:pPr>
            <a:r>
              <a:rPr lang="en-US" sz="720" dirty="1">
                <a:solidFill>
                  <a:srgbClr val="262626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建立监督评估机制，确保计划有效实施。</a:t>
            </a:r>
            <a:endParaRPr lang="en-US" sz="720"/>
          </a:p>
        </p:txBody>
      </p:sp>
      <p:sp>
        <p:nvSpPr>
          <p:cNvPr id="28" name="Text 6"/>
          <p:cNvSpPr/>
          <p:nvPr/>
        </p:nvSpPr>
        <p:spPr>
          <a:xfrm>
            <a:off x="4512809" y="1486873"/>
            <a:ext cx="1539744" cy="196957"/>
          </a:xfrm>
          <a:prstGeom prst="rect"/>
          <a:noFill/>
        </p:spPr>
        <p:txBody>
          <a:bodyPr wrap="square" lIns="0" tIns="0" rIns="0" bIns="0" rtlCol="0" anchor="t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ctr">
              <a:lnSpc>
                <a:spcPct val="120000"/>
              </a:lnSpc>
              <a:buNone/>
            </a:pPr>
            <a:r>
              <a:rPr lang="en-US" sz="1260" b="1" dirty="1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阶段划分</a:t>
            </a:r>
            <a:endParaRPr lang="en-US" sz="1260"/>
          </a:p>
        </p:txBody>
      </p:sp>
      <p:sp>
        <p:nvSpPr>
          <p:cNvPr id="29" name="Text 7"/>
          <p:cNvSpPr/>
          <p:nvPr/>
        </p:nvSpPr>
        <p:spPr>
          <a:xfrm>
            <a:off x="8801100" y="4857750"/>
            <a:ext cx="580644" cy="165735"/>
          </a:xfrm>
          <a:prstGeom prst="rect"/>
          <a:noFill/>
        </p:spPr>
        <p:txBody>
          <a:bodyPr wrap="none" lIns="0" tIns="0" rIns="0" bIns="0" rtlCol="0" anchor="t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>
              <a:lnSpc>
                <a:spcPct val="100000"/>
              </a:lnSpc>
              <a:buNone/>
            </a:pPr>
            <a:r>
              <a:rPr lang="en-US" sz="1080" dirty="1">
                <a:solidFill>
                  <a:srgbClr val="99999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010</a:t>
            </a:r>
            <a:endParaRPr lang="en-US" sz="1080"/>
          </a:p>
        </p:txBody>
      </p:sp>
      <p:sp>
        <p:nvSpPr>
          <p:cNvPr id="30" name="Text 8"/>
          <p:cNvSpPr/>
          <p:nvPr/>
        </p:nvSpPr>
        <p:spPr>
          <a:xfrm>
            <a:off x="3148965" y="4857750"/>
            <a:ext cx="4295394" cy="137160"/>
          </a:xfrm>
          <a:prstGeom prst="rect"/>
          <a:noFill/>
        </p:spPr>
        <p:txBody>
          <a:bodyPr wrap="none" lIns="0" tIns="0" rIns="0" bIns="0" rtlCol="0" anchor="t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>
              <a:lnSpc>
                <a:spcPct val="120000"/>
              </a:lnSpc>
              <a:buNone/>
            </a:pPr>
            <a:r>
              <a:rPr lang="en-US" sz="900" dirty="1">
                <a:solidFill>
                  <a:srgbClr val="99999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©2025 Proprietary and Confidential. All Rights Reserved.</a:t>
            </a:r>
            <a:endParaRPr lang="en-US" sz="900"/>
          </a:p>
        </p:txBody>
      </p:sp>
      <p:pic>
        <p:nvPicPr>
          <p:cNvPr id="31" name="Image 20" descr="preencoded.png"/>
          <p:cNvPicPr>
            <a:picLocks noChangeAspect="1"/>
          </p:cNvPicPr>
          <p:nvPr/>
        </p:nvPicPr>
        <p:blipFill>
          <a:blip r:embed="rId41"/>
          <a:srcRect/>
          <a:stretch>
            <a:fillRect/>
          </a:stretch>
        </p:blipFill>
        <p:spPr>
          <a:xfrm>
            <a:off x="114300" y="114300"/>
            <a:ext cx="1543050" cy="342900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1:Choice xmlns:p14="http://schemas.microsoft.com/office/powerpoint/2010/main" xmlns:mc1="http://schemas.openxmlformats.org/markup-compatibility/2006" Requires="p14">
      <p:transition xmlns:d4p1="http://schemas.microsoft.com/office/powerpoint/2010/main" d4p1:dur="1000" spd="slow">
        <p:push dir="r"/>
      </p:transition>
    </mc1:Choice>
    <mc1:Fallback xmlns:mc1="http://schemas.openxmlformats.org/markup-compatibility/2006">
      <p:transition spd="slow">
        <p:fade/>
      </p:transition>
    </mc1:Fallback>
  </mc:AlternateContent>
  <p:timing>
    <p:tnLst>
      <p:par>
        <p:cTn id="1" restart="never" nodeType="tmRoot">
          <p:childTnLst>
            <p:seq concurrent="1" prevAc="none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1:bldP xmlns:p1="http://schemas.openxmlformats.org/presentationml/2006/main" spid="3" grpId="0" uiExpand="0" advAuto="indefinite" build="whole" animBg="1"/>
      <p1:bldP xmlns:p1="http://schemas.openxmlformats.org/presentationml/2006/main" spid="6" grpId="1" uiExpand="0" advAuto="indefinite" build="whole" animBg="1"/>
      <p1:bldP xmlns:p1="http://schemas.openxmlformats.org/presentationml/2006/main" spid="5" grpId="2" uiExpand="0" advAuto="indefinite" build="whole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oss.jianzeppt.com/case/backgroundImage/db99b9ce8c76b1eb52778f32003bf83b.jpg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0" y="0"/>
            <a:ext cx="9144000" cy="5143500"/>
          </a:xfrm>
          <a:prstGeom prst="rect"/>
        </p:spPr>
      </p:pic>
      <p:sp>
        <p:nvSpPr>
          <p:cNvPr id="3" name="Text 0"/>
          <p:cNvSpPr/>
          <p:nvPr/>
        </p:nvSpPr>
        <p:spPr>
          <a:xfrm>
            <a:off x="2708676" y="1539319"/>
            <a:ext cx="3732698" cy="825103"/>
          </a:xfrm>
          <a:prstGeom prst="rect"/>
          <a:noFill/>
        </p:spPr>
        <p:txBody>
          <a:bodyPr wrap="square" lIns="0" tIns="0" rIns="0" bIns="0" rtlCol="0" anchor="b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ctr">
              <a:lnSpc>
                <a:spcPct val="100000"/>
              </a:lnSpc>
              <a:buNone/>
            </a:pPr>
            <a:r>
              <a:rPr lang="en-US" sz="5040" dirty="1">
                <a:solidFill>
                  <a:srgbClr val="000000"/>
                </a:solidFill>
                <a:latin typeface="思源宋体" pitchFamily="34" charset="0"/>
                <a:ea typeface="思源宋体" pitchFamily="34" charset="-122"/>
                <a:cs typeface="思源宋体" pitchFamily="34" charset="-120"/>
              </a:rPr>
              <a:t>03</a:t>
            </a:r>
            <a:endParaRPr lang="en-US" sz="5040"/>
          </a:p>
        </p:txBody>
      </p:sp>
      <p:sp>
        <p:nvSpPr>
          <p:cNvPr id="4" name="Text 1"/>
          <p:cNvSpPr/>
          <p:nvPr/>
        </p:nvSpPr>
        <p:spPr>
          <a:xfrm>
            <a:off x="2707129" y="3122855"/>
            <a:ext cx="3735791" cy="483798"/>
          </a:xfrm>
          <a:prstGeom prst="rect"/>
          <a:noFill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ctr">
              <a:lnSpc>
                <a:spcPct val="120000"/>
              </a:lnSpc>
              <a:buNone/>
            </a:pPr>
            <a:r>
              <a:rPr lang="en-US" sz="1080" dirty="1">
                <a:solidFill>
                  <a:srgbClr val="000000"/>
                </a:solidFill>
                <a:latin typeface="Source Han Sans CN Normal" pitchFamily="34" charset="0"/>
                <a:ea typeface="Source Han Sans CN Normal" pitchFamily="34" charset="-122"/>
                <a:cs typeface="Source Han Sans CN Normal" pitchFamily="34" charset="-120"/>
              </a:rPr>
              <a:t>展现2025新未来启航计划的实施成果</a:t>
            </a:r>
            <a:endParaRPr lang="en-US" sz="1080"/>
          </a:p>
        </p:txBody>
      </p:sp>
      <p:sp>
        <p:nvSpPr>
          <p:cNvPr id="5" name="Text 2"/>
          <p:cNvSpPr/>
          <p:nvPr/>
        </p:nvSpPr>
        <p:spPr>
          <a:xfrm>
            <a:off x="619772" y="2401485"/>
            <a:ext cx="7910505" cy="548640"/>
          </a:xfrm>
          <a:prstGeom prst="rect"/>
          <a:noFill/>
        </p:spPr>
        <p:txBody>
          <a:bodyPr wrap="none" lIns="0" tIns="0" rIns="0" bIns="0" rtlCol="0" anchor="b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ctr">
              <a:lnSpc>
                <a:spcPct val="100000"/>
              </a:lnSpc>
              <a:buNone/>
            </a:pPr>
            <a:r>
              <a:rPr lang="en-US" sz="3600" dirty="1">
                <a:solidFill>
                  <a:srgbClr val="000000"/>
                </a:solidFill>
                <a:latin typeface="思源宋体" pitchFamily="34" charset="0"/>
                <a:ea typeface="思源宋体" pitchFamily="34" charset="-122"/>
                <a:cs typeface="思源宋体" pitchFamily="34" charset="-120"/>
              </a:rPr>
              <a:t>重点项目与案例</a:t>
            </a:r>
            <a:endParaRPr lang="en-US" sz="3600"/>
          </a:p>
        </p:txBody>
      </p:sp>
      <p:sp>
        <p:nvSpPr>
          <p:cNvPr id="6" name="Text 3"/>
          <p:cNvSpPr/>
          <p:nvPr/>
        </p:nvSpPr>
        <p:spPr>
          <a:xfrm>
            <a:off x="8801100" y="4857750"/>
            <a:ext cx="580644" cy="165735"/>
          </a:xfrm>
          <a:prstGeom prst="rect"/>
          <a:noFill/>
        </p:spPr>
        <p:txBody>
          <a:bodyPr wrap="none" lIns="0" tIns="0" rIns="0" bIns="0" rtlCol="0" anchor="t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>
              <a:lnSpc>
                <a:spcPct val="100000"/>
              </a:lnSpc>
              <a:buNone/>
            </a:pPr>
            <a:r>
              <a:rPr lang="en-US" sz="1080" dirty="1">
                <a:solidFill>
                  <a:srgbClr val="99999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11</a:t>
            </a:r>
            <a:endParaRPr lang="en-US" sz="1080"/>
          </a:p>
        </p:txBody>
      </p:sp>
      <p:sp>
        <p:nvSpPr>
          <p:cNvPr id="7" name="Text 4"/>
          <p:cNvSpPr/>
          <p:nvPr/>
        </p:nvSpPr>
        <p:spPr>
          <a:xfrm>
            <a:off x="3148965" y="4857750"/>
            <a:ext cx="4295394" cy="137160"/>
          </a:xfrm>
          <a:prstGeom prst="rect"/>
          <a:noFill/>
        </p:spPr>
        <p:txBody>
          <a:bodyPr wrap="none" lIns="0" tIns="0" rIns="0" bIns="0" rtlCol="0" anchor="t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>
              <a:lnSpc>
                <a:spcPct val="120000"/>
              </a:lnSpc>
              <a:buNone/>
            </a:pPr>
            <a:r>
              <a:rPr lang="en-US" sz="900" dirty="1">
                <a:solidFill>
                  <a:srgbClr val="99999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©2025 Proprietary and Confidential. All Rights Reserved.</a:t>
            </a:r>
            <a:endParaRPr lang="en-US" sz="900"/>
          </a:p>
        </p:txBody>
      </p:sp>
      <p:pic>
        <p:nvPicPr>
          <p:cNvPr id="8" name="Image 1" descr="preencoded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14300" y="114300"/>
            <a:ext cx="1543050" cy="342900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1:Choice xmlns:p14="http://schemas.microsoft.com/office/powerpoint/2010/main" xmlns:mc1="http://schemas.openxmlformats.org/markup-compatibility/2006" Requires="p14">
      <p:transition xmlns:d4p1="http://schemas.microsoft.com/office/powerpoint/2010/main" d4p1:dur="1000" spd="slow">
        <p:push dir="u"/>
      </p:transition>
    </mc1:Choice>
    <mc1:Fallback xmlns:mc1="http://schemas.openxmlformats.org/markup-compatibility/2006">
      <p:transition spd="slow">
        <p:fade/>
      </p:transition>
    </mc1:Fallback>
  </mc:AlternateContent>
  <p:timing>
    <p:tnLst>
      <p:par>
        <p:cTn id="1" restart="never" nodeType="tmRoot">
          <p:childTnLst>
            <p:seq concurrent="1" prevAc="none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7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10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13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1:bldP xmlns:p1="http://schemas.openxmlformats.org/presentationml/2006/main" spid="3" grpId="0" uiExpand="0" advAuto="indefinite" build="whole" animBg="1"/>
      <p1:bldP xmlns:p1="http://schemas.openxmlformats.org/presentationml/2006/main" spid="2" grpId="1" uiExpand="0" advAuto="indefinite" build="whole" animBg="1"/>
      <p1:bldP xmlns:p1="http://schemas.openxmlformats.org/presentationml/2006/main" spid="4" grpId="2" uiExpand="0" advAuto="indefinite" build="whole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213733" y="395861"/>
            <a:ext cx="255373" cy="181819"/>
          </a:xfrm>
          <a:prstGeom prst="rect"/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3712845" y="1549610"/>
            <a:ext cx="1719263" cy="2044280"/>
          </a:xfrm>
          <a:prstGeom prst="rect"/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408996" y="395861"/>
            <a:ext cx="255373" cy="181819"/>
          </a:xfrm>
          <a:prstGeom prst="rect"/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3987228" y="1810963"/>
            <a:ext cx="298006" cy="274924"/>
          </a:xfrm>
          <a:prstGeom prst="rect"/>
        </p:spPr>
      </p:pic>
      <p:pic>
        <p:nvPicPr>
          <p:cNvPr id="6" name="Image 4" descr="preencoded.png"/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>
          <a:xfrm>
            <a:off x="5624512" y="1549610"/>
            <a:ext cx="1719263" cy="2044280"/>
          </a:xfrm>
          <a:prstGeom prst="rect"/>
        </p:spPr>
      </p:pic>
      <p:pic>
        <p:nvPicPr>
          <p:cNvPr id="7" name="Image 5" descr="preencoded.png"/>
          <p:cNvPicPr>
            <a:picLocks noChangeAspect="1"/>
          </p:cNvPicPr>
          <p:nvPr/>
        </p:nvPicPr>
        <p:blipFill>
          <a:blip r:embed="rId11"/>
          <a:srcRect/>
          <a:stretch>
            <a:fillRect/>
          </a:stretch>
        </p:blipFill>
        <p:spPr>
          <a:xfrm>
            <a:off x="5899372" y="1810960"/>
            <a:ext cx="298006" cy="274924"/>
          </a:xfrm>
          <a:prstGeom prst="rect"/>
        </p:spPr>
      </p:pic>
      <p:pic>
        <p:nvPicPr>
          <p:cNvPr id="8" name="Image 6" descr="preencoded.png"/>
          <p:cNvPicPr>
            <a:picLocks noChangeAspect="1"/>
          </p:cNvPicPr>
          <p:nvPr/>
        </p:nvPicPr>
        <p:blipFill>
          <a:blip r:embed="rId13"/>
          <a:srcRect/>
          <a:stretch>
            <a:fillRect/>
          </a:stretch>
        </p:blipFill>
        <p:spPr>
          <a:xfrm>
            <a:off x="1800225" y="1549610"/>
            <a:ext cx="1719263" cy="2044280"/>
          </a:xfrm>
          <a:prstGeom prst="rect"/>
        </p:spPr>
      </p:pic>
      <p:pic>
        <p:nvPicPr>
          <p:cNvPr id="9" name="Image 7" descr="preencoded.png"/>
          <p:cNvPicPr>
            <a:picLocks noChangeAspect="1"/>
          </p:cNvPicPr>
          <p:nvPr/>
        </p:nvPicPr>
        <p:blipFill>
          <a:blip r:embed="rId15"/>
          <a:srcRect/>
          <a:stretch>
            <a:fillRect/>
          </a:stretch>
        </p:blipFill>
        <p:spPr>
          <a:xfrm>
            <a:off x="2074608" y="1810960"/>
            <a:ext cx="298006" cy="274924"/>
          </a:xfrm>
          <a:prstGeom prst="rect"/>
        </p:spPr>
      </p:pic>
      <p:sp>
        <p:nvSpPr>
          <p:cNvPr id="10" name="Text 0"/>
          <p:cNvSpPr/>
          <p:nvPr/>
        </p:nvSpPr>
        <p:spPr>
          <a:xfrm>
            <a:off x="2087023" y="2260791"/>
            <a:ext cx="1154186" cy="194310"/>
          </a:xfrm>
          <a:prstGeom prst="rect"/>
          <a:noFill/>
        </p:spPr>
        <p:txBody>
          <a:bodyPr wrap="square" lIns="0" tIns="0" rIns="0" bIns="0" rtlCol="0" anchor="ctr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l">
              <a:lnSpc>
                <a:spcPct val="120000"/>
              </a:lnSpc>
              <a:buNone/>
            </a:pPr>
            <a:r>
              <a:rPr lang="en-US" sz="1260" b="1" dirty="1">
                <a:solidFill>
                  <a:srgbClr val="000000"/>
                </a:solidFill>
                <a:latin typeface="OPPOSans B" pitchFamily="34" charset="0"/>
                <a:ea typeface="OPPOSans B" pitchFamily="34" charset="-122"/>
                <a:cs typeface="OPPOSans B" pitchFamily="34" charset="-120"/>
              </a:rPr>
              <a:t>人工智能</a:t>
            </a:r>
            <a:endParaRPr lang="en-US" sz="1260"/>
          </a:p>
        </p:txBody>
      </p:sp>
      <p:sp>
        <p:nvSpPr>
          <p:cNvPr id="11" name="Text 1"/>
          <p:cNvSpPr/>
          <p:nvPr/>
        </p:nvSpPr>
        <p:spPr>
          <a:xfrm>
            <a:off x="3999464" y="2260790"/>
            <a:ext cx="1154186" cy="194310"/>
          </a:xfrm>
          <a:prstGeom prst="rect"/>
          <a:noFill/>
        </p:spPr>
        <p:txBody>
          <a:bodyPr wrap="square" lIns="0" tIns="0" rIns="0" bIns="0" rtlCol="0" anchor="ctr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l">
              <a:lnSpc>
                <a:spcPct val="100000"/>
              </a:lnSpc>
              <a:buNone/>
            </a:pPr>
            <a:r>
              <a:rPr lang="en-US" sz="1260" b="1" dirty="1">
                <a:solidFill>
                  <a:srgbClr val="FFFFFF"/>
                </a:solidFill>
                <a:latin typeface="OPPOSans B" pitchFamily="34" charset="0"/>
                <a:ea typeface="OPPOSans B" pitchFamily="34" charset="-122"/>
                <a:cs typeface="OPPOSans B" pitchFamily="34" charset="-120"/>
              </a:rPr>
              <a:t>新能源</a:t>
            </a:r>
            <a:endParaRPr lang="en-US" sz="1260"/>
          </a:p>
        </p:txBody>
      </p:sp>
      <p:sp>
        <p:nvSpPr>
          <p:cNvPr id="12" name="Text 2"/>
          <p:cNvSpPr/>
          <p:nvPr/>
        </p:nvSpPr>
        <p:spPr>
          <a:xfrm>
            <a:off x="820896" y="325664"/>
            <a:ext cx="8183979" cy="315397"/>
          </a:xfrm>
          <a:prstGeom prst="rect"/>
          <a:noFill/>
        </p:spPr>
        <p:txBody>
          <a:bodyPr wrap="square" lIns="0" tIns="0" rIns="0" bIns="0" rtlCol="0" anchor="b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l">
              <a:lnSpc>
                <a:spcPct val="120000"/>
              </a:lnSpc>
              <a:buNone/>
            </a:pPr>
            <a:r>
              <a:rPr lang="en-US" sz="1920" dirty="1">
                <a:solidFill>
                  <a:srgbClr val="000000"/>
                </a:solidFill>
                <a:latin typeface="244-上首墩墩体" pitchFamily="34" charset="0"/>
                <a:ea typeface="244-上首墩墩体" pitchFamily="34" charset="-122"/>
                <a:cs typeface="244-上首墩墩体" pitchFamily="34" charset="-120"/>
              </a:rPr>
              <a:t>重点项目</a:t>
            </a:r>
            <a:endParaRPr lang="en-US" sz="1920"/>
          </a:p>
        </p:txBody>
      </p:sp>
      <p:sp>
        <p:nvSpPr>
          <p:cNvPr id="13" name="Text 3"/>
          <p:cNvSpPr/>
          <p:nvPr/>
        </p:nvSpPr>
        <p:spPr>
          <a:xfrm>
            <a:off x="5911905" y="2605910"/>
            <a:ext cx="1154186" cy="497205"/>
          </a:xfrm>
          <a:prstGeom prst="rect"/>
          <a:noFill/>
        </p:spPr>
        <p:txBody>
          <a:bodyPr wrap="square" lIns="0" tIns="0" rIns="0" bIns="0" rtlCol="0" anchor="t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l">
              <a:lnSpc>
                <a:spcPct val="120000"/>
              </a:lnSpc>
              <a:buNone/>
            </a:pPr>
            <a:r>
              <a:rPr lang="en-US" sz="1080" dirty="1">
                <a:solidFill>
                  <a:srgbClr val="333333"/>
                </a:solidFill>
                <a:latin typeface="Source Han Sans CN Normal" pitchFamily="34" charset="0"/>
                <a:ea typeface="Source Han Sans CN Normal" pitchFamily="34" charset="-122"/>
                <a:cs typeface="Source Han Sans CN Normal" pitchFamily="34" charset="-120"/>
              </a:rPr>
              <a:t>加大生物科技研发投入，培育生物产业新业态。</a:t>
            </a:r>
            <a:endParaRPr lang="en-US" sz="1080"/>
          </a:p>
        </p:txBody>
      </p:sp>
      <p:sp>
        <p:nvSpPr>
          <p:cNvPr id="14" name="Text 4"/>
          <p:cNvSpPr/>
          <p:nvPr/>
        </p:nvSpPr>
        <p:spPr>
          <a:xfrm>
            <a:off x="3999464" y="2605910"/>
            <a:ext cx="1154186" cy="497205"/>
          </a:xfrm>
          <a:prstGeom prst="rect"/>
          <a:noFill/>
        </p:spPr>
        <p:txBody>
          <a:bodyPr wrap="square" lIns="0" tIns="0" rIns="0" bIns="0" rtlCol="0" anchor="t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l">
              <a:lnSpc>
                <a:spcPct val="120000"/>
              </a:lnSpc>
              <a:buNone/>
            </a:pPr>
            <a:r>
              <a:rPr lang="en-US" sz="1080" dirty="1">
                <a:solidFill>
                  <a:srgbClr val="FFFFFF"/>
                </a:solidFill>
                <a:latin typeface="Source Han Sans CN Normal" pitchFamily="34" charset="0"/>
                <a:ea typeface="Source Han Sans CN Normal" pitchFamily="34" charset="-122"/>
                <a:cs typeface="Source Han Sans CN Normal" pitchFamily="34" charset="-120"/>
              </a:rPr>
              <a:t>发展新能源产业，推动能源结构转型。</a:t>
            </a:r>
            <a:endParaRPr lang="en-US" sz="1080"/>
          </a:p>
        </p:txBody>
      </p:sp>
      <p:sp>
        <p:nvSpPr>
          <p:cNvPr id="15" name="Text 5"/>
          <p:cNvSpPr/>
          <p:nvPr/>
        </p:nvSpPr>
        <p:spPr>
          <a:xfrm>
            <a:off x="5911905" y="2260791"/>
            <a:ext cx="1154186" cy="194310"/>
          </a:xfrm>
          <a:prstGeom prst="rect"/>
          <a:noFill/>
        </p:spPr>
        <p:txBody>
          <a:bodyPr wrap="square" lIns="0" tIns="0" rIns="0" bIns="0" rtlCol="0" anchor="ctr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l">
              <a:lnSpc>
                <a:spcPct val="120000"/>
              </a:lnSpc>
              <a:buNone/>
            </a:pPr>
            <a:r>
              <a:rPr lang="en-US" sz="1260" b="1" dirty="1">
                <a:solidFill>
                  <a:srgbClr val="000000"/>
                </a:solidFill>
                <a:latin typeface="OPPOSans B" pitchFamily="34" charset="0"/>
                <a:ea typeface="OPPOSans B" pitchFamily="34" charset="-122"/>
                <a:cs typeface="OPPOSans B" pitchFamily="34" charset="-120"/>
              </a:rPr>
              <a:t>生物科技</a:t>
            </a:r>
            <a:endParaRPr lang="en-US" sz="1260"/>
          </a:p>
        </p:txBody>
      </p:sp>
      <p:sp>
        <p:nvSpPr>
          <p:cNvPr id="16" name="Text 6"/>
          <p:cNvSpPr/>
          <p:nvPr/>
        </p:nvSpPr>
        <p:spPr>
          <a:xfrm>
            <a:off x="2087023" y="2605910"/>
            <a:ext cx="1154186" cy="497205"/>
          </a:xfrm>
          <a:prstGeom prst="rect"/>
          <a:noFill/>
        </p:spPr>
        <p:txBody>
          <a:bodyPr wrap="square" lIns="0" tIns="0" rIns="0" bIns="0" rtlCol="0" anchor="t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l">
              <a:lnSpc>
                <a:spcPct val="120000"/>
              </a:lnSpc>
              <a:buNone/>
            </a:pPr>
            <a:r>
              <a:rPr lang="en-US" sz="1080" dirty="1">
                <a:solidFill>
                  <a:srgbClr val="333333"/>
                </a:solidFill>
                <a:latin typeface="Source Han Sans CN Normal" pitchFamily="34" charset="0"/>
                <a:ea typeface="Source Han Sans CN Normal" pitchFamily="34" charset="-122"/>
                <a:cs typeface="Source Han Sans CN Normal" pitchFamily="34" charset="-120"/>
              </a:rPr>
              <a:t>推动人工智能技术研发和应用，打造智能产业生态。</a:t>
            </a:r>
            <a:endParaRPr lang="en-US" sz="1080"/>
          </a:p>
        </p:txBody>
      </p:sp>
      <p:sp>
        <p:nvSpPr>
          <p:cNvPr id="17" name="Text 7"/>
          <p:cNvSpPr/>
          <p:nvPr/>
        </p:nvSpPr>
        <p:spPr>
          <a:xfrm>
            <a:off x="8801100" y="4857750"/>
            <a:ext cx="580644" cy="165735"/>
          </a:xfrm>
          <a:prstGeom prst="rect"/>
          <a:noFill/>
        </p:spPr>
        <p:txBody>
          <a:bodyPr wrap="none" lIns="0" tIns="0" rIns="0" bIns="0" rtlCol="0" anchor="t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>
              <a:lnSpc>
                <a:spcPct val="100000"/>
              </a:lnSpc>
              <a:buNone/>
            </a:pPr>
            <a:r>
              <a:rPr lang="en-US" sz="1080" dirty="1">
                <a:solidFill>
                  <a:srgbClr val="99999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</a:t>
            </a:r>
            <a:endParaRPr lang="en-US" sz="1080"/>
          </a:p>
        </p:txBody>
      </p:sp>
      <p:sp>
        <p:nvSpPr>
          <p:cNvPr id="18" name="Text 8"/>
          <p:cNvSpPr/>
          <p:nvPr/>
        </p:nvSpPr>
        <p:spPr>
          <a:xfrm>
            <a:off x="3148965" y="4857750"/>
            <a:ext cx="4295394" cy="137160"/>
          </a:xfrm>
          <a:prstGeom prst="rect"/>
          <a:noFill/>
        </p:spPr>
        <p:txBody>
          <a:bodyPr wrap="none" lIns="0" tIns="0" rIns="0" bIns="0" rtlCol="0" anchor="t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>
              <a:lnSpc>
                <a:spcPct val="120000"/>
              </a:lnSpc>
              <a:buNone/>
            </a:pPr>
            <a:r>
              <a:rPr lang="en-US" sz="900" dirty="1">
                <a:solidFill>
                  <a:srgbClr val="99999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©2025 Proprietary and Confidential. All Rights Reserved.</a:t>
            </a:r>
            <a:endParaRPr lang="en-US" sz="900"/>
          </a:p>
        </p:txBody>
      </p:sp>
      <p:pic>
        <p:nvPicPr>
          <p:cNvPr id="19" name="Image 8" descr="preencoded.png"/>
          <p:cNvPicPr>
            <a:picLocks noChangeAspect="1"/>
          </p:cNvPicPr>
          <p:nvPr/>
        </p:nvPicPr>
        <p:blipFill>
          <a:blip r:embed="rId17"/>
          <a:srcRect/>
          <a:stretch>
            <a:fillRect/>
          </a:stretch>
        </p:blipFill>
        <p:spPr>
          <a:xfrm>
            <a:off x="114300" y="114300"/>
            <a:ext cx="1543050" cy="342900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1:Choice xmlns:p14="http://schemas.microsoft.com/office/powerpoint/2010/main" xmlns:mc1="http://schemas.openxmlformats.org/markup-compatibility/2006" Requires="p14">
      <p:transition xmlns:d4p1="http://schemas.microsoft.com/office/powerpoint/2010/main" d4p1:dur="1000" spd="slow">
        <p:push dir="u"/>
      </p:transition>
    </mc1:Choice>
    <mc1:Fallback xmlns:mc1="http://schemas.openxmlformats.org/markup-compatibility/2006">
      <p:transition spd="slow">
        <p:fade/>
      </p:transition>
    </mc1:Fallback>
  </mc:AlternateContent>
  <p:timing>
    <p:tnLst>
      <p:par>
        <p:cTn id="1" restart="never" nodeType="tmRoot">
          <p:childTnLst>
            <p:seq concurrent="1" prevAc="none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7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10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13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750"/>
                            </p:stCondLst>
                            <p:childTnLst>
                              <p:par>
                                <p:cTn id="15" presetID="10" presetClass="entr" presetSubtype="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17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20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23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10" presetClass="entr" presetSubtype="0" fill="hold" grpId="6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2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7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30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8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33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250"/>
                            </p:stCondLst>
                            <p:childTnLst>
                              <p:par>
                                <p:cTn id="35" presetID="10" presetClass="entr" presetSubtype="0" fill="hold" grpId="9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37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1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40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1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43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1:bldP xmlns:p1="http://schemas.openxmlformats.org/presentationml/2006/main" spid="8" grpId="0" uiExpand="0" advAuto="indefinite" build="whole" animBg="1"/>
      <p1:bldP xmlns:p1="http://schemas.openxmlformats.org/presentationml/2006/main" spid="3" grpId="1" uiExpand="0" advAuto="indefinite" build="whole" animBg="1"/>
      <p1:bldP xmlns:p1="http://schemas.openxmlformats.org/presentationml/2006/main" spid="6" grpId="2" uiExpand="0" advAuto="indefinite" build="whole" animBg="1"/>
      <p1:bldP xmlns:p1="http://schemas.openxmlformats.org/presentationml/2006/main" spid="9" grpId="3" uiExpand="0" advAuto="indefinite" build="whole" animBg="1"/>
      <p1:bldP xmlns:p1="http://schemas.openxmlformats.org/presentationml/2006/main" spid="10" grpId="4" uiExpand="0" advAuto="indefinite" build="whole" animBg="1"/>
      <p1:bldP xmlns:p1="http://schemas.openxmlformats.org/presentationml/2006/main" spid="16" grpId="5" uiExpand="0" advAuto="indefinite" build="whole" animBg="1"/>
      <p1:bldP xmlns:p1="http://schemas.openxmlformats.org/presentationml/2006/main" spid="5" grpId="6" uiExpand="0" advAuto="indefinite" build="whole" animBg="1"/>
      <p1:bldP xmlns:p1="http://schemas.openxmlformats.org/presentationml/2006/main" spid="11" grpId="7" uiExpand="0" advAuto="indefinite" build="whole" animBg="1"/>
      <p1:bldP xmlns:p1="http://schemas.openxmlformats.org/presentationml/2006/main" spid="14" grpId="8" uiExpand="0" advAuto="indefinite" build="whole" animBg="1"/>
      <p1:bldP xmlns:p1="http://schemas.openxmlformats.org/presentationml/2006/main" spid="7" grpId="9" uiExpand="0" advAuto="indefinite" build="whole" animBg="1"/>
      <p1:bldP xmlns:p1="http://schemas.openxmlformats.org/presentationml/2006/main" spid="15" grpId="10" uiExpand="0" advAuto="indefinite" build="whole" animBg="1"/>
      <p1:bldP xmlns:p1="http://schemas.openxmlformats.org/presentationml/2006/main" spid="13" grpId="11" uiExpand="0" advAuto="indefinite" build="whole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213733" y="395861"/>
            <a:ext cx="255373" cy="181819"/>
          </a:xfrm>
          <a:prstGeom prst="rect"/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486881" y="2836520"/>
            <a:ext cx="8036507" cy="16838"/>
          </a:xfrm>
          <a:prstGeom prst="rect"/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408996" y="395861"/>
            <a:ext cx="255373" cy="181819"/>
          </a:xfrm>
          <a:prstGeom prst="rect"/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6553200" y="2828925"/>
            <a:ext cx="104775" cy="104775"/>
          </a:xfrm>
          <a:prstGeom prst="rect"/>
        </p:spPr>
      </p:pic>
      <p:pic>
        <p:nvPicPr>
          <p:cNvPr id="6" name="Image 4" descr="preencoded.png"/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>
          <a:xfrm>
            <a:off x="6565583" y="2814116"/>
            <a:ext cx="69533" cy="69385"/>
          </a:xfrm>
          <a:prstGeom prst="rect"/>
        </p:spPr>
      </p:pic>
      <p:pic>
        <p:nvPicPr>
          <p:cNvPr id="7" name="Image 5" descr="preencoded.png"/>
          <p:cNvPicPr>
            <a:picLocks noChangeAspect="1"/>
          </p:cNvPicPr>
          <p:nvPr/>
        </p:nvPicPr>
        <p:blipFill>
          <a:blip r:embed="rId11"/>
          <a:srcRect/>
          <a:stretch>
            <a:fillRect/>
          </a:stretch>
        </p:blipFill>
        <p:spPr>
          <a:xfrm>
            <a:off x="6427470" y="1990725"/>
            <a:ext cx="1528763" cy="551346"/>
          </a:xfrm>
          <a:prstGeom prst="rect"/>
        </p:spPr>
      </p:pic>
      <p:pic>
        <p:nvPicPr>
          <p:cNvPr id="8" name="Image 6" descr="preencoded.png"/>
          <p:cNvPicPr>
            <a:picLocks noChangeAspect="1"/>
          </p:cNvPicPr>
          <p:nvPr/>
        </p:nvPicPr>
        <p:blipFill>
          <a:blip r:embed="rId13"/>
          <a:srcRect/>
          <a:stretch>
            <a:fillRect/>
          </a:stretch>
        </p:blipFill>
        <p:spPr>
          <a:xfrm>
            <a:off x="819150" y="2828925"/>
            <a:ext cx="104775" cy="104775"/>
          </a:xfrm>
          <a:prstGeom prst="rect"/>
        </p:spPr>
      </p:pic>
      <p:pic>
        <p:nvPicPr>
          <p:cNvPr id="9" name="Image 7" descr="preencoded.png"/>
          <p:cNvPicPr>
            <a:picLocks noChangeAspect="1"/>
          </p:cNvPicPr>
          <p:nvPr/>
        </p:nvPicPr>
        <p:blipFill>
          <a:blip r:embed="rId15"/>
          <a:srcRect/>
          <a:stretch>
            <a:fillRect/>
          </a:stretch>
        </p:blipFill>
        <p:spPr>
          <a:xfrm>
            <a:off x="831533" y="2814116"/>
            <a:ext cx="69533" cy="69385"/>
          </a:xfrm>
          <a:prstGeom prst="rect"/>
        </p:spPr>
      </p:pic>
      <p:pic>
        <p:nvPicPr>
          <p:cNvPr id="10" name="Image 8" descr="preencoded.png"/>
          <p:cNvPicPr>
            <a:picLocks noChangeAspect="1"/>
          </p:cNvPicPr>
          <p:nvPr/>
        </p:nvPicPr>
        <p:blipFill>
          <a:blip r:embed="rId17"/>
          <a:srcRect/>
          <a:stretch>
            <a:fillRect/>
          </a:stretch>
        </p:blipFill>
        <p:spPr>
          <a:xfrm>
            <a:off x="693420" y="1990725"/>
            <a:ext cx="1528763" cy="551346"/>
          </a:xfrm>
          <a:prstGeom prst="rect"/>
        </p:spPr>
      </p:pic>
      <p:pic>
        <p:nvPicPr>
          <p:cNvPr id="11" name="Image 9" descr="preencoded.png"/>
          <p:cNvPicPr>
            <a:picLocks noChangeAspect="1"/>
          </p:cNvPicPr>
          <p:nvPr/>
        </p:nvPicPr>
        <p:blipFill>
          <a:blip r:embed="rId19"/>
          <a:srcRect/>
          <a:stretch>
            <a:fillRect/>
          </a:stretch>
        </p:blipFill>
        <p:spPr>
          <a:xfrm>
            <a:off x="3686175" y="2943225"/>
            <a:ext cx="104775" cy="104775"/>
          </a:xfrm>
          <a:prstGeom prst="rect"/>
        </p:spPr>
      </p:pic>
      <p:pic>
        <p:nvPicPr>
          <p:cNvPr id="12" name="Image 10" descr="preencoded.png"/>
          <p:cNvPicPr>
            <a:picLocks noChangeAspect="1"/>
          </p:cNvPicPr>
          <p:nvPr/>
        </p:nvPicPr>
        <p:blipFill>
          <a:blip r:embed="rId21"/>
          <a:srcRect/>
          <a:stretch>
            <a:fillRect/>
          </a:stretch>
        </p:blipFill>
        <p:spPr>
          <a:xfrm>
            <a:off x="3698558" y="2921518"/>
            <a:ext cx="69533" cy="69385"/>
          </a:xfrm>
          <a:prstGeom prst="rect"/>
        </p:spPr>
      </p:pic>
      <p:pic>
        <p:nvPicPr>
          <p:cNvPr id="13" name="Image 11" descr="preencoded.png"/>
          <p:cNvPicPr>
            <a:picLocks noChangeAspect="1"/>
          </p:cNvPicPr>
          <p:nvPr/>
        </p:nvPicPr>
        <p:blipFill>
          <a:blip r:embed="rId23"/>
          <a:srcRect/>
          <a:stretch>
            <a:fillRect/>
          </a:stretch>
        </p:blipFill>
        <p:spPr>
          <a:xfrm>
            <a:off x="3559492" y="3156931"/>
            <a:ext cx="1528763" cy="657364"/>
          </a:xfrm>
          <a:prstGeom prst="rect"/>
        </p:spPr>
      </p:pic>
      <p:sp>
        <p:nvSpPr>
          <p:cNvPr id="14" name="Text 0"/>
          <p:cNvSpPr/>
          <p:nvPr/>
        </p:nvSpPr>
        <p:spPr>
          <a:xfrm>
            <a:off x="643496" y="3147177"/>
            <a:ext cx="1863347" cy="331470"/>
          </a:xfrm>
          <a:prstGeom prst="rect"/>
          <a:noFill/>
        </p:spPr>
        <p:txBody>
          <a:bodyPr wrap="square" lIns="0" tIns="0" rIns="0" bIns="0" rtlCol="0" anchor="t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l">
              <a:lnSpc>
                <a:spcPct val="120000"/>
              </a:lnSpc>
              <a:buNone/>
            </a:pPr>
            <a:r>
              <a:rPr lang="en-US" sz="1080" dirty="1">
                <a:solidFill>
                  <a:srgbClr val="333333"/>
                </a:solidFill>
                <a:latin typeface="Source Han Sans CN Normal" pitchFamily="34" charset="0"/>
                <a:ea typeface="Source Han Sans CN Normal" pitchFamily="34" charset="-122"/>
                <a:cs typeface="Source Han Sans CN Normal" pitchFamily="34" charset="-120"/>
              </a:rPr>
              <a:t>介绍某企业通过技术创新实现产品升级，提升市场竞争力。</a:t>
            </a:r>
            <a:endParaRPr lang="en-US" sz="1080"/>
          </a:p>
        </p:txBody>
      </p:sp>
      <p:sp>
        <p:nvSpPr>
          <p:cNvPr id="15" name="Text 1"/>
          <p:cNvSpPr/>
          <p:nvPr/>
        </p:nvSpPr>
        <p:spPr>
          <a:xfrm>
            <a:off x="3628623" y="3493515"/>
            <a:ext cx="1400894" cy="194310"/>
          </a:xfrm>
          <a:prstGeom prst="rect"/>
          <a:noFill/>
        </p:spPr>
        <p:txBody>
          <a:bodyPr wrap="none" lIns="0" tIns="0" rIns="0" bIns="0" rtlCol="0" anchor="ctr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ctr">
              <a:lnSpc>
                <a:spcPct val="100000"/>
              </a:lnSpc>
              <a:buNone/>
            </a:pPr>
            <a:r>
              <a:rPr lang="en-US" sz="1260" b="1" dirty="1">
                <a:solidFill>
                  <a:srgbClr val="FFFFFF"/>
                </a:solidFill>
                <a:latin typeface="OPPOSans B" pitchFamily="34" charset="0"/>
                <a:ea typeface="OPPOSans B" pitchFamily="34" charset="-122"/>
                <a:cs typeface="OPPOSans B" pitchFamily="34" charset="-120"/>
              </a:rPr>
              <a:t>产业园区案例</a:t>
            </a:r>
            <a:endParaRPr lang="en-US" sz="1260"/>
          </a:p>
        </p:txBody>
      </p:sp>
      <p:sp>
        <p:nvSpPr>
          <p:cNvPr id="16" name="Text 2"/>
          <p:cNvSpPr/>
          <p:nvPr/>
        </p:nvSpPr>
        <p:spPr>
          <a:xfrm>
            <a:off x="6377471" y="3147177"/>
            <a:ext cx="1863347" cy="497205"/>
          </a:xfrm>
          <a:prstGeom prst="rect"/>
          <a:noFill/>
        </p:spPr>
        <p:txBody>
          <a:bodyPr wrap="square" lIns="0" tIns="0" rIns="0" bIns="0" rtlCol="0" anchor="t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l">
              <a:lnSpc>
                <a:spcPct val="120000"/>
              </a:lnSpc>
              <a:buNone/>
            </a:pPr>
            <a:r>
              <a:rPr lang="en-US" sz="1080" dirty="1">
                <a:solidFill>
                  <a:srgbClr val="333333"/>
                </a:solidFill>
                <a:latin typeface="Source Han Sans CN Normal" pitchFamily="34" charset="0"/>
                <a:ea typeface="Source Han Sans CN Normal" pitchFamily="34" charset="-122"/>
                <a:cs typeface="Source Han Sans CN Normal" pitchFamily="34" charset="-120"/>
              </a:rPr>
              <a:t>分析我国企业与国外企业合作，共同开发新技术的成功案例。</a:t>
            </a:r>
            <a:endParaRPr lang="en-US" sz="1080"/>
          </a:p>
        </p:txBody>
      </p:sp>
      <p:sp>
        <p:nvSpPr>
          <p:cNvPr id="17" name="Text 3"/>
          <p:cNvSpPr/>
          <p:nvPr/>
        </p:nvSpPr>
        <p:spPr>
          <a:xfrm>
            <a:off x="3510446" y="2071724"/>
            <a:ext cx="1863347" cy="497205"/>
          </a:xfrm>
          <a:prstGeom prst="rect"/>
          <a:noFill/>
        </p:spPr>
        <p:txBody>
          <a:bodyPr wrap="square" lIns="0" tIns="0" rIns="0" bIns="0" rtlCol="0" anchor="t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l">
              <a:lnSpc>
                <a:spcPct val="120000"/>
              </a:lnSpc>
              <a:buNone/>
            </a:pPr>
            <a:r>
              <a:rPr lang="en-US" sz="1080" dirty="1">
                <a:solidFill>
                  <a:srgbClr val="333333"/>
                </a:solidFill>
                <a:latin typeface="Source Han Sans CN Normal" pitchFamily="34" charset="0"/>
                <a:ea typeface="Source Han Sans CN Normal" pitchFamily="34" charset="-122"/>
                <a:cs typeface="Source Han Sans CN Normal" pitchFamily="34" charset="-120"/>
              </a:rPr>
              <a:t>展示某产业园区在政策扶持下实现快速发展，成为行业标杆。</a:t>
            </a:r>
            <a:endParaRPr lang="en-US" sz="1080"/>
          </a:p>
        </p:txBody>
      </p:sp>
      <p:sp>
        <p:nvSpPr>
          <p:cNvPr id="18" name="Text 4"/>
          <p:cNvSpPr/>
          <p:nvPr/>
        </p:nvSpPr>
        <p:spPr>
          <a:xfrm>
            <a:off x="820896" y="325664"/>
            <a:ext cx="8183979" cy="315397"/>
          </a:xfrm>
          <a:prstGeom prst="rect"/>
          <a:noFill/>
        </p:spPr>
        <p:txBody>
          <a:bodyPr wrap="square" lIns="0" tIns="0" rIns="0" bIns="0" rtlCol="0" anchor="b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l">
              <a:lnSpc>
                <a:spcPct val="120000"/>
              </a:lnSpc>
              <a:buNone/>
            </a:pPr>
            <a:r>
              <a:rPr lang="en-US" sz="1920" dirty="1">
                <a:solidFill>
                  <a:srgbClr val="000000"/>
                </a:solidFill>
                <a:latin typeface="244-上首墩墩体" pitchFamily="34" charset="0"/>
                <a:ea typeface="244-上首墩墩体" pitchFamily="34" charset="-122"/>
                <a:cs typeface="244-上首墩墩体" pitchFamily="34" charset="-120"/>
              </a:rPr>
              <a:t>成功案例</a:t>
            </a:r>
            <a:endParaRPr lang="en-US" sz="1920"/>
          </a:p>
        </p:txBody>
      </p:sp>
      <p:sp>
        <p:nvSpPr>
          <p:cNvPr id="19" name="Text 5"/>
          <p:cNvSpPr/>
          <p:nvPr/>
        </p:nvSpPr>
        <p:spPr>
          <a:xfrm>
            <a:off x="6495648" y="2093595"/>
            <a:ext cx="1400894" cy="194310"/>
          </a:xfrm>
          <a:prstGeom prst="rect"/>
          <a:noFill/>
        </p:spPr>
        <p:txBody>
          <a:bodyPr wrap="none" lIns="0" tIns="0" rIns="0" bIns="0" rtlCol="0" anchor="ctr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ctr">
              <a:lnSpc>
                <a:spcPct val="100000"/>
              </a:lnSpc>
              <a:buNone/>
            </a:pPr>
            <a:r>
              <a:rPr lang="en-US" sz="1260" b="1" dirty="1">
                <a:solidFill>
                  <a:srgbClr val="FFFFFF"/>
                </a:solidFill>
                <a:latin typeface="OPPOSans B" pitchFamily="34" charset="0"/>
                <a:ea typeface="OPPOSans B" pitchFamily="34" charset="-122"/>
                <a:cs typeface="OPPOSans B" pitchFamily="34" charset="-120"/>
              </a:rPr>
              <a:t>国际合作案例</a:t>
            </a:r>
            <a:endParaRPr lang="en-US" sz="1260"/>
          </a:p>
        </p:txBody>
      </p:sp>
      <p:sp>
        <p:nvSpPr>
          <p:cNvPr id="20" name="Text 6"/>
          <p:cNvSpPr/>
          <p:nvPr/>
        </p:nvSpPr>
        <p:spPr>
          <a:xfrm>
            <a:off x="761673" y="2093595"/>
            <a:ext cx="1400894" cy="194310"/>
          </a:xfrm>
          <a:prstGeom prst="rect"/>
          <a:noFill/>
        </p:spPr>
        <p:txBody>
          <a:bodyPr wrap="none" lIns="0" tIns="0" rIns="0" bIns="0" rtlCol="0" anchor="ctr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ctr">
              <a:lnSpc>
                <a:spcPct val="100000"/>
              </a:lnSpc>
              <a:buNone/>
            </a:pPr>
            <a:r>
              <a:rPr lang="en-US" sz="1260" b="1" dirty="1">
                <a:solidFill>
                  <a:srgbClr val="FFFFFF"/>
                </a:solidFill>
                <a:latin typeface="OPPOSans B" pitchFamily="34" charset="0"/>
                <a:ea typeface="OPPOSans B" pitchFamily="34" charset="-122"/>
                <a:cs typeface="OPPOSans B" pitchFamily="34" charset="-120"/>
              </a:rPr>
              <a:t>企业创新案例</a:t>
            </a:r>
            <a:endParaRPr lang="en-US" sz="1260"/>
          </a:p>
        </p:txBody>
      </p:sp>
      <p:sp>
        <p:nvSpPr>
          <p:cNvPr id="21" name="Text 7"/>
          <p:cNvSpPr/>
          <p:nvPr/>
        </p:nvSpPr>
        <p:spPr>
          <a:xfrm>
            <a:off x="8801100" y="4857750"/>
            <a:ext cx="580644" cy="165735"/>
          </a:xfrm>
          <a:prstGeom prst="rect"/>
          <a:noFill/>
        </p:spPr>
        <p:txBody>
          <a:bodyPr wrap="none" lIns="0" tIns="0" rIns="0" bIns="0" rtlCol="0" anchor="t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>
              <a:lnSpc>
                <a:spcPct val="100000"/>
              </a:lnSpc>
              <a:buNone/>
            </a:pPr>
            <a:r>
              <a:rPr lang="en-US" sz="1080" dirty="1">
                <a:solidFill>
                  <a:srgbClr val="99999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</a:t>
            </a:r>
            <a:endParaRPr lang="en-US" sz="1080"/>
          </a:p>
        </p:txBody>
      </p:sp>
      <p:sp>
        <p:nvSpPr>
          <p:cNvPr id="22" name="Text 8"/>
          <p:cNvSpPr/>
          <p:nvPr/>
        </p:nvSpPr>
        <p:spPr>
          <a:xfrm>
            <a:off x="3148965" y="4857750"/>
            <a:ext cx="4295394" cy="137160"/>
          </a:xfrm>
          <a:prstGeom prst="rect"/>
          <a:noFill/>
        </p:spPr>
        <p:txBody>
          <a:bodyPr wrap="none" lIns="0" tIns="0" rIns="0" bIns="0" rtlCol="0" anchor="t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>
              <a:lnSpc>
                <a:spcPct val="120000"/>
              </a:lnSpc>
              <a:buNone/>
            </a:pPr>
            <a:r>
              <a:rPr lang="en-US" sz="900" dirty="1">
                <a:solidFill>
                  <a:srgbClr val="99999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©2025 Proprietary and Confidential. All Rights Reserved.</a:t>
            </a:r>
            <a:endParaRPr lang="en-US" sz="900"/>
          </a:p>
        </p:txBody>
      </p:sp>
      <p:pic>
        <p:nvPicPr>
          <p:cNvPr id="23" name="Image 12" descr="preencoded.png"/>
          <p:cNvPicPr>
            <a:picLocks noChangeAspect="1"/>
          </p:cNvPicPr>
          <p:nvPr/>
        </p:nvPicPr>
        <p:blipFill>
          <a:blip r:embed="rId25"/>
          <a:srcRect/>
          <a:stretch>
            <a:fillRect/>
          </a:stretch>
        </p:blipFill>
        <p:spPr>
          <a:xfrm>
            <a:off x="114300" y="114300"/>
            <a:ext cx="1543050" cy="342900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1:Choice xmlns:p14="http://schemas.microsoft.com/office/powerpoint/2010/main" xmlns:mc1="http://schemas.openxmlformats.org/markup-compatibility/2006" Requires="p14">
      <p:transition xmlns:d4p1="http://schemas.microsoft.com/office/powerpoint/2010/main" d4p1:dur="1000" spd="slow">
        <p:push dir="r"/>
      </p:transition>
    </mc1:Choice>
    <mc1:Fallback xmlns:mc1="http://schemas.openxmlformats.org/markup-compatibility/2006">
      <p:transition spd="slow">
        <p:fade/>
      </p:transition>
    </mc1:Fallback>
  </mc:AlternateContent>
  <p:timing>
    <p:tnLst>
      <p:par>
        <p:cTn id="1" restart="never" nodeType="tmRoot">
          <p:childTnLst>
            <p:seq concurrent="1" prevAc="none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7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11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14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17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20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23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10" presetClass="entr" presetSubtype="0" fill="hold" grpId="6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27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7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30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8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33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9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36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1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39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250"/>
                            </p:stCondLst>
                            <p:childTnLst>
                              <p:par>
                                <p:cTn id="41" presetID="10" presetClass="entr" presetSubtype="0" fill="hold" grpId="1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43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1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46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1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49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1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52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1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55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1:bldP xmlns:p1="http://schemas.openxmlformats.org/presentationml/2006/main" spid="3" grpId="0" uiExpand="0" advAuto="indefinite" build="whole" animBg="1"/>
      <p1:bldP xmlns:p1="http://schemas.openxmlformats.org/presentationml/2006/main" spid="10" grpId="1" uiExpand="0" advAuto="indefinite" build="whole" animBg="1"/>
      <p1:bldP xmlns:p1="http://schemas.openxmlformats.org/presentationml/2006/main" spid="20" grpId="2" uiExpand="0" advAuto="indefinite" build="whole" animBg="1"/>
      <p1:bldP xmlns:p1="http://schemas.openxmlformats.org/presentationml/2006/main" spid="9" grpId="3" uiExpand="0" advAuto="indefinite" build="whole" animBg="1"/>
      <p1:bldP xmlns:p1="http://schemas.openxmlformats.org/presentationml/2006/main" spid="8" grpId="4" uiExpand="0" advAuto="indefinite" build="whole" animBg="1"/>
      <p1:bldP xmlns:p1="http://schemas.openxmlformats.org/presentationml/2006/main" spid="14" grpId="5" uiExpand="0" advAuto="indefinite" build="whole" animBg="1"/>
      <p1:bldP xmlns:p1="http://schemas.openxmlformats.org/presentationml/2006/main" spid="12" grpId="6" uiExpand="0" advAuto="indefinite" build="whole" animBg="1"/>
      <p1:bldP xmlns:p1="http://schemas.openxmlformats.org/presentationml/2006/main" spid="11" grpId="7" uiExpand="0" advAuto="indefinite" build="whole" animBg="1"/>
      <p1:bldP xmlns:p1="http://schemas.openxmlformats.org/presentationml/2006/main" spid="13" grpId="8" uiExpand="0" advAuto="indefinite" build="whole" animBg="1"/>
      <p1:bldP xmlns:p1="http://schemas.openxmlformats.org/presentationml/2006/main" spid="15" grpId="9" uiExpand="0" advAuto="indefinite" build="whole" animBg="1"/>
      <p1:bldP xmlns:p1="http://schemas.openxmlformats.org/presentationml/2006/main" spid="17" grpId="10" uiExpand="0" advAuto="indefinite" build="whole" animBg="1"/>
      <p1:bldP xmlns:p1="http://schemas.openxmlformats.org/presentationml/2006/main" spid="7" grpId="11" uiExpand="0" advAuto="indefinite" build="whole" animBg="1"/>
      <p1:bldP xmlns:p1="http://schemas.openxmlformats.org/presentationml/2006/main" spid="19" grpId="12" uiExpand="0" advAuto="indefinite" build="whole" animBg="1"/>
      <p1:bldP xmlns:p1="http://schemas.openxmlformats.org/presentationml/2006/main" spid="6" grpId="13" uiExpand="0" advAuto="indefinite" build="whole" animBg="1"/>
      <p1:bldP xmlns:p1="http://schemas.openxmlformats.org/presentationml/2006/main" spid="5" grpId="14" uiExpand="0" advAuto="indefinite" build="whole" animBg="1"/>
      <p1:bldP xmlns:p1="http://schemas.openxmlformats.org/presentationml/2006/main" spid="16" grpId="15" uiExpand="0" advAuto="indefinite" build="whole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213733" y="395861"/>
            <a:ext cx="255373" cy="181819"/>
          </a:xfrm>
          <a:prstGeom prst="rect"/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3690366" y="1421917"/>
            <a:ext cx="1687449" cy="1687455"/>
          </a:xfrm>
          <a:prstGeom prst="rect"/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408996" y="395861"/>
            <a:ext cx="255373" cy="181819"/>
          </a:xfrm>
          <a:prstGeom prst="rect"/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4695825" y="1461172"/>
            <a:ext cx="958215" cy="958272"/>
          </a:xfrm>
          <a:prstGeom prst="rect"/>
        </p:spPr>
      </p:pic>
      <p:pic>
        <p:nvPicPr>
          <p:cNvPr id="6" name="Image 4" descr="preencoded.png"/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>
          <a:xfrm>
            <a:off x="4056697" y="2518565"/>
            <a:ext cx="958215" cy="958271"/>
          </a:xfrm>
          <a:prstGeom prst="rect"/>
        </p:spPr>
      </p:pic>
      <p:pic>
        <p:nvPicPr>
          <p:cNvPr id="7" name="Image 5" descr="preencoded.png"/>
          <p:cNvPicPr>
            <a:picLocks noChangeAspect="1"/>
          </p:cNvPicPr>
          <p:nvPr/>
        </p:nvPicPr>
        <p:blipFill>
          <a:blip r:embed="rId11"/>
          <a:srcRect/>
          <a:stretch>
            <a:fillRect/>
          </a:stretch>
        </p:blipFill>
        <p:spPr>
          <a:xfrm>
            <a:off x="3418522" y="1461181"/>
            <a:ext cx="958215" cy="958272"/>
          </a:xfrm>
          <a:prstGeom prst="rect"/>
        </p:spPr>
      </p:pic>
      <p:pic>
        <p:nvPicPr>
          <p:cNvPr id="8" name="Image 6" descr="preencoded.png"/>
          <p:cNvPicPr>
            <a:picLocks noChangeAspect="1"/>
          </p:cNvPicPr>
          <p:nvPr/>
        </p:nvPicPr>
        <p:blipFill>
          <a:blip r:embed="rId13"/>
          <a:srcRect/>
          <a:stretch>
            <a:fillRect/>
          </a:stretch>
        </p:blipFill>
        <p:spPr>
          <a:xfrm>
            <a:off x="4962525" y="1728616"/>
            <a:ext cx="423863" cy="423399"/>
          </a:xfrm>
          <a:prstGeom prst="rect"/>
        </p:spPr>
      </p:pic>
      <p:pic>
        <p:nvPicPr>
          <p:cNvPr id="9" name="Image 7" descr="preencoded.png"/>
          <p:cNvPicPr>
            <a:picLocks noChangeAspect="1"/>
          </p:cNvPicPr>
          <p:nvPr/>
        </p:nvPicPr>
        <p:blipFill>
          <a:blip r:embed="rId15"/>
          <a:srcRect/>
          <a:stretch>
            <a:fillRect/>
          </a:stretch>
        </p:blipFill>
        <p:spPr>
          <a:xfrm>
            <a:off x="3685222" y="1728616"/>
            <a:ext cx="423863" cy="423399"/>
          </a:xfrm>
          <a:prstGeom prst="rect"/>
        </p:spPr>
      </p:pic>
      <p:pic>
        <p:nvPicPr>
          <p:cNvPr id="10" name="Image 8" descr="preencoded.png"/>
          <p:cNvPicPr>
            <a:picLocks noChangeAspect="1"/>
          </p:cNvPicPr>
          <p:nvPr/>
        </p:nvPicPr>
        <p:blipFill>
          <a:blip r:embed="rId17"/>
          <a:srcRect/>
          <a:stretch>
            <a:fillRect/>
          </a:stretch>
        </p:blipFill>
        <p:spPr>
          <a:xfrm>
            <a:off x="4324350" y="2786001"/>
            <a:ext cx="422910" cy="423399"/>
          </a:xfrm>
          <a:prstGeom prst="rect"/>
        </p:spPr>
      </p:pic>
      <p:sp>
        <p:nvSpPr>
          <p:cNvPr id="11" name="Text 0"/>
          <p:cNvSpPr/>
          <p:nvPr/>
        </p:nvSpPr>
        <p:spPr>
          <a:xfrm>
            <a:off x="3238368" y="3623642"/>
            <a:ext cx="2675915" cy="194310"/>
          </a:xfrm>
          <a:prstGeom prst="rect"/>
          <a:noFill/>
        </p:spPr>
        <p:txBody>
          <a:bodyPr wrap="square" lIns="0" tIns="0" rIns="0" bIns="0" rtlCol="0" anchor="t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ctr">
              <a:lnSpc>
                <a:spcPct val="120000"/>
              </a:lnSpc>
              <a:buNone/>
            </a:pPr>
            <a:r>
              <a:rPr lang="en-US" sz="1260" b="1" dirty="1">
                <a:solidFill>
                  <a:srgbClr val="2F2F2F"/>
                </a:solidFill>
                <a:latin typeface="OPPOSans B" pitchFamily="34" charset="0"/>
                <a:ea typeface="OPPOSans B" pitchFamily="34" charset="-122"/>
                <a:cs typeface="OPPOSans B" pitchFamily="34" charset="-120"/>
              </a:rPr>
              <a:t>产业变革</a:t>
            </a:r>
            <a:endParaRPr lang="en-US" sz="1260"/>
          </a:p>
        </p:txBody>
      </p:sp>
      <p:sp>
        <p:nvSpPr>
          <p:cNvPr id="12" name="Text 1"/>
          <p:cNvSpPr/>
          <p:nvPr/>
        </p:nvSpPr>
        <p:spPr>
          <a:xfrm>
            <a:off x="5943570" y="2113193"/>
            <a:ext cx="2658997" cy="165735"/>
          </a:xfrm>
          <a:prstGeom prst="rect"/>
          <a:noFill/>
        </p:spPr>
        <p:txBody>
          <a:bodyPr wrap="square" lIns="0" tIns="0" rIns="0" bIns="0" rtlCol="0" anchor="t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r">
              <a:lnSpc>
                <a:spcPct val="120000"/>
              </a:lnSpc>
              <a:buNone/>
            </a:pPr>
            <a:r>
              <a:rPr lang="en-US" sz="1080" dirty="1">
                <a:solidFill>
                  <a:srgbClr val="333333"/>
                </a:solidFill>
                <a:latin typeface="Source Han Sans CN Normal" pitchFamily="34" charset="0"/>
                <a:ea typeface="Source Han Sans CN Normal" pitchFamily="34" charset="-122"/>
                <a:cs typeface="Source Han Sans CN Normal" pitchFamily="34" charset="-120"/>
              </a:rPr>
              <a:t>探讨政策环境对2025计划实施的影响。</a:t>
            </a:r>
            <a:endParaRPr lang="en-US" sz="1080"/>
          </a:p>
        </p:txBody>
      </p:sp>
      <p:sp>
        <p:nvSpPr>
          <p:cNvPr id="13" name="Text 2"/>
          <p:cNvSpPr/>
          <p:nvPr/>
        </p:nvSpPr>
        <p:spPr>
          <a:xfrm>
            <a:off x="820896" y="325664"/>
            <a:ext cx="8183979" cy="315397"/>
          </a:xfrm>
          <a:prstGeom prst="rect"/>
          <a:noFill/>
        </p:spPr>
        <p:txBody>
          <a:bodyPr wrap="square" lIns="0" tIns="0" rIns="0" bIns="0" rtlCol="0" anchor="b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l">
              <a:lnSpc>
                <a:spcPct val="120000"/>
              </a:lnSpc>
              <a:buNone/>
            </a:pPr>
            <a:r>
              <a:rPr lang="en-US" sz="1920" dirty="1">
                <a:solidFill>
                  <a:srgbClr val="000000"/>
                </a:solidFill>
                <a:latin typeface="244-上首墩墩体" pitchFamily="34" charset="0"/>
                <a:ea typeface="244-上首墩墩体" pitchFamily="34" charset="-122"/>
                <a:cs typeface="244-上首墩墩体" pitchFamily="34" charset="-120"/>
              </a:rPr>
              <a:t>未来展望</a:t>
            </a:r>
            <a:endParaRPr lang="en-US" sz="1920"/>
          </a:p>
        </p:txBody>
      </p:sp>
      <p:sp>
        <p:nvSpPr>
          <p:cNvPr id="14" name="Text 3"/>
          <p:cNvSpPr/>
          <p:nvPr/>
        </p:nvSpPr>
        <p:spPr>
          <a:xfrm>
            <a:off x="563880" y="1601293"/>
            <a:ext cx="2626474" cy="194310"/>
          </a:xfrm>
          <a:prstGeom prst="rect"/>
          <a:noFill/>
        </p:spPr>
        <p:txBody>
          <a:bodyPr wrap="square" lIns="0" tIns="0" rIns="0" bIns="0" rtlCol="0" anchor="b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l">
              <a:lnSpc>
                <a:spcPct val="120000"/>
              </a:lnSpc>
              <a:buNone/>
            </a:pPr>
            <a:r>
              <a:rPr lang="en-US" sz="1260" b="1" dirty="1">
                <a:solidFill>
                  <a:srgbClr val="2F2F2F"/>
                </a:solidFill>
                <a:latin typeface="OPPOSans B" pitchFamily="34" charset="0"/>
                <a:ea typeface="OPPOSans B" pitchFamily="34" charset="-122"/>
                <a:cs typeface="OPPOSans B" pitchFamily="34" charset="-120"/>
              </a:rPr>
              <a:t>技术趋势</a:t>
            </a:r>
            <a:endParaRPr lang="en-US" sz="1260"/>
          </a:p>
        </p:txBody>
      </p:sp>
      <p:sp>
        <p:nvSpPr>
          <p:cNvPr id="15" name="Text 4"/>
          <p:cNvSpPr/>
          <p:nvPr/>
        </p:nvSpPr>
        <p:spPr>
          <a:xfrm>
            <a:off x="563880" y="2113193"/>
            <a:ext cx="2627682" cy="331470"/>
          </a:xfrm>
          <a:prstGeom prst="rect"/>
          <a:noFill/>
        </p:spPr>
        <p:txBody>
          <a:bodyPr wrap="square" lIns="0" tIns="0" rIns="0" bIns="0" rtlCol="0" anchor="t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l">
              <a:lnSpc>
                <a:spcPct val="120000"/>
              </a:lnSpc>
              <a:buNone/>
            </a:pPr>
            <a:r>
              <a:rPr lang="en-US" sz="1080" dirty="1">
                <a:solidFill>
                  <a:srgbClr val="333333"/>
                </a:solidFill>
                <a:latin typeface="Source Han Sans CN Normal" pitchFamily="34" charset="0"/>
                <a:ea typeface="Source Han Sans CN Normal" pitchFamily="34" charset="-122"/>
                <a:cs typeface="Source Han Sans CN Normal" pitchFamily="34" charset="-120"/>
              </a:rPr>
              <a:t>展望未来技术发展趋势，如5G、物联网、区块链等。</a:t>
            </a:r>
            <a:endParaRPr lang="en-US" sz="1080"/>
          </a:p>
        </p:txBody>
      </p:sp>
      <p:sp>
        <p:nvSpPr>
          <p:cNvPr id="16" name="Text 5"/>
          <p:cNvSpPr/>
          <p:nvPr/>
        </p:nvSpPr>
        <p:spPr>
          <a:xfrm>
            <a:off x="3242295" y="4182869"/>
            <a:ext cx="2658997" cy="331470"/>
          </a:xfrm>
          <a:prstGeom prst="rect"/>
          <a:noFill/>
        </p:spPr>
        <p:txBody>
          <a:bodyPr wrap="square" lIns="0" tIns="0" rIns="0" bIns="0" rtlCol="0" anchor="t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ctr">
              <a:lnSpc>
                <a:spcPct val="120000"/>
              </a:lnSpc>
              <a:buNone/>
            </a:pPr>
            <a:r>
              <a:rPr lang="en-US" sz="1080" dirty="1">
                <a:solidFill>
                  <a:srgbClr val="333333"/>
                </a:solidFill>
                <a:latin typeface="Source Han Sans CN Normal" pitchFamily="34" charset="0"/>
                <a:ea typeface="Source Han Sans CN Normal" pitchFamily="34" charset="-122"/>
                <a:cs typeface="Source Han Sans CN Normal" pitchFamily="34" charset="-120"/>
              </a:rPr>
              <a:t>分析产业变革方向，如消费升级、绿色发展等。</a:t>
            </a:r>
            <a:endParaRPr lang="en-US" sz="1080"/>
          </a:p>
        </p:txBody>
      </p:sp>
      <p:sp>
        <p:nvSpPr>
          <p:cNvPr id="17" name="Text 6"/>
          <p:cNvSpPr/>
          <p:nvPr/>
        </p:nvSpPr>
        <p:spPr>
          <a:xfrm>
            <a:off x="5930982" y="1601295"/>
            <a:ext cx="2648725" cy="194310"/>
          </a:xfrm>
          <a:prstGeom prst="rect"/>
          <a:noFill/>
        </p:spPr>
        <p:txBody>
          <a:bodyPr wrap="square" lIns="0" tIns="0" rIns="0" bIns="0" rtlCol="0" anchor="b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r">
              <a:lnSpc>
                <a:spcPct val="120000"/>
              </a:lnSpc>
              <a:buNone/>
            </a:pPr>
            <a:r>
              <a:rPr lang="en-US" sz="1260" b="1" dirty="1">
                <a:solidFill>
                  <a:srgbClr val="2F2F2F"/>
                </a:solidFill>
                <a:latin typeface="OPPOSans B" pitchFamily="34" charset="0"/>
                <a:ea typeface="OPPOSans B" pitchFamily="34" charset="-122"/>
                <a:cs typeface="OPPOSans B" pitchFamily="34" charset="-120"/>
              </a:rPr>
              <a:t>政策环境</a:t>
            </a:r>
            <a:endParaRPr lang="en-US" sz="1260"/>
          </a:p>
        </p:txBody>
      </p:sp>
      <p:sp>
        <p:nvSpPr>
          <p:cNvPr id="18" name="Text 7"/>
          <p:cNvSpPr/>
          <p:nvPr/>
        </p:nvSpPr>
        <p:spPr>
          <a:xfrm>
            <a:off x="8801100" y="4857750"/>
            <a:ext cx="580644" cy="165735"/>
          </a:xfrm>
          <a:prstGeom prst="rect"/>
          <a:noFill/>
        </p:spPr>
        <p:txBody>
          <a:bodyPr wrap="none" lIns="0" tIns="0" rIns="0" bIns="0" rtlCol="0" anchor="t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>
              <a:lnSpc>
                <a:spcPct val="100000"/>
              </a:lnSpc>
              <a:buNone/>
            </a:pPr>
            <a:r>
              <a:rPr lang="en-US" sz="1080" dirty="1">
                <a:solidFill>
                  <a:srgbClr val="99999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14</a:t>
            </a:r>
            <a:endParaRPr lang="en-US" sz="1080"/>
          </a:p>
        </p:txBody>
      </p:sp>
      <p:sp>
        <p:nvSpPr>
          <p:cNvPr id="19" name="Text 8"/>
          <p:cNvSpPr/>
          <p:nvPr/>
        </p:nvSpPr>
        <p:spPr>
          <a:xfrm>
            <a:off x="3148965" y="4857750"/>
            <a:ext cx="4295394" cy="137160"/>
          </a:xfrm>
          <a:prstGeom prst="rect"/>
          <a:noFill/>
        </p:spPr>
        <p:txBody>
          <a:bodyPr wrap="none" lIns="0" tIns="0" rIns="0" bIns="0" rtlCol="0" anchor="t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>
              <a:lnSpc>
                <a:spcPct val="120000"/>
              </a:lnSpc>
              <a:buNone/>
            </a:pPr>
            <a:r>
              <a:rPr lang="en-US" sz="900" dirty="1">
                <a:solidFill>
                  <a:srgbClr val="99999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©2025 Proprietary and Confidential. All Rights Reserved.</a:t>
            </a:r>
            <a:endParaRPr lang="en-US" sz="900"/>
          </a:p>
        </p:txBody>
      </p:sp>
      <p:pic>
        <p:nvPicPr>
          <p:cNvPr id="20" name="Image 9" descr="preencoded.png"/>
          <p:cNvPicPr>
            <a:picLocks noChangeAspect="1"/>
          </p:cNvPicPr>
          <p:nvPr/>
        </p:nvPicPr>
        <p:blipFill>
          <a:blip r:embed="rId19"/>
          <a:srcRect/>
          <a:stretch>
            <a:fillRect/>
          </a:stretch>
        </p:blipFill>
        <p:spPr>
          <a:xfrm>
            <a:off x="114300" y="114300"/>
            <a:ext cx="1543050" cy="342900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1:Choice xmlns:p14="http://schemas.microsoft.com/office/powerpoint/2010/main" xmlns:mc1="http://schemas.openxmlformats.org/markup-compatibility/2006" Requires="p14">
      <p:transition xmlns:d4p1="http://schemas.microsoft.com/office/powerpoint/2010/main" d4p1:dur="1000" spd="slow">
        <p:fade/>
      </p:transition>
    </mc1:Choice>
    <mc1:Fallback xmlns:mc1="http://schemas.openxmlformats.org/markup-compatibility/2006">
      <p:transition spd="slow">
        <p:fade/>
      </p:transition>
    </mc1:Fallback>
  </mc:AlternateContent>
  <p:timing>
    <p:tnLst>
      <p:par>
        <p:cTn id="1" restart="never" nodeType="tmRoot">
          <p:childTnLst>
            <p:seq concurrent="1" prevAc="none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7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10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13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16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19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22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6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25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750"/>
                            </p:stCondLst>
                            <p:childTnLst>
                              <p:par>
                                <p:cTn id="27" presetID="10" presetClass="entr" presetSubtype="0" fill="hold" grpId="7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29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8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32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500"/>
                            </p:stCondLst>
                            <p:childTnLst>
                              <p:par>
                                <p:cTn id="34" presetID="10" presetClass="entr" presetSubtype="0" fill="hold" grpId="9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36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1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39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250"/>
                            </p:stCondLst>
                            <p:childTnLst>
                              <p:par>
                                <p:cTn id="41" presetID="10" presetClass="entr" presetSubtype="0" fill="hold" grpId="1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43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1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46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1:bldP xmlns:p1="http://schemas.openxmlformats.org/presentationml/2006/main" spid="7" grpId="0" uiExpand="0" advAuto="indefinite" build="whole" animBg="1"/>
      <p1:bldP xmlns:p1="http://schemas.openxmlformats.org/presentationml/2006/main" spid="3" grpId="1" uiExpand="0" advAuto="indefinite" build="whole" animBg="1"/>
      <p1:bldP xmlns:p1="http://schemas.openxmlformats.org/presentationml/2006/main" spid="9" grpId="2" uiExpand="0" advAuto="indefinite" build="whole" animBg="1"/>
      <p1:bldP xmlns:p1="http://schemas.openxmlformats.org/presentationml/2006/main" spid="5" grpId="3" uiExpand="0" advAuto="indefinite" build="whole" animBg="1"/>
      <p1:bldP xmlns:p1="http://schemas.openxmlformats.org/presentationml/2006/main" spid="8" grpId="4" uiExpand="0" advAuto="indefinite" build="whole" animBg="1"/>
      <p1:bldP xmlns:p1="http://schemas.openxmlformats.org/presentationml/2006/main" spid="6" grpId="5" uiExpand="0" advAuto="indefinite" build="whole" animBg="1"/>
      <p1:bldP xmlns:p1="http://schemas.openxmlformats.org/presentationml/2006/main" spid="10" grpId="6" uiExpand="0" advAuto="indefinite" build="whole" animBg="1"/>
      <p1:bldP xmlns:p1="http://schemas.openxmlformats.org/presentationml/2006/main" spid="14" grpId="7" uiExpand="0" advAuto="indefinite" build="whole" animBg="1"/>
      <p1:bldP xmlns:p1="http://schemas.openxmlformats.org/presentationml/2006/main" spid="15" grpId="8" uiExpand="0" advAuto="indefinite" build="whole" animBg="1"/>
      <p1:bldP xmlns:p1="http://schemas.openxmlformats.org/presentationml/2006/main" spid="11" grpId="9" uiExpand="0" advAuto="indefinite" build="whole" animBg="1"/>
      <p1:bldP xmlns:p1="http://schemas.openxmlformats.org/presentationml/2006/main" spid="16" grpId="10" uiExpand="0" advAuto="indefinite" build="whole" animBg="1"/>
      <p1:bldP xmlns:p1="http://schemas.openxmlformats.org/presentationml/2006/main" spid="17" grpId="11" uiExpand="0" advAuto="indefinite" build="whole" animBg="1"/>
      <p1:bldP xmlns:p1="http://schemas.openxmlformats.org/presentationml/2006/main" spid="12" grpId="12" uiExpand="0" advAuto="indefinite" build="whole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oss.jianzeppt.com/case/backgroundImage/db99b9ce8c76b1eb52778f32003bf83b.jpg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0" y="0"/>
            <a:ext cx="9144000" cy="5143500"/>
          </a:xfrm>
          <a:prstGeom prst="rect"/>
        </p:spPr>
      </p:pic>
      <p:sp>
        <p:nvSpPr>
          <p:cNvPr id="3" name="Text 0"/>
          <p:cNvSpPr/>
          <p:nvPr/>
        </p:nvSpPr>
        <p:spPr>
          <a:xfrm>
            <a:off x="2708676" y="1539319"/>
            <a:ext cx="3732698" cy="825103"/>
          </a:xfrm>
          <a:prstGeom prst="rect"/>
          <a:noFill/>
        </p:spPr>
        <p:txBody>
          <a:bodyPr wrap="square" lIns="0" tIns="0" rIns="0" bIns="0" rtlCol="0" anchor="b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ctr">
              <a:lnSpc>
                <a:spcPct val="100000"/>
              </a:lnSpc>
              <a:buNone/>
            </a:pPr>
            <a:r>
              <a:rPr lang="en-US" sz="5040" dirty="1">
                <a:solidFill>
                  <a:srgbClr val="000000"/>
                </a:solidFill>
                <a:latin typeface="思源宋体" pitchFamily="34" charset="0"/>
                <a:ea typeface="思源宋体" pitchFamily="34" charset="-122"/>
                <a:cs typeface="思源宋体" pitchFamily="34" charset="-120"/>
              </a:rPr>
              <a:t>04</a:t>
            </a:r>
            <a:endParaRPr lang="en-US" sz="5040"/>
          </a:p>
        </p:txBody>
      </p:sp>
      <p:sp>
        <p:nvSpPr>
          <p:cNvPr id="4" name="Text 1"/>
          <p:cNvSpPr/>
          <p:nvPr/>
        </p:nvSpPr>
        <p:spPr>
          <a:xfrm>
            <a:off x="2707129" y="3122855"/>
            <a:ext cx="3735791" cy="483798"/>
          </a:xfrm>
          <a:prstGeom prst="rect"/>
          <a:noFill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ctr">
              <a:lnSpc>
                <a:spcPct val="120000"/>
              </a:lnSpc>
              <a:buNone/>
            </a:pPr>
            <a:r>
              <a:rPr lang="en-US" sz="1080" dirty="1">
                <a:solidFill>
                  <a:srgbClr val="000000"/>
                </a:solidFill>
                <a:latin typeface="Source Han Sans CN Normal" pitchFamily="34" charset="0"/>
                <a:ea typeface="Source Han Sans CN Normal" pitchFamily="34" charset="-122"/>
                <a:cs typeface="Source Han Sans CN Normal" pitchFamily="34" charset="-120"/>
              </a:rPr>
              <a:t>展望2025新未来启航计划的美好前景</a:t>
            </a:r>
            <a:endParaRPr lang="en-US" sz="1080"/>
          </a:p>
        </p:txBody>
      </p:sp>
      <p:sp>
        <p:nvSpPr>
          <p:cNvPr id="5" name="Text 2"/>
          <p:cNvSpPr/>
          <p:nvPr/>
        </p:nvSpPr>
        <p:spPr>
          <a:xfrm>
            <a:off x="619772" y="2401485"/>
            <a:ext cx="7910505" cy="548640"/>
          </a:xfrm>
          <a:prstGeom prst="rect"/>
          <a:noFill/>
        </p:spPr>
        <p:txBody>
          <a:bodyPr wrap="none" lIns="0" tIns="0" rIns="0" bIns="0" rtlCol="0" anchor="b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ctr">
              <a:lnSpc>
                <a:spcPct val="100000"/>
              </a:lnSpc>
              <a:buNone/>
            </a:pPr>
            <a:r>
              <a:rPr lang="en-US" sz="3600" dirty="1">
                <a:solidFill>
                  <a:srgbClr val="000000"/>
                </a:solidFill>
                <a:latin typeface="思源宋体" pitchFamily="34" charset="0"/>
                <a:ea typeface="思源宋体" pitchFamily="34" charset="-122"/>
                <a:cs typeface="思源宋体" pitchFamily="34" charset="-120"/>
              </a:rPr>
              <a:t>总结与展望</a:t>
            </a:r>
            <a:endParaRPr lang="en-US" sz="3600"/>
          </a:p>
        </p:txBody>
      </p:sp>
      <p:sp>
        <p:nvSpPr>
          <p:cNvPr id="6" name="Text 3"/>
          <p:cNvSpPr/>
          <p:nvPr/>
        </p:nvSpPr>
        <p:spPr>
          <a:xfrm>
            <a:off x="8801100" y="4857750"/>
            <a:ext cx="580644" cy="165735"/>
          </a:xfrm>
          <a:prstGeom prst="rect"/>
          <a:noFill/>
        </p:spPr>
        <p:txBody>
          <a:bodyPr wrap="none" lIns="0" tIns="0" rIns="0" bIns="0" rtlCol="0" anchor="t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>
              <a:lnSpc>
                <a:spcPct val="100000"/>
              </a:lnSpc>
              <a:buNone/>
            </a:pPr>
            <a:r>
              <a:rPr lang="en-US" sz="1080" dirty="1">
                <a:solidFill>
                  <a:srgbClr val="99999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15</a:t>
            </a:r>
            <a:endParaRPr lang="en-US" sz="1080"/>
          </a:p>
        </p:txBody>
      </p:sp>
      <p:sp>
        <p:nvSpPr>
          <p:cNvPr id="7" name="Text 4"/>
          <p:cNvSpPr/>
          <p:nvPr/>
        </p:nvSpPr>
        <p:spPr>
          <a:xfrm>
            <a:off x="3148965" y="4857750"/>
            <a:ext cx="4295394" cy="137160"/>
          </a:xfrm>
          <a:prstGeom prst="rect"/>
          <a:noFill/>
        </p:spPr>
        <p:txBody>
          <a:bodyPr wrap="none" lIns="0" tIns="0" rIns="0" bIns="0" rtlCol="0" anchor="t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>
              <a:lnSpc>
                <a:spcPct val="120000"/>
              </a:lnSpc>
              <a:buNone/>
            </a:pPr>
            <a:r>
              <a:rPr lang="en-US" sz="900" dirty="1">
                <a:solidFill>
                  <a:srgbClr val="99999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©2025 Proprietary and Confidential. All Rights Reserved.</a:t>
            </a:r>
            <a:endParaRPr lang="en-US" sz="900"/>
          </a:p>
        </p:txBody>
      </p:sp>
      <p:pic>
        <p:nvPicPr>
          <p:cNvPr id="8" name="Image 1" descr="preencoded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14300" y="114300"/>
            <a:ext cx="1543050" cy="342900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1:Choice xmlns:p14="http://schemas.microsoft.com/office/powerpoint/2010/main" xmlns:mc1="http://schemas.openxmlformats.org/markup-compatibility/2006" Requires="p14">
      <p:transition xmlns:d4p1="http://schemas.microsoft.com/office/powerpoint/2010/main" d4p1:dur="1000" spd="slow">
        <p:push dir="l"/>
      </p:transition>
    </mc1:Choice>
    <mc1:Fallback xmlns:mc1="http://schemas.openxmlformats.org/markup-compatibility/2006">
      <p:transition spd="slow">
        <p:fade/>
      </p:transition>
    </mc1:Fallback>
  </mc:AlternateContent>
  <p:timing>
    <p:tnLst>
      <p:par>
        <p:cTn id="1" restart="never" nodeType="tmRoot">
          <p:childTnLst>
            <p:seq concurrent="1" prevAc="none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7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10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13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1:bldP xmlns:p1="http://schemas.openxmlformats.org/presentationml/2006/main" spid="3" grpId="0" uiExpand="0" advAuto="indefinite" build="whole" animBg="1"/>
      <p1:bldP xmlns:p1="http://schemas.openxmlformats.org/presentationml/2006/main" spid="2" grpId="1" uiExpand="0" advAuto="indefinite" build="whole" animBg="1"/>
      <p1:bldP xmlns:p1="http://schemas.openxmlformats.org/presentationml/2006/main" spid="4" grpId="2" uiExpand="0" advAuto="indefinite" build="whole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213733" y="395861"/>
            <a:ext cx="255373" cy="181819"/>
          </a:xfrm>
          <a:prstGeom prst="rect"/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5229686" y="1714859"/>
            <a:ext cx="1151794" cy="1151829"/>
          </a:xfrm>
          <a:prstGeom prst="rect"/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408996" y="395861"/>
            <a:ext cx="255373" cy="181819"/>
          </a:xfrm>
          <a:prstGeom prst="rect"/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2770997" y="1714859"/>
            <a:ext cx="1151890" cy="1151829"/>
          </a:xfrm>
          <a:prstGeom prst="rect"/>
        </p:spPr>
      </p:pic>
      <p:pic>
        <p:nvPicPr>
          <p:cNvPr id="6" name="Image 4" descr="preencoded.png"/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>
          <a:xfrm>
            <a:off x="1378744" y="1564747"/>
            <a:ext cx="1452086" cy="1452053"/>
          </a:xfrm>
          <a:prstGeom prst="rect"/>
        </p:spPr>
      </p:pic>
      <p:pic>
        <p:nvPicPr>
          <p:cNvPr id="7" name="Image 5" descr="preencoded.png"/>
          <p:cNvPicPr>
            <a:picLocks noChangeAspect="1"/>
          </p:cNvPicPr>
          <p:nvPr/>
        </p:nvPicPr>
        <p:blipFill>
          <a:blip r:embed="rId11"/>
          <a:srcRect/>
          <a:stretch>
            <a:fillRect/>
          </a:stretch>
        </p:blipFill>
        <p:spPr>
          <a:xfrm>
            <a:off x="3846004" y="1564747"/>
            <a:ext cx="1452086" cy="1452053"/>
          </a:xfrm>
          <a:prstGeom prst="rect"/>
        </p:spPr>
      </p:pic>
      <p:pic>
        <p:nvPicPr>
          <p:cNvPr id="8" name="Image 6" descr="preencoded.png"/>
          <p:cNvPicPr>
            <a:picLocks noChangeAspect="1"/>
          </p:cNvPicPr>
          <p:nvPr/>
        </p:nvPicPr>
        <p:blipFill>
          <a:blip r:embed="rId13"/>
          <a:srcRect/>
          <a:stretch>
            <a:fillRect/>
          </a:stretch>
        </p:blipFill>
        <p:spPr>
          <a:xfrm>
            <a:off x="6313170" y="1564747"/>
            <a:ext cx="1452086" cy="1452053"/>
          </a:xfrm>
          <a:prstGeom prst="rect"/>
        </p:spPr>
      </p:pic>
      <p:pic>
        <p:nvPicPr>
          <p:cNvPr id="9" name="Image 7" descr="preencoded.png"/>
          <p:cNvPicPr>
            <a:picLocks noChangeAspect="1"/>
          </p:cNvPicPr>
          <p:nvPr/>
        </p:nvPicPr>
        <p:blipFill>
          <a:blip r:embed="rId15"/>
          <a:srcRect/>
          <a:stretch>
            <a:fillRect/>
          </a:stretch>
        </p:blipFill>
        <p:spPr>
          <a:xfrm>
            <a:off x="1737330" y="1900184"/>
            <a:ext cx="734819" cy="781178"/>
          </a:xfrm>
          <a:prstGeom prst="rect"/>
        </p:spPr>
      </p:pic>
      <p:pic>
        <p:nvPicPr>
          <p:cNvPr id="10" name="Image 8" descr="preencoded.png"/>
          <p:cNvPicPr>
            <a:picLocks noChangeAspect="1"/>
          </p:cNvPicPr>
          <p:nvPr/>
        </p:nvPicPr>
        <p:blipFill>
          <a:blip r:embed="rId17"/>
          <a:srcRect/>
          <a:stretch>
            <a:fillRect/>
          </a:stretch>
        </p:blipFill>
        <p:spPr>
          <a:xfrm>
            <a:off x="4204591" y="1900185"/>
            <a:ext cx="734819" cy="781178"/>
          </a:xfrm>
          <a:prstGeom prst="rect"/>
        </p:spPr>
      </p:pic>
      <p:pic>
        <p:nvPicPr>
          <p:cNvPr id="11" name="Image 9" descr="preencoded.png"/>
          <p:cNvPicPr>
            <a:picLocks noChangeAspect="1"/>
          </p:cNvPicPr>
          <p:nvPr/>
        </p:nvPicPr>
        <p:blipFill>
          <a:blip r:embed="rId19"/>
          <a:srcRect/>
          <a:stretch>
            <a:fillRect/>
          </a:stretch>
        </p:blipFill>
        <p:spPr>
          <a:xfrm>
            <a:off x="6671804" y="1900184"/>
            <a:ext cx="734819" cy="781178"/>
          </a:xfrm>
          <a:prstGeom prst="rect"/>
        </p:spPr>
      </p:pic>
      <p:pic>
        <p:nvPicPr>
          <p:cNvPr id="12" name="Image 10" descr="preencoded.png"/>
          <p:cNvPicPr>
            <a:picLocks noChangeAspect="1"/>
          </p:cNvPicPr>
          <p:nvPr/>
        </p:nvPicPr>
        <p:blipFill>
          <a:blip r:embed="rId21"/>
          <a:srcRect/>
          <a:stretch>
            <a:fillRect/>
          </a:stretch>
        </p:blipFill>
        <p:spPr>
          <a:xfrm>
            <a:off x="3237929" y="2143618"/>
            <a:ext cx="217932" cy="294311"/>
          </a:xfrm>
          <a:prstGeom prst="rect"/>
        </p:spPr>
      </p:pic>
      <p:pic>
        <p:nvPicPr>
          <p:cNvPr id="13" name="Image 11" descr="preencoded.png"/>
          <p:cNvPicPr>
            <a:picLocks noChangeAspect="1"/>
          </p:cNvPicPr>
          <p:nvPr/>
        </p:nvPicPr>
        <p:blipFill>
          <a:blip r:embed="rId23"/>
          <a:srcRect/>
          <a:stretch>
            <a:fillRect/>
          </a:stretch>
        </p:blipFill>
        <p:spPr>
          <a:xfrm>
            <a:off x="5696617" y="2143618"/>
            <a:ext cx="217932" cy="294311"/>
          </a:xfrm>
          <a:prstGeom prst="rect"/>
        </p:spPr>
      </p:pic>
      <p:pic>
        <p:nvPicPr>
          <p:cNvPr id="14" name="Image 12" descr="preencoded.png"/>
          <p:cNvPicPr>
            <a:picLocks noChangeAspect="1"/>
          </p:cNvPicPr>
          <p:nvPr/>
        </p:nvPicPr>
        <p:blipFill>
          <a:blip r:embed="rId25"/>
          <a:srcRect/>
          <a:stretch>
            <a:fillRect/>
          </a:stretch>
        </p:blipFill>
        <p:spPr>
          <a:xfrm>
            <a:off x="3262554" y="3398564"/>
            <a:ext cx="5613" cy="894564"/>
          </a:xfrm>
          <a:prstGeom prst="rect"/>
        </p:spPr>
      </p:pic>
      <p:pic>
        <p:nvPicPr>
          <p:cNvPr id="15" name="Image 13" descr="preencoded.png"/>
          <p:cNvPicPr>
            <a:picLocks noChangeAspect="1"/>
          </p:cNvPicPr>
          <p:nvPr/>
        </p:nvPicPr>
        <p:blipFill>
          <a:blip r:embed="rId27"/>
          <a:srcRect/>
          <a:stretch>
            <a:fillRect/>
          </a:stretch>
        </p:blipFill>
        <p:spPr>
          <a:xfrm>
            <a:off x="5875833" y="3398564"/>
            <a:ext cx="5613" cy="894564"/>
          </a:xfrm>
          <a:prstGeom prst="rect"/>
        </p:spPr>
      </p:pic>
      <p:sp>
        <p:nvSpPr>
          <p:cNvPr id="16" name="Text 0"/>
          <p:cNvSpPr/>
          <p:nvPr/>
        </p:nvSpPr>
        <p:spPr>
          <a:xfrm>
            <a:off x="820896" y="325664"/>
            <a:ext cx="8183979" cy="315397"/>
          </a:xfrm>
          <a:prstGeom prst="rect"/>
          <a:noFill/>
        </p:spPr>
        <p:txBody>
          <a:bodyPr wrap="square" lIns="0" tIns="0" rIns="0" bIns="0" rtlCol="0" anchor="b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l">
              <a:lnSpc>
                <a:spcPct val="100000"/>
              </a:lnSpc>
              <a:buNone/>
            </a:pPr>
            <a:r>
              <a:rPr lang="en-US" sz="1920" dirty="1">
                <a:solidFill>
                  <a:srgbClr val="000000"/>
                </a:solidFill>
                <a:latin typeface="244-上首墩墩体" pitchFamily="34" charset="0"/>
                <a:ea typeface="244-上首墩墩体" pitchFamily="34" charset="-122"/>
                <a:cs typeface="244-上首墩墩体" pitchFamily="34" charset="-120"/>
              </a:rPr>
              <a:t>总结</a:t>
            </a:r>
            <a:endParaRPr lang="en-US" sz="1920"/>
          </a:p>
        </p:txBody>
      </p:sp>
      <p:sp>
        <p:nvSpPr>
          <p:cNvPr id="17" name="Text 1"/>
          <p:cNvSpPr/>
          <p:nvPr/>
        </p:nvSpPr>
        <p:spPr>
          <a:xfrm>
            <a:off x="3405902" y="3418740"/>
            <a:ext cx="2341339" cy="194310"/>
          </a:xfrm>
          <a:prstGeom prst="rect"/>
          <a:noFill/>
        </p:spPr>
        <p:txBody>
          <a:bodyPr wrap="square" lIns="0" tIns="0" rIns="0" bIns="0" rtlCol="0" anchor="ctr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ctr">
              <a:lnSpc>
                <a:spcPct val="120000"/>
              </a:lnSpc>
              <a:buNone/>
            </a:pPr>
            <a:r>
              <a:rPr lang="en-US" sz="1260" b="1" i="1" dirty="1">
                <a:solidFill>
                  <a:srgbClr val="000000"/>
                </a:solidFill>
                <a:latin typeface="OPPOSans B" pitchFamily="34" charset="0"/>
                <a:ea typeface="OPPOSans B" pitchFamily="34" charset="-122"/>
                <a:cs typeface="OPPOSans B" pitchFamily="34" charset="-120"/>
              </a:rPr>
              <a:t>挑战与机遇</a:t>
            </a:r>
            <a:endParaRPr lang="en-US" sz="1260"/>
          </a:p>
        </p:txBody>
      </p:sp>
      <p:sp>
        <p:nvSpPr>
          <p:cNvPr id="18" name="Text 2"/>
          <p:cNvSpPr/>
          <p:nvPr/>
        </p:nvSpPr>
        <p:spPr>
          <a:xfrm>
            <a:off x="3413773" y="3988885"/>
            <a:ext cx="2341339" cy="331470"/>
          </a:xfrm>
          <a:prstGeom prst="rect"/>
          <a:noFill/>
        </p:spPr>
        <p:txBody>
          <a:bodyPr wrap="square" lIns="0" tIns="0" rIns="0" bIns="0" rtlCol="0" anchor="t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ctr">
              <a:lnSpc>
                <a:spcPct val="120000"/>
              </a:lnSpc>
              <a:buNone/>
            </a:pPr>
            <a:r>
              <a:rPr lang="en-US" sz="1080" dirty="1">
                <a:solidFill>
                  <a:srgbClr val="333333"/>
                </a:solidFill>
                <a:latin typeface="Source Han Sans CN Normal" pitchFamily="34" charset="0"/>
                <a:ea typeface="Source Han Sans CN Normal" pitchFamily="34" charset="-122"/>
                <a:cs typeface="Source Han Sans CN Normal" pitchFamily="34" charset="-120"/>
              </a:rPr>
              <a:t>分析计划实施过程中面临的主要挑战和机遇。</a:t>
            </a:r>
            <a:endParaRPr lang="en-US" sz="1080"/>
          </a:p>
        </p:txBody>
      </p:sp>
      <p:sp>
        <p:nvSpPr>
          <p:cNvPr id="19" name="Text 3"/>
          <p:cNvSpPr/>
          <p:nvPr/>
        </p:nvSpPr>
        <p:spPr>
          <a:xfrm>
            <a:off x="792554" y="3988885"/>
            <a:ext cx="2341339" cy="331470"/>
          </a:xfrm>
          <a:prstGeom prst="rect"/>
          <a:noFill/>
        </p:spPr>
        <p:txBody>
          <a:bodyPr wrap="square" lIns="0" tIns="0" rIns="0" bIns="0" rtlCol="0" anchor="t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ctr">
              <a:lnSpc>
                <a:spcPct val="120000"/>
              </a:lnSpc>
              <a:buNone/>
            </a:pPr>
            <a:r>
              <a:rPr lang="en-US" sz="1080" dirty="1">
                <a:solidFill>
                  <a:srgbClr val="333333"/>
                </a:solidFill>
                <a:latin typeface="Source Han Sans CN Normal" pitchFamily="34" charset="0"/>
                <a:ea typeface="Source Han Sans CN Normal" pitchFamily="34" charset="-122"/>
                <a:cs typeface="Source Han Sans CN Normal" pitchFamily="34" charset="-120"/>
              </a:rPr>
              <a:t>回顾2025计划实施过程中的重要成就和经验总结。</a:t>
            </a:r>
            <a:endParaRPr lang="en-US" sz="1080"/>
          </a:p>
        </p:txBody>
      </p:sp>
      <p:sp>
        <p:nvSpPr>
          <p:cNvPr id="20" name="Text 4"/>
          <p:cNvSpPr/>
          <p:nvPr/>
        </p:nvSpPr>
        <p:spPr>
          <a:xfrm>
            <a:off x="6034991" y="3988885"/>
            <a:ext cx="2341339" cy="331470"/>
          </a:xfrm>
          <a:prstGeom prst="rect"/>
          <a:noFill/>
        </p:spPr>
        <p:txBody>
          <a:bodyPr wrap="square" lIns="0" tIns="0" rIns="0" bIns="0" rtlCol="0" anchor="t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ctr">
              <a:lnSpc>
                <a:spcPct val="120000"/>
              </a:lnSpc>
              <a:buNone/>
            </a:pPr>
            <a:r>
              <a:rPr lang="en-US" sz="1080" dirty="1">
                <a:solidFill>
                  <a:srgbClr val="333333"/>
                </a:solidFill>
                <a:latin typeface="Source Han Sans CN Normal" pitchFamily="34" charset="0"/>
                <a:ea typeface="Source Han Sans CN Normal" pitchFamily="34" charset="-122"/>
                <a:cs typeface="Source Han Sans CN Normal" pitchFamily="34" charset="-120"/>
              </a:rPr>
              <a:t>提出持续改进计划，确保计划有效实施。</a:t>
            </a:r>
            <a:endParaRPr lang="en-US" sz="1080"/>
          </a:p>
        </p:txBody>
      </p:sp>
      <p:sp>
        <p:nvSpPr>
          <p:cNvPr id="21" name="Text 5"/>
          <p:cNvSpPr/>
          <p:nvPr/>
        </p:nvSpPr>
        <p:spPr>
          <a:xfrm>
            <a:off x="792554" y="3418740"/>
            <a:ext cx="2341339" cy="194310"/>
          </a:xfrm>
          <a:prstGeom prst="rect"/>
          <a:noFill/>
        </p:spPr>
        <p:txBody>
          <a:bodyPr wrap="square" lIns="0" tIns="0" rIns="0" bIns="0" rtlCol="0" anchor="ctr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ctr">
              <a:lnSpc>
                <a:spcPct val="120000"/>
              </a:lnSpc>
              <a:buNone/>
            </a:pPr>
            <a:r>
              <a:rPr lang="en-US" sz="1260" b="1" i="1" dirty="1">
                <a:solidFill>
                  <a:srgbClr val="000000"/>
                </a:solidFill>
                <a:latin typeface="OPPOSans B" pitchFamily="34" charset="0"/>
                <a:ea typeface="OPPOSans B" pitchFamily="34" charset="-122"/>
                <a:cs typeface="OPPOSans B" pitchFamily="34" charset="-120"/>
              </a:rPr>
              <a:t>成就回顾</a:t>
            </a:r>
            <a:endParaRPr lang="en-US" sz="1260"/>
          </a:p>
        </p:txBody>
      </p:sp>
      <p:sp>
        <p:nvSpPr>
          <p:cNvPr id="22" name="Text 6"/>
          <p:cNvSpPr/>
          <p:nvPr/>
        </p:nvSpPr>
        <p:spPr>
          <a:xfrm>
            <a:off x="6019249" y="3418740"/>
            <a:ext cx="2341339" cy="194310"/>
          </a:xfrm>
          <a:prstGeom prst="rect"/>
          <a:noFill/>
        </p:spPr>
        <p:txBody>
          <a:bodyPr wrap="square" lIns="0" tIns="0" rIns="0" bIns="0" rtlCol="0" anchor="ctr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ctr">
              <a:lnSpc>
                <a:spcPct val="120000"/>
              </a:lnSpc>
              <a:buNone/>
            </a:pPr>
            <a:r>
              <a:rPr lang="en-US" sz="1260" b="1" i="1" dirty="1">
                <a:solidFill>
                  <a:srgbClr val="000000"/>
                </a:solidFill>
                <a:latin typeface="OPPOSans B" pitchFamily="34" charset="0"/>
                <a:ea typeface="OPPOSans B" pitchFamily="34" charset="-122"/>
                <a:cs typeface="OPPOSans B" pitchFamily="34" charset="-120"/>
              </a:rPr>
              <a:t>持续改进</a:t>
            </a:r>
            <a:endParaRPr lang="en-US" sz="1260"/>
          </a:p>
        </p:txBody>
      </p:sp>
      <p:sp>
        <p:nvSpPr>
          <p:cNvPr id="23" name="Text 7"/>
          <p:cNvSpPr/>
          <p:nvPr/>
        </p:nvSpPr>
        <p:spPr>
          <a:xfrm>
            <a:off x="8801100" y="4857750"/>
            <a:ext cx="580644" cy="165735"/>
          </a:xfrm>
          <a:prstGeom prst="rect"/>
          <a:noFill/>
        </p:spPr>
        <p:txBody>
          <a:bodyPr wrap="none" lIns="0" tIns="0" rIns="0" bIns="0" rtlCol="0" anchor="t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>
              <a:lnSpc>
                <a:spcPct val="100000"/>
              </a:lnSpc>
              <a:buNone/>
            </a:pPr>
            <a:r>
              <a:rPr lang="en-US" sz="1080" dirty="1">
                <a:solidFill>
                  <a:srgbClr val="99999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16</a:t>
            </a:r>
            <a:endParaRPr lang="en-US" sz="1080"/>
          </a:p>
        </p:txBody>
      </p:sp>
      <p:sp>
        <p:nvSpPr>
          <p:cNvPr id="24" name="Text 8"/>
          <p:cNvSpPr/>
          <p:nvPr/>
        </p:nvSpPr>
        <p:spPr>
          <a:xfrm>
            <a:off x="3148965" y="4857750"/>
            <a:ext cx="4295394" cy="137160"/>
          </a:xfrm>
          <a:prstGeom prst="rect"/>
          <a:noFill/>
        </p:spPr>
        <p:txBody>
          <a:bodyPr wrap="none" lIns="0" tIns="0" rIns="0" bIns="0" rtlCol="0" anchor="t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>
              <a:lnSpc>
                <a:spcPct val="120000"/>
              </a:lnSpc>
              <a:buNone/>
            </a:pPr>
            <a:r>
              <a:rPr lang="en-US" sz="900" dirty="1">
                <a:solidFill>
                  <a:srgbClr val="99999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©2025 Proprietary and Confidential. All Rights Reserved.</a:t>
            </a:r>
            <a:endParaRPr lang="en-US" sz="900"/>
          </a:p>
        </p:txBody>
      </p:sp>
      <p:pic>
        <p:nvPicPr>
          <p:cNvPr id="25" name="Image 14" descr="preencoded.png"/>
          <p:cNvPicPr>
            <a:picLocks noChangeAspect="1"/>
          </p:cNvPicPr>
          <p:nvPr/>
        </p:nvPicPr>
        <p:blipFill>
          <a:blip r:embed="rId29"/>
          <a:srcRect/>
          <a:stretch>
            <a:fillRect/>
          </a:stretch>
        </p:blipFill>
        <p:spPr>
          <a:xfrm>
            <a:off x="114300" y="114300"/>
            <a:ext cx="1543050" cy="342900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1:Choice xmlns:p14="http://schemas.microsoft.com/office/powerpoint/2010/main" xmlns:mc1="http://schemas.openxmlformats.org/markup-compatibility/2006" Requires="p14">
      <p:transition xmlns:d4p1="http://schemas.microsoft.com/office/powerpoint/2010/main" d4p1:dur="1000" spd="slow">
        <p:push dir="d"/>
      </p:transition>
    </mc1:Choice>
    <mc1:Fallback xmlns:mc1="http://schemas.openxmlformats.org/markup-compatibility/2006">
      <p:transition spd="slow">
        <p:fade/>
      </p:transition>
    </mc1:Fallback>
  </mc:AlternateContent>
  <p:timing>
    <p:tnLst>
      <p:par>
        <p:cTn id="1" restart="never" nodeType="tmRoot">
          <p:childTnLst>
            <p:seq concurrent="1" prevAc="none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7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10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13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16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19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22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6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25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7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28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8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31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9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34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1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37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1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40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750"/>
                            </p:stCondLst>
                            <p:childTnLst>
                              <p:par>
                                <p:cTn id="42" presetID="10" presetClass="entr" presetSubtype="0" fill="hold" grpId="1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44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1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47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500"/>
                            </p:stCondLst>
                            <p:childTnLst>
                              <p:par>
                                <p:cTn id="49" presetID="10" presetClass="entr" presetSubtype="0" fill="hold" grpId="14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51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1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54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2250"/>
                            </p:stCondLst>
                            <p:childTnLst>
                              <p:par>
                                <p:cTn id="56" presetID="10" presetClass="entr" presetSubtype="0" fill="hold" grpId="16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58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17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61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1:bldP xmlns:p1="http://schemas.openxmlformats.org/presentationml/2006/main" spid="6" grpId="0" uiExpand="0" advAuto="indefinite" build="whole" animBg="1"/>
      <p1:bldP xmlns:p1="http://schemas.openxmlformats.org/presentationml/2006/main" spid="9" grpId="1" uiExpand="0" advAuto="indefinite" build="whole" animBg="1"/>
      <p1:bldP xmlns:p1="http://schemas.openxmlformats.org/presentationml/2006/main" spid="5" grpId="2" uiExpand="0" advAuto="indefinite" build="whole" animBg="1"/>
      <p1:bldP xmlns:p1="http://schemas.openxmlformats.org/presentationml/2006/main" spid="7" grpId="3" uiExpand="0" advAuto="indefinite" build="whole" animBg="1"/>
      <p1:bldP xmlns:p1="http://schemas.openxmlformats.org/presentationml/2006/main" spid="12" grpId="4" uiExpand="0" advAuto="indefinite" build="whole" animBg="1"/>
      <p1:bldP xmlns:p1="http://schemas.openxmlformats.org/presentationml/2006/main" spid="10" grpId="5" uiExpand="0" advAuto="indefinite" build="whole" animBg="1"/>
      <p1:bldP xmlns:p1="http://schemas.openxmlformats.org/presentationml/2006/main" spid="3" grpId="6" uiExpand="0" advAuto="indefinite" build="whole" animBg="1"/>
      <p1:bldP xmlns:p1="http://schemas.openxmlformats.org/presentationml/2006/main" spid="8" grpId="7" uiExpand="0" advAuto="indefinite" build="whole" animBg="1"/>
      <p1:bldP xmlns:p1="http://schemas.openxmlformats.org/presentationml/2006/main" spid="14" grpId="8" uiExpand="0" advAuto="indefinite" build="whole" animBg="1"/>
      <p1:bldP xmlns:p1="http://schemas.openxmlformats.org/presentationml/2006/main" spid="13" grpId="9" uiExpand="0" advAuto="indefinite" build="whole" animBg="1"/>
      <p1:bldP xmlns:p1="http://schemas.openxmlformats.org/presentationml/2006/main" spid="11" grpId="10" uiExpand="0" advAuto="indefinite" build="whole" animBg="1"/>
      <p1:bldP xmlns:p1="http://schemas.openxmlformats.org/presentationml/2006/main" spid="15" grpId="11" uiExpand="0" advAuto="indefinite" build="whole" animBg="1"/>
      <p1:bldP xmlns:p1="http://schemas.openxmlformats.org/presentationml/2006/main" spid="21" grpId="12" uiExpand="0" advAuto="indefinite" build="whole" animBg="1"/>
      <p1:bldP xmlns:p1="http://schemas.openxmlformats.org/presentationml/2006/main" spid="19" grpId="13" uiExpand="0" advAuto="indefinite" build="whole" animBg="1"/>
      <p1:bldP xmlns:p1="http://schemas.openxmlformats.org/presentationml/2006/main" spid="17" grpId="14" uiExpand="0" advAuto="indefinite" build="whole" animBg="1"/>
      <p1:bldP xmlns:p1="http://schemas.openxmlformats.org/presentationml/2006/main" spid="18" grpId="15" uiExpand="0" advAuto="indefinite" build="whole" animBg="1"/>
      <p1:bldP xmlns:p1="http://schemas.openxmlformats.org/presentationml/2006/main" spid="22" grpId="16" uiExpand="0" advAuto="indefinite" build="whole" animBg="1"/>
      <p1:bldP xmlns:p1="http://schemas.openxmlformats.org/presentationml/2006/main" spid="20" grpId="17" uiExpand="0" advAuto="indefinite" build="whole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213733" y="395861"/>
            <a:ext cx="255373" cy="181819"/>
          </a:xfrm>
          <a:prstGeom prst="rect"/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4462177" y="3399958"/>
            <a:ext cx="140684" cy="154171"/>
          </a:xfrm>
          <a:prstGeom prst="rect"/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408996" y="395861"/>
            <a:ext cx="255373" cy="181819"/>
          </a:xfrm>
          <a:prstGeom prst="rect"/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959167" y="1696233"/>
            <a:ext cx="1805940" cy="2465408"/>
          </a:xfrm>
          <a:prstGeom prst="rect"/>
        </p:spPr>
      </p:pic>
      <p:pic>
        <p:nvPicPr>
          <p:cNvPr id="6" name="Image 4" descr="preencoded.png"/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>
          <a:xfrm>
            <a:off x="1661684" y="1919673"/>
            <a:ext cx="399955" cy="399943"/>
          </a:xfrm>
          <a:prstGeom prst="rect"/>
        </p:spPr>
      </p:pic>
      <p:pic>
        <p:nvPicPr>
          <p:cNvPr id="7" name="Image 5" descr="preencoded.png"/>
          <p:cNvPicPr>
            <a:picLocks noChangeAspect="1"/>
          </p:cNvPicPr>
          <p:nvPr/>
        </p:nvPicPr>
        <p:blipFill>
          <a:blip r:embed="rId11"/>
          <a:srcRect/>
          <a:stretch>
            <a:fillRect/>
          </a:stretch>
        </p:blipFill>
        <p:spPr>
          <a:xfrm>
            <a:off x="3704272" y="1696233"/>
            <a:ext cx="1805940" cy="2465408"/>
          </a:xfrm>
          <a:prstGeom prst="rect"/>
        </p:spPr>
      </p:pic>
      <p:pic>
        <p:nvPicPr>
          <p:cNvPr id="8" name="Image 6" descr="preencoded.png"/>
          <p:cNvPicPr>
            <a:picLocks noChangeAspect="1"/>
          </p:cNvPicPr>
          <p:nvPr/>
        </p:nvPicPr>
        <p:blipFill>
          <a:blip r:embed="rId13"/>
          <a:srcRect/>
          <a:stretch>
            <a:fillRect/>
          </a:stretch>
        </p:blipFill>
        <p:spPr>
          <a:xfrm>
            <a:off x="6449378" y="1696233"/>
            <a:ext cx="1805940" cy="2465408"/>
          </a:xfrm>
          <a:prstGeom prst="rect"/>
        </p:spPr>
      </p:pic>
      <p:pic>
        <p:nvPicPr>
          <p:cNvPr id="9" name="Image 7" descr="preencoded.png"/>
          <p:cNvPicPr>
            <a:picLocks noChangeAspect="1"/>
          </p:cNvPicPr>
          <p:nvPr/>
        </p:nvPicPr>
        <p:blipFill>
          <a:blip r:embed="rId15"/>
          <a:srcRect/>
          <a:stretch>
            <a:fillRect/>
          </a:stretch>
        </p:blipFill>
        <p:spPr>
          <a:xfrm>
            <a:off x="4402026" y="1913346"/>
            <a:ext cx="399955" cy="399943"/>
          </a:xfrm>
          <a:prstGeom prst="rect"/>
        </p:spPr>
      </p:pic>
      <p:pic>
        <p:nvPicPr>
          <p:cNvPr id="10" name="Image 8" descr="preencoded.png"/>
          <p:cNvPicPr>
            <a:picLocks noChangeAspect="1"/>
          </p:cNvPicPr>
          <p:nvPr/>
        </p:nvPicPr>
        <p:blipFill>
          <a:blip r:embed="rId17"/>
          <a:srcRect/>
          <a:stretch>
            <a:fillRect/>
          </a:stretch>
        </p:blipFill>
        <p:spPr>
          <a:xfrm>
            <a:off x="7159514" y="1913346"/>
            <a:ext cx="399955" cy="399943"/>
          </a:xfrm>
          <a:prstGeom prst="rect"/>
        </p:spPr>
      </p:pic>
      <p:sp>
        <p:nvSpPr>
          <p:cNvPr id="11" name="Text 0"/>
          <p:cNvSpPr/>
          <p:nvPr/>
        </p:nvSpPr>
        <p:spPr>
          <a:xfrm>
            <a:off x="820896" y="325664"/>
            <a:ext cx="8183979" cy="315397"/>
          </a:xfrm>
          <a:prstGeom prst="rect"/>
          <a:noFill/>
        </p:spPr>
        <p:txBody>
          <a:bodyPr wrap="square" lIns="0" tIns="0" rIns="0" bIns="0" rtlCol="0" anchor="b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l">
              <a:lnSpc>
                <a:spcPct val="100000"/>
              </a:lnSpc>
              <a:buNone/>
            </a:pPr>
            <a:r>
              <a:rPr lang="en-US" sz="1920" dirty="1">
                <a:solidFill>
                  <a:srgbClr val="000000"/>
                </a:solidFill>
                <a:latin typeface="244-上首墩墩体" pitchFamily="34" charset="0"/>
                <a:ea typeface="244-上首墩墩体" pitchFamily="34" charset="-122"/>
                <a:cs typeface="244-上首墩墩体" pitchFamily="34" charset="-120"/>
              </a:rPr>
              <a:t>展望</a:t>
            </a:r>
            <a:endParaRPr lang="en-US" sz="1920"/>
          </a:p>
        </p:txBody>
      </p:sp>
      <p:sp>
        <p:nvSpPr>
          <p:cNvPr id="12" name="Text 1"/>
          <p:cNvSpPr/>
          <p:nvPr/>
        </p:nvSpPr>
        <p:spPr>
          <a:xfrm>
            <a:off x="6506251" y="2547595"/>
            <a:ext cx="1690702" cy="194310"/>
          </a:xfrm>
          <a:prstGeom prst="rect"/>
          <a:noFill/>
        </p:spPr>
        <p:txBody>
          <a:bodyPr wrap="square" lIns="0" tIns="0" rIns="0" bIns="0" rtlCol="0" anchor="ctr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ctr">
              <a:lnSpc>
                <a:spcPct val="120000"/>
              </a:lnSpc>
              <a:buNone/>
            </a:pPr>
            <a:r>
              <a:rPr lang="en-US" sz="1260" b="1" dirty="1">
                <a:solidFill>
                  <a:srgbClr val="000000"/>
                </a:solidFill>
                <a:latin typeface="OPPOSans B" pitchFamily="34" charset="0"/>
                <a:ea typeface="OPPOSans B" pitchFamily="34" charset="-122"/>
                <a:cs typeface="OPPOSans B" pitchFamily="34" charset="-120"/>
              </a:rPr>
              <a:t>社会影响</a:t>
            </a:r>
            <a:endParaRPr lang="en-US" sz="1260"/>
          </a:p>
        </p:txBody>
      </p:sp>
      <p:sp>
        <p:nvSpPr>
          <p:cNvPr id="13" name="Text 2"/>
          <p:cNvSpPr/>
          <p:nvPr/>
        </p:nvSpPr>
        <p:spPr>
          <a:xfrm>
            <a:off x="3760818" y="2547595"/>
            <a:ext cx="1690702" cy="194310"/>
          </a:xfrm>
          <a:prstGeom prst="rect"/>
          <a:noFill/>
        </p:spPr>
        <p:txBody>
          <a:bodyPr wrap="square" lIns="0" tIns="0" rIns="0" bIns="0" rtlCol="0" anchor="ctr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ctr">
              <a:lnSpc>
                <a:spcPct val="120000"/>
              </a:lnSpc>
              <a:buNone/>
            </a:pPr>
            <a:r>
              <a:rPr lang="en-US" sz="1260" b="1" dirty="1">
                <a:solidFill>
                  <a:srgbClr val="FFFFFF"/>
                </a:solidFill>
                <a:latin typeface="OPPOSans B" pitchFamily="34" charset="0"/>
                <a:ea typeface="OPPOSans B" pitchFamily="34" charset="-122"/>
                <a:cs typeface="OPPOSans B" pitchFamily="34" charset="-120"/>
              </a:rPr>
              <a:t>产业布局</a:t>
            </a:r>
            <a:endParaRPr lang="en-US" sz="1260"/>
          </a:p>
        </p:txBody>
      </p:sp>
      <p:sp>
        <p:nvSpPr>
          <p:cNvPr id="14" name="Text 3"/>
          <p:cNvSpPr/>
          <p:nvPr/>
        </p:nvSpPr>
        <p:spPr>
          <a:xfrm>
            <a:off x="1026399" y="3106496"/>
            <a:ext cx="1679794" cy="497205"/>
          </a:xfrm>
          <a:prstGeom prst="rect"/>
          <a:noFill/>
        </p:spPr>
        <p:txBody>
          <a:bodyPr wrap="square" lIns="0" tIns="0" rIns="0" bIns="0" rtlCol="0" anchor="t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ctr">
              <a:lnSpc>
                <a:spcPct val="120000"/>
              </a:lnSpc>
              <a:buNone/>
            </a:pPr>
            <a:r>
              <a:rPr lang="en-US" sz="1080" dirty="1">
                <a:solidFill>
                  <a:srgbClr val="333333"/>
                </a:solidFill>
                <a:latin typeface="Source Han Sans CN Normal" pitchFamily="34" charset="0"/>
                <a:ea typeface="Source Han Sans CN Normal" pitchFamily="34" charset="-122"/>
                <a:cs typeface="Source Han Sans CN Normal" pitchFamily="34" charset="-120"/>
              </a:rPr>
              <a:t>展望2025计划实现后的长期目标，如成为全球科技创新中心。</a:t>
            </a:r>
            <a:endParaRPr lang="en-US" sz="1080"/>
          </a:p>
        </p:txBody>
      </p:sp>
      <p:sp>
        <p:nvSpPr>
          <p:cNvPr id="15" name="Text 4"/>
          <p:cNvSpPr/>
          <p:nvPr/>
        </p:nvSpPr>
        <p:spPr>
          <a:xfrm>
            <a:off x="1015534" y="2547595"/>
            <a:ext cx="1690702" cy="194310"/>
          </a:xfrm>
          <a:prstGeom prst="rect"/>
          <a:noFill/>
        </p:spPr>
        <p:txBody>
          <a:bodyPr wrap="square" lIns="0" tIns="0" rIns="0" bIns="0" rtlCol="0" anchor="ctr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ctr">
              <a:lnSpc>
                <a:spcPct val="120000"/>
              </a:lnSpc>
              <a:buNone/>
            </a:pPr>
            <a:r>
              <a:rPr lang="en-US" sz="1260" b="1" dirty="1">
                <a:solidFill>
                  <a:srgbClr val="000000"/>
                </a:solidFill>
                <a:latin typeface="OPPOSans B" pitchFamily="34" charset="0"/>
                <a:ea typeface="OPPOSans B" pitchFamily="34" charset="-122"/>
                <a:cs typeface="OPPOSans B" pitchFamily="34" charset="-120"/>
              </a:rPr>
              <a:t>未来目标</a:t>
            </a:r>
            <a:endParaRPr lang="en-US" sz="1260"/>
          </a:p>
        </p:txBody>
      </p:sp>
      <p:sp>
        <p:nvSpPr>
          <p:cNvPr id="16" name="Text 5"/>
          <p:cNvSpPr/>
          <p:nvPr/>
        </p:nvSpPr>
        <p:spPr>
          <a:xfrm>
            <a:off x="3771831" y="3106496"/>
            <a:ext cx="1679794" cy="497205"/>
          </a:xfrm>
          <a:prstGeom prst="rect"/>
          <a:noFill/>
        </p:spPr>
        <p:txBody>
          <a:bodyPr wrap="square" lIns="0" tIns="0" rIns="0" bIns="0" rtlCol="0" anchor="t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ctr">
              <a:lnSpc>
                <a:spcPct val="120000"/>
              </a:lnSpc>
              <a:buNone/>
            </a:pPr>
            <a:r>
              <a:rPr lang="en-US" sz="1080" dirty="1">
                <a:solidFill>
                  <a:srgbClr val="FFFFFF"/>
                </a:solidFill>
                <a:latin typeface="Source Han Sans CN Normal" pitchFamily="34" charset="0"/>
                <a:ea typeface="Source Han Sans CN Normal" pitchFamily="34" charset="-122"/>
                <a:cs typeface="Source Han Sans CN Normal" pitchFamily="34" charset="-120"/>
              </a:rPr>
              <a:t>规划未来产业布局，如重点发展新能源、新材料等产业。</a:t>
            </a:r>
            <a:endParaRPr lang="en-US" sz="1080"/>
          </a:p>
        </p:txBody>
      </p:sp>
      <p:sp>
        <p:nvSpPr>
          <p:cNvPr id="17" name="Text 6"/>
          <p:cNvSpPr/>
          <p:nvPr/>
        </p:nvSpPr>
        <p:spPr>
          <a:xfrm>
            <a:off x="6517264" y="3106496"/>
            <a:ext cx="1679794" cy="497205"/>
          </a:xfrm>
          <a:prstGeom prst="rect"/>
          <a:noFill/>
        </p:spPr>
        <p:txBody>
          <a:bodyPr wrap="square" lIns="0" tIns="0" rIns="0" bIns="0" rtlCol="0" anchor="t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ctr">
              <a:lnSpc>
                <a:spcPct val="120000"/>
              </a:lnSpc>
              <a:buNone/>
            </a:pPr>
            <a:r>
              <a:rPr lang="en-US" sz="1080" dirty="1">
                <a:solidFill>
                  <a:srgbClr val="333333"/>
                </a:solidFill>
                <a:latin typeface="Source Han Sans CN Normal" pitchFamily="34" charset="0"/>
                <a:ea typeface="Source Han Sans CN Normal" pitchFamily="34" charset="-122"/>
                <a:cs typeface="Source Han Sans CN Normal" pitchFamily="34" charset="-120"/>
              </a:rPr>
              <a:t>预测2025计划对未来社会的影响，如提高人民生活水平，促进社会和谐稳定。</a:t>
            </a:r>
            <a:endParaRPr lang="en-US" sz="1080"/>
          </a:p>
        </p:txBody>
      </p:sp>
      <p:sp>
        <p:nvSpPr>
          <p:cNvPr id="18" name="Text 7"/>
          <p:cNvSpPr/>
          <p:nvPr/>
        </p:nvSpPr>
        <p:spPr>
          <a:xfrm>
            <a:off x="8801100" y="4857750"/>
            <a:ext cx="580644" cy="165735"/>
          </a:xfrm>
          <a:prstGeom prst="rect"/>
          <a:noFill/>
        </p:spPr>
        <p:txBody>
          <a:bodyPr wrap="none" lIns="0" tIns="0" rIns="0" bIns="0" rtlCol="0" anchor="t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>
              <a:lnSpc>
                <a:spcPct val="100000"/>
              </a:lnSpc>
              <a:buNone/>
            </a:pPr>
            <a:r>
              <a:rPr lang="en-US" sz="1080" dirty="1">
                <a:solidFill>
                  <a:srgbClr val="99999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17</a:t>
            </a:r>
            <a:endParaRPr lang="en-US" sz="1080"/>
          </a:p>
        </p:txBody>
      </p:sp>
      <p:sp>
        <p:nvSpPr>
          <p:cNvPr id="19" name="Text 8"/>
          <p:cNvSpPr/>
          <p:nvPr/>
        </p:nvSpPr>
        <p:spPr>
          <a:xfrm>
            <a:off x="3148965" y="4857750"/>
            <a:ext cx="4295394" cy="137160"/>
          </a:xfrm>
          <a:prstGeom prst="rect"/>
          <a:noFill/>
        </p:spPr>
        <p:txBody>
          <a:bodyPr wrap="none" lIns="0" tIns="0" rIns="0" bIns="0" rtlCol="0" anchor="t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>
              <a:lnSpc>
                <a:spcPct val="120000"/>
              </a:lnSpc>
              <a:buNone/>
            </a:pPr>
            <a:r>
              <a:rPr lang="en-US" sz="900" dirty="1">
                <a:solidFill>
                  <a:srgbClr val="99999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©2025 Proprietary and Confidential. All Rights Reserved.</a:t>
            </a:r>
            <a:endParaRPr lang="en-US" sz="900"/>
          </a:p>
        </p:txBody>
      </p:sp>
      <p:pic>
        <p:nvPicPr>
          <p:cNvPr id="20" name="Image 9" descr="preencoded.png"/>
          <p:cNvPicPr>
            <a:picLocks noChangeAspect="1"/>
          </p:cNvPicPr>
          <p:nvPr/>
        </p:nvPicPr>
        <p:blipFill>
          <a:blip r:embed="rId19"/>
          <a:srcRect/>
          <a:stretch>
            <a:fillRect/>
          </a:stretch>
        </p:blipFill>
        <p:spPr>
          <a:xfrm>
            <a:off x="114300" y="114300"/>
            <a:ext cx="1543050" cy="342900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1:Choice xmlns:p14="http://schemas.microsoft.com/office/powerpoint/2010/main" xmlns:mc1="http://schemas.openxmlformats.org/markup-compatibility/2006" Requires="p14">
      <p:transition xmlns:d4p1="http://schemas.microsoft.com/office/powerpoint/2010/main" d4p1:dur="1000" spd="slow">
        <p:push dir="u"/>
      </p:transition>
    </mc1:Choice>
    <mc1:Fallback xmlns:mc1="http://schemas.openxmlformats.org/markup-compatibility/2006">
      <p:transition spd="slow">
        <p:fade/>
      </p:transition>
    </mc1:Fallback>
  </mc:AlternateContent>
  <p:timing>
    <p:tnLst>
      <p:par>
        <p:cTn id="1" restart="never" nodeType="tmRoot">
          <p:childTnLst>
            <p:seq concurrent="1" prevAc="none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10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13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16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750"/>
                            </p:stCondLst>
                            <p:childTnLst>
                              <p:par>
                                <p:cTn id="18" presetID="10" presetClass="entr" presetSubtype="0" fill="hold" grpId="4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20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23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6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26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7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29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8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32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500"/>
                            </p:stCondLst>
                            <p:childTnLst>
                              <p:par>
                                <p:cTn id="34" presetID="10" presetClass="entr" presetSubtype="0" fill="hold" grpId="9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36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1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39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1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42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1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45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1:bldP xmlns:p1="http://schemas.openxmlformats.org/presentationml/2006/main" spid="5" grpId="0" uiExpand="0" advAuto="indefinite" build="whole" animBg="1"/>
      <p1:bldP xmlns:p1="http://schemas.openxmlformats.org/presentationml/2006/main" spid="6" grpId="1" uiExpand="0" advAuto="indefinite" build="whole" animBg="1"/>
      <p1:bldP xmlns:p1="http://schemas.openxmlformats.org/presentationml/2006/main" spid="15" grpId="2" uiExpand="0" advAuto="indefinite" build="whole" animBg="1"/>
      <p1:bldP xmlns:p1="http://schemas.openxmlformats.org/presentationml/2006/main" spid="14" grpId="3" uiExpand="0" advAuto="indefinite" build="whole" animBg="1"/>
      <p1:bldP xmlns:p1="http://schemas.openxmlformats.org/presentationml/2006/main" spid="3" grpId="4" uiExpand="0" advAuto="indefinite" build="whole" animBg="1"/>
      <p1:bldP xmlns:p1="http://schemas.openxmlformats.org/presentationml/2006/main" spid="7" grpId="5" uiExpand="0" advAuto="indefinite" build="whole" animBg="1"/>
      <p1:bldP xmlns:p1="http://schemas.openxmlformats.org/presentationml/2006/main" spid="9" grpId="6" uiExpand="0" advAuto="indefinite" build="whole" animBg="1"/>
      <p1:bldP xmlns:p1="http://schemas.openxmlformats.org/presentationml/2006/main" spid="13" grpId="7" uiExpand="0" advAuto="indefinite" build="whole" animBg="1"/>
      <p1:bldP xmlns:p1="http://schemas.openxmlformats.org/presentationml/2006/main" spid="16" grpId="8" uiExpand="0" advAuto="indefinite" build="whole" animBg="1"/>
      <p1:bldP xmlns:p1="http://schemas.openxmlformats.org/presentationml/2006/main" spid="8" grpId="9" uiExpand="0" advAuto="indefinite" build="whole" animBg="1"/>
      <p1:bldP xmlns:p1="http://schemas.openxmlformats.org/presentationml/2006/main" spid="10" grpId="10" uiExpand="0" advAuto="indefinite" build="whole" animBg="1"/>
      <p1:bldP xmlns:p1="http://schemas.openxmlformats.org/presentationml/2006/main" spid="12" grpId="11" uiExpand="0" advAuto="indefinite" build="whole" animBg="1"/>
      <p1:bldP xmlns:p1="http://schemas.openxmlformats.org/presentationml/2006/main" spid="17" grpId="12" uiExpand="0" advAuto="indefinite" build="whole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213733" y="395861"/>
            <a:ext cx="255373" cy="181819"/>
          </a:xfrm>
          <a:prstGeom prst="rect"/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5331172" y="1753856"/>
            <a:ext cx="1297305" cy="2233153"/>
          </a:xfrm>
          <a:prstGeom prst="rect"/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408996" y="395861"/>
            <a:ext cx="255373" cy="181819"/>
          </a:xfrm>
          <a:prstGeom prst="rect"/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5526405" y="4283838"/>
            <a:ext cx="2569845" cy="85725"/>
          </a:xfrm>
          <a:prstGeom prst="rect"/>
        </p:spPr>
      </p:pic>
      <p:pic>
        <p:nvPicPr>
          <p:cNvPr id="6" name="Image 4" descr="preencoded.png"/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>
          <a:xfrm>
            <a:off x="7008555" y="1760999"/>
            <a:ext cx="1297305" cy="2233153"/>
          </a:xfrm>
          <a:prstGeom prst="rect"/>
        </p:spPr>
      </p:pic>
      <p:pic>
        <p:nvPicPr>
          <p:cNvPr id="7" name="Image 5" descr="preencoded.png"/>
          <p:cNvPicPr>
            <a:picLocks noChangeAspect="1"/>
          </p:cNvPicPr>
          <p:nvPr/>
        </p:nvPicPr>
        <p:blipFill>
          <a:blip r:embed="rId11"/>
          <a:srcRect/>
          <a:stretch>
            <a:fillRect/>
          </a:stretch>
        </p:blipFill>
        <p:spPr>
          <a:xfrm>
            <a:off x="8094285" y="4009981"/>
            <a:ext cx="390525" cy="391037"/>
          </a:xfrm>
          <a:prstGeom prst="rect"/>
        </p:spPr>
      </p:pic>
      <p:pic>
        <p:nvPicPr>
          <p:cNvPr id="8" name="Image 6" descr="preencoded.png"/>
          <p:cNvPicPr>
            <a:picLocks noChangeAspect="1"/>
          </p:cNvPicPr>
          <p:nvPr/>
        </p:nvPicPr>
        <p:blipFill>
          <a:blip r:embed="rId13"/>
          <a:srcRect/>
          <a:stretch>
            <a:fillRect/>
          </a:stretch>
        </p:blipFill>
        <p:spPr>
          <a:xfrm>
            <a:off x="5143440" y="4009981"/>
            <a:ext cx="391478" cy="391037"/>
          </a:xfrm>
          <a:prstGeom prst="rect"/>
        </p:spPr>
      </p:pic>
      <p:pic>
        <p:nvPicPr>
          <p:cNvPr id="9" name="Image 7" descr="preencoded.png"/>
          <p:cNvPicPr>
            <a:picLocks noChangeAspect="1"/>
          </p:cNvPicPr>
          <p:nvPr/>
        </p:nvPicPr>
        <p:blipFill>
          <a:blip r:embed="rId15"/>
          <a:srcRect/>
          <a:stretch>
            <a:fillRect/>
          </a:stretch>
        </p:blipFill>
        <p:spPr>
          <a:xfrm>
            <a:off x="6633180" y="1456856"/>
            <a:ext cx="390525" cy="391037"/>
          </a:xfrm>
          <a:prstGeom prst="rect"/>
        </p:spPr>
      </p:pic>
      <p:pic>
        <p:nvPicPr>
          <p:cNvPr id="10" name="Image 8" descr="preencoded.png"/>
          <p:cNvPicPr>
            <a:picLocks noChangeAspect="1"/>
          </p:cNvPicPr>
          <p:nvPr/>
        </p:nvPicPr>
        <p:blipFill>
          <a:blip r:embed="rId17"/>
          <a:srcRect/>
          <a:stretch>
            <a:fillRect/>
          </a:stretch>
        </p:blipFill>
        <p:spPr>
          <a:xfrm>
            <a:off x="6050340" y="2542154"/>
            <a:ext cx="1519238" cy="1315525"/>
          </a:xfrm>
          <a:prstGeom prst="rect"/>
        </p:spPr>
      </p:pic>
      <p:sp>
        <p:nvSpPr>
          <p:cNvPr id="11" name="Text 0"/>
          <p:cNvSpPr/>
          <p:nvPr/>
        </p:nvSpPr>
        <p:spPr>
          <a:xfrm>
            <a:off x="5212154" y="4044272"/>
            <a:ext cx="263024" cy="322457"/>
          </a:xfrm>
          <a:prstGeom prst="rect"/>
          <a:noFill/>
        </p:spPr>
        <p:txBody>
          <a:bodyPr wrap="non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ctr">
              <a:lnSpc>
                <a:spcPct val="100000"/>
              </a:lnSpc>
              <a:buNone/>
            </a:pPr>
            <a:r>
              <a:rPr lang="en-US" sz="1350" b="1" dirty="1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350"/>
          </a:p>
        </p:txBody>
      </p:sp>
      <p:sp>
        <p:nvSpPr>
          <p:cNvPr id="12" name="Text 1"/>
          <p:cNvSpPr/>
          <p:nvPr/>
        </p:nvSpPr>
        <p:spPr>
          <a:xfrm>
            <a:off x="8162746" y="4044272"/>
            <a:ext cx="263024" cy="322457"/>
          </a:xfrm>
          <a:prstGeom prst="rect"/>
          <a:noFill/>
        </p:spPr>
        <p:txBody>
          <a:bodyPr wrap="non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ctr">
              <a:lnSpc>
                <a:spcPct val="100000"/>
              </a:lnSpc>
              <a:buNone/>
            </a:pPr>
            <a:r>
              <a:rPr lang="en-US" sz="1350" b="1" dirty="1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350"/>
          </a:p>
        </p:txBody>
      </p:sp>
      <p:sp>
        <p:nvSpPr>
          <p:cNvPr id="13" name="Text 2"/>
          <p:cNvSpPr/>
          <p:nvPr/>
        </p:nvSpPr>
        <p:spPr>
          <a:xfrm>
            <a:off x="6701626" y="1491146"/>
            <a:ext cx="263024" cy="322457"/>
          </a:xfrm>
          <a:prstGeom prst="rect"/>
          <a:noFill/>
        </p:spPr>
        <p:txBody>
          <a:bodyPr wrap="non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ctr">
              <a:lnSpc>
                <a:spcPct val="100000"/>
              </a:lnSpc>
              <a:buNone/>
            </a:pPr>
            <a:r>
              <a:rPr lang="en-US" sz="1350" b="1" dirty="1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350"/>
          </a:p>
        </p:txBody>
      </p:sp>
      <p:sp>
        <p:nvSpPr>
          <p:cNvPr id="14" name="Text 3"/>
          <p:cNvSpPr/>
          <p:nvPr/>
        </p:nvSpPr>
        <p:spPr>
          <a:xfrm>
            <a:off x="577831" y="3709164"/>
            <a:ext cx="4367866" cy="165735"/>
          </a:xfrm>
          <a:prstGeom prst="rect"/>
          <a:noFill/>
        </p:spPr>
        <p:txBody>
          <a:bodyPr wrap="square" lIns="0" tIns="0" rIns="0" bIns="0" rtlCol="0" anchor="t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r">
              <a:lnSpc>
                <a:spcPct val="120000"/>
              </a:lnSpc>
              <a:buNone/>
            </a:pPr>
            <a:r>
              <a:rPr lang="en-US" sz="1080" dirty="1">
                <a:solidFill>
                  <a:srgbClr val="333333"/>
                </a:solidFill>
                <a:latin typeface="Source Han Sans CN Normal" pitchFamily="34" charset="0"/>
                <a:ea typeface="Source Han Sans CN Normal" pitchFamily="34" charset="-122"/>
                <a:cs typeface="Source Han Sans CN Normal" pitchFamily="34" charset="-120"/>
              </a:rPr>
              <a:t>倡导全社会共同参与，形成推动2025计划实施的强大合力。</a:t>
            </a:r>
            <a:endParaRPr lang="en-US" sz="1080"/>
          </a:p>
        </p:txBody>
      </p:sp>
      <p:sp>
        <p:nvSpPr>
          <p:cNvPr id="15" name="Text 4"/>
          <p:cNvSpPr/>
          <p:nvPr/>
        </p:nvSpPr>
        <p:spPr>
          <a:xfrm>
            <a:off x="565925" y="2583443"/>
            <a:ext cx="5089400" cy="194310"/>
          </a:xfrm>
          <a:prstGeom prst="rect"/>
          <a:noFill/>
        </p:spPr>
        <p:txBody>
          <a:bodyPr wrap="square" lIns="0" tIns="0" rIns="0" bIns="0" rtlCol="0" anchor="ctr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r">
              <a:lnSpc>
                <a:spcPct val="120000"/>
              </a:lnSpc>
              <a:buNone/>
            </a:pPr>
            <a:r>
              <a:rPr lang="en-US" sz="1260" b="1" dirty="1">
                <a:solidFill>
                  <a:srgbClr val="2F2F2F"/>
                </a:solidFill>
                <a:latin typeface="OPPOSans B" pitchFamily="34" charset="0"/>
                <a:ea typeface="OPPOSans B" pitchFamily="34" charset="-122"/>
                <a:cs typeface="OPPOSans B" pitchFamily="34" charset="-120"/>
              </a:rPr>
              <a:t>企业参与</a:t>
            </a:r>
            <a:endParaRPr lang="en-US" sz="1260"/>
          </a:p>
        </p:txBody>
      </p:sp>
      <p:sp>
        <p:nvSpPr>
          <p:cNvPr id="16" name="Text 5"/>
          <p:cNvSpPr/>
          <p:nvPr/>
        </p:nvSpPr>
        <p:spPr>
          <a:xfrm>
            <a:off x="569943" y="2854301"/>
            <a:ext cx="4847097" cy="165735"/>
          </a:xfrm>
          <a:prstGeom prst="rect"/>
          <a:noFill/>
        </p:spPr>
        <p:txBody>
          <a:bodyPr wrap="square" lIns="0" tIns="0" rIns="0" bIns="0" rtlCol="0" anchor="ctr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r">
              <a:lnSpc>
                <a:spcPct val="120000"/>
              </a:lnSpc>
              <a:buNone/>
            </a:pPr>
            <a:r>
              <a:rPr lang="en-US" sz="1080" dirty="1">
                <a:solidFill>
                  <a:srgbClr val="333333"/>
                </a:solidFill>
                <a:latin typeface="Source Han Sans CN Normal" pitchFamily="34" charset="0"/>
                <a:ea typeface="Source Han Sans CN Normal" pitchFamily="34" charset="-122"/>
                <a:cs typeface="Source Han Sans CN Normal" pitchFamily="34" charset="-120"/>
              </a:rPr>
              <a:t>号召企业积极参与2025计划，共同推动科技创新和产业升级。</a:t>
            </a:r>
            <a:endParaRPr lang="en-US" sz="1080"/>
          </a:p>
        </p:txBody>
      </p:sp>
      <p:sp>
        <p:nvSpPr>
          <p:cNvPr id="17" name="Text 6"/>
          <p:cNvSpPr/>
          <p:nvPr/>
        </p:nvSpPr>
        <p:spPr>
          <a:xfrm>
            <a:off x="820896" y="325664"/>
            <a:ext cx="8183979" cy="315397"/>
          </a:xfrm>
          <a:prstGeom prst="rect"/>
          <a:noFill/>
        </p:spPr>
        <p:txBody>
          <a:bodyPr wrap="square" lIns="0" tIns="0" rIns="0" bIns="0" rtlCol="0" anchor="b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l">
              <a:lnSpc>
                <a:spcPct val="120000"/>
              </a:lnSpc>
              <a:buNone/>
            </a:pPr>
            <a:r>
              <a:rPr lang="en-US" sz="1920" dirty="1">
                <a:solidFill>
                  <a:srgbClr val="000000"/>
                </a:solidFill>
                <a:latin typeface="244-上首墩墩体" pitchFamily="34" charset="0"/>
                <a:ea typeface="244-上首墩墩体" pitchFamily="34" charset="-122"/>
                <a:cs typeface="244-上首墩墩体" pitchFamily="34" charset="-120"/>
              </a:rPr>
              <a:t>行动号召</a:t>
            </a:r>
            <a:endParaRPr lang="en-US" sz="1920"/>
          </a:p>
        </p:txBody>
      </p:sp>
      <p:sp>
        <p:nvSpPr>
          <p:cNvPr id="18" name="Text 7"/>
          <p:cNvSpPr/>
          <p:nvPr/>
        </p:nvSpPr>
        <p:spPr>
          <a:xfrm>
            <a:off x="573813" y="3411592"/>
            <a:ext cx="4610169" cy="194310"/>
          </a:xfrm>
          <a:prstGeom prst="rect"/>
          <a:noFill/>
        </p:spPr>
        <p:txBody>
          <a:bodyPr wrap="square" lIns="0" tIns="0" rIns="0" bIns="0" rtlCol="0" anchor="ctr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r">
              <a:lnSpc>
                <a:spcPct val="120000"/>
              </a:lnSpc>
              <a:buNone/>
            </a:pPr>
            <a:r>
              <a:rPr lang="en-US" sz="1260" b="1" dirty="1">
                <a:solidFill>
                  <a:srgbClr val="2F2F2F"/>
                </a:solidFill>
                <a:latin typeface="OPPOSans B" pitchFamily="34" charset="0"/>
                <a:ea typeface="OPPOSans B" pitchFamily="34" charset="-122"/>
                <a:cs typeface="OPPOSans B" pitchFamily="34" charset="-120"/>
              </a:rPr>
              <a:t>社会共治</a:t>
            </a:r>
            <a:endParaRPr lang="en-US" sz="1260"/>
          </a:p>
        </p:txBody>
      </p:sp>
      <p:sp>
        <p:nvSpPr>
          <p:cNvPr id="19" name="Text 8"/>
          <p:cNvSpPr/>
          <p:nvPr/>
        </p:nvSpPr>
        <p:spPr>
          <a:xfrm>
            <a:off x="558037" y="1879944"/>
            <a:ext cx="5568632" cy="194310"/>
          </a:xfrm>
          <a:prstGeom prst="rect"/>
          <a:noFill/>
        </p:spPr>
        <p:txBody>
          <a:bodyPr wrap="square" lIns="0" tIns="0" rIns="0" bIns="0" rtlCol="0" anchor="ctr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r">
              <a:lnSpc>
                <a:spcPct val="120000"/>
              </a:lnSpc>
              <a:buNone/>
            </a:pPr>
            <a:r>
              <a:rPr lang="en-US" sz="1260" b="1" dirty="1">
                <a:solidFill>
                  <a:srgbClr val="2F2F2F"/>
                </a:solidFill>
                <a:latin typeface="OPPOSans B" pitchFamily="34" charset="0"/>
                <a:ea typeface="OPPOSans B" pitchFamily="34" charset="-122"/>
                <a:cs typeface="OPPOSans B" pitchFamily="34" charset="-120"/>
              </a:rPr>
              <a:t>政府支持</a:t>
            </a:r>
            <a:endParaRPr lang="en-US" sz="1260"/>
          </a:p>
        </p:txBody>
      </p:sp>
      <p:sp>
        <p:nvSpPr>
          <p:cNvPr id="20" name="Text 9"/>
          <p:cNvSpPr/>
          <p:nvPr/>
        </p:nvSpPr>
        <p:spPr>
          <a:xfrm>
            <a:off x="561311" y="2150803"/>
            <a:ext cx="5364343" cy="165735"/>
          </a:xfrm>
          <a:prstGeom prst="rect"/>
          <a:noFill/>
        </p:spPr>
        <p:txBody>
          <a:bodyPr wrap="square" lIns="0" tIns="0" rIns="0" bIns="0" rtlCol="0" anchor="ctr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r">
              <a:lnSpc>
                <a:spcPct val="120000"/>
              </a:lnSpc>
              <a:buNone/>
            </a:pPr>
            <a:r>
              <a:rPr lang="en-US" sz="1080" dirty="1">
                <a:solidFill>
                  <a:srgbClr val="333333"/>
                </a:solidFill>
                <a:latin typeface="Source Han Sans CN Normal" pitchFamily="34" charset="0"/>
                <a:ea typeface="Source Han Sans CN Normal" pitchFamily="34" charset="-122"/>
                <a:cs typeface="Source Han Sans CN Normal" pitchFamily="34" charset="-120"/>
              </a:rPr>
              <a:t>呼吁政府加大政策支持力度，为计划实施提供有力保障。</a:t>
            </a:r>
            <a:endParaRPr lang="en-US" sz="1080"/>
          </a:p>
        </p:txBody>
      </p:sp>
      <p:sp>
        <p:nvSpPr>
          <p:cNvPr id="21" name="Text 10"/>
          <p:cNvSpPr/>
          <p:nvPr/>
        </p:nvSpPr>
        <p:spPr>
          <a:xfrm>
            <a:off x="8801100" y="4857750"/>
            <a:ext cx="580644" cy="165735"/>
          </a:xfrm>
          <a:prstGeom prst="rect"/>
          <a:noFill/>
        </p:spPr>
        <p:txBody>
          <a:bodyPr wrap="none" lIns="0" tIns="0" rIns="0" bIns="0" rtlCol="0" anchor="t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>
              <a:lnSpc>
                <a:spcPct val="100000"/>
              </a:lnSpc>
              <a:buNone/>
            </a:pPr>
            <a:r>
              <a:rPr lang="en-US" sz="1080" dirty="1">
                <a:solidFill>
                  <a:srgbClr val="99999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18</a:t>
            </a:r>
            <a:endParaRPr lang="en-US" sz="1080"/>
          </a:p>
        </p:txBody>
      </p:sp>
      <p:sp>
        <p:nvSpPr>
          <p:cNvPr id="22" name="Text 11"/>
          <p:cNvSpPr/>
          <p:nvPr/>
        </p:nvSpPr>
        <p:spPr>
          <a:xfrm>
            <a:off x="3148965" y="4857750"/>
            <a:ext cx="4295394" cy="137160"/>
          </a:xfrm>
          <a:prstGeom prst="rect"/>
          <a:noFill/>
        </p:spPr>
        <p:txBody>
          <a:bodyPr wrap="none" lIns="0" tIns="0" rIns="0" bIns="0" rtlCol="0" anchor="t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>
              <a:lnSpc>
                <a:spcPct val="120000"/>
              </a:lnSpc>
              <a:buNone/>
            </a:pPr>
            <a:r>
              <a:rPr lang="en-US" sz="900" dirty="1">
                <a:solidFill>
                  <a:srgbClr val="99999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©2025 Proprietary and Confidential. All Rights Reserved.</a:t>
            </a:r>
            <a:endParaRPr lang="en-US" sz="900"/>
          </a:p>
        </p:txBody>
      </p:sp>
      <p:pic>
        <p:nvPicPr>
          <p:cNvPr id="23" name="Image 9" descr="preencoded.png"/>
          <p:cNvPicPr>
            <a:picLocks noChangeAspect="1"/>
          </p:cNvPicPr>
          <p:nvPr/>
        </p:nvPicPr>
        <p:blipFill>
          <a:blip r:embed="rId19"/>
          <a:srcRect/>
          <a:stretch>
            <a:fillRect/>
          </a:stretch>
        </p:blipFill>
        <p:spPr>
          <a:xfrm>
            <a:off x="114300" y="114300"/>
            <a:ext cx="1543050" cy="342900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1:Choice xmlns:p14="http://schemas.microsoft.com/office/powerpoint/2010/main" xmlns:mc1="http://schemas.openxmlformats.org/markup-compatibility/2006" Requires="p14">
      <p:transition xmlns:d4p1="http://schemas.microsoft.com/office/powerpoint/2010/main" d4p1:dur="1000" spd="slow">
        <p:push dir="l"/>
      </p:transition>
    </mc1:Choice>
    <mc1:Fallback xmlns:mc1="http://schemas.openxmlformats.org/markup-compatibility/2006">
      <p:transition spd="slow">
        <p:fade/>
      </p:transition>
    </mc1:Fallback>
  </mc:AlternateContent>
  <p:timing>
    <p:tnLst>
      <p:par>
        <p:cTn id="1" restart="never" nodeType="tmRoot">
          <p:childTnLst>
            <p:seq concurrent="1" prevAc="none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7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10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13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750"/>
                            </p:stCondLst>
                            <p:childTnLst>
                              <p:par>
                                <p:cTn id="15" presetID="10" presetClass="entr" presetSubtype="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17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20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23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10" presetClass="entr" presetSubtype="0" fill="hold" grpId="6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27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7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30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8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33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250"/>
                            </p:stCondLst>
                            <p:childTnLst>
                              <p:par>
                                <p:cTn id="35" presetID="10" presetClass="entr" presetSubtype="0" fill="hold" grpId="9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37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1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40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1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43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1:bldP xmlns:p1="http://schemas.openxmlformats.org/presentationml/2006/main" spid="8" grpId="0" uiExpand="0" advAuto="indefinite" build="whole" animBg="1"/>
      <p1:bldP xmlns:p1="http://schemas.openxmlformats.org/presentationml/2006/main" spid="5" grpId="1" uiExpand="0" advAuto="indefinite" build="whole" animBg="1"/>
      <p1:bldP xmlns:p1="http://schemas.openxmlformats.org/presentationml/2006/main" spid="7" grpId="2" uiExpand="0" advAuto="indefinite" build="whole" animBg="1"/>
      <p1:bldP xmlns:p1="http://schemas.openxmlformats.org/presentationml/2006/main" spid="13" grpId="3" uiExpand="0" advAuto="indefinite" build="whole" animBg="1"/>
      <p1:bldP xmlns:p1="http://schemas.openxmlformats.org/presentationml/2006/main" spid="15" grpId="4" uiExpand="0" advAuto="indefinite" build="whole" animBg="1"/>
      <p1:bldP xmlns:p1="http://schemas.openxmlformats.org/presentationml/2006/main" spid="16" grpId="5" uiExpand="0" advAuto="indefinite" build="whole" animBg="1"/>
      <p1:bldP xmlns:p1="http://schemas.openxmlformats.org/presentationml/2006/main" spid="11" grpId="6" uiExpand="0" advAuto="indefinite" build="whole" animBg="1"/>
      <p1:bldP xmlns:p1="http://schemas.openxmlformats.org/presentationml/2006/main" spid="19" grpId="7" uiExpand="0" advAuto="indefinite" build="whole" animBg="1"/>
      <p1:bldP xmlns:p1="http://schemas.openxmlformats.org/presentationml/2006/main" spid="20" grpId="8" uiExpand="0" advAuto="indefinite" build="whole" animBg="1"/>
      <p1:bldP xmlns:p1="http://schemas.openxmlformats.org/presentationml/2006/main" spid="12" grpId="9" uiExpand="0" advAuto="indefinite" build="whole" animBg="1"/>
      <p1:bldP xmlns:p1="http://schemas.openxmlformats.org/presentationml/2006/main" spid="18" grpId="10" uiExpand="0" advAuto="indefinite" build="whole" animBg="1"/>
      <p1:bldP xmlns:p1="http://schemas.openxmlformats.org/presentationml/2006/main" spid="14" grpId="11" uiExpand="0" advAuto="indefinite" build="whole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oss.jianzeppt.com/case/backgroundImage/db99b9ce8c76b1eb52778f32003bf83b.jpg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0" y="0"/>
            <a:ext cx="9144000" cy="5143500"/>
          </a:xfrm>
          <a:prstGeom prst="rect"/>
        </p:spPr>
      </p:pic>
      <p:sp>
        <p:nvSpPr>
          <p:cNvPr id="3" name="Text 0"/>
          <p:cNvSpPr/>
          <p:nvPr/>
        </p:nvSpPr>
        <p:spPr>
          <a:xfrm>
            <a:off x="1630748" y="1220570"/>
            <a:ext cx="5891648" cy="1405890"/>
          </a:xfrm>
          <a:prstGeom prst="rect"/>
          <a:noFill/>
        </p:spPr>
        <p:txBody>
          <a:bodyPr wrap="square" lIns="0" tIns="0" rIns="0" bIns="0" rtlCol="0" anchor="b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ctr">
              <a:lnSpc>
                <a:spcPct val="120000"/>
              </a:lnSpc>
              <a:buNone/>
            </a:pPr>
            <a:r>
              <a:rPr lang="en-US" sz="5400" dirty="1">
                <a:solidFill>
                  <a:srgbClr val="000000"/>
                </a:solidFill>
                <a:latin typeface="思源宋体" pitchFamily="34" charset="0"/>
                <a:ea typeface="思源宋体" pitchFamily="34" charset="-122"/>
                <a:cs typeface="思源宋体" pitchFamily="34" charset="-120"/>
              </a:rPr>
              <a:t>谢谢观看</a:t>
            </a:r>
            <a:endParaRPr lang="en-US" sz="5400"/>
          </a:p>
        </p:txBody>
      </p:sp>
      <p:sp>
        <p:nvSpPr>
          <p:cNvPr id="4" name="Text 1"/>
          <p:cNvSpPr/>
          <p:nvPr/>
        </p:nvSpPr>
        <p:spPr>
          <a:xfrm>
            <a:off x="8801100" y="4857750"/>
            <a:ext cx="580644" cy="165735"/>
          </a:xfrm>
          <a:prstGeom prst="rect"/>
          <a:noFill/>
        </p:spPr>
        <p:txBody>
          <a:bodyPr wrap="none" lIns="0" tIns="0" rIns="0" bIns="0" rtlCol="0" anchor="t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>
              <a:lnSpc>
                <a:spcPct val="100000"/>
              </a:lnSpc>
              <a:buNone/>
            </a:pPr>
            <a:r>
              <a:rPr lang="en-US" sz="1080" dirty="1">
                <a:solidFill>
                  <a:srgbClr val="99999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19</a:t>
            </a:r>
            <a:endParaRPr lang="en-US" sz="1080"/>
          </a:p>
        </p:txBody>
      </p:sp>
      <p:sp>
        <p:nvSpPr>
          <p:cNvPr id="5" name="Text 2"/>
          <p:cNvSpPr/>
          <p:nvPr/>
        </p:nvSpPr>
        <p:spPr>
          <a:xfrm>
            <a:off x="3148965" y="4857750"/>
            <a:ext cx="4295394" cy="137160"/>
          </a:xfrm>
          <a:prstGeom prst="rect"/>
          <a:noFill/>
        </p:spPr>
        <p:txBody>
          <a:bodyPr wrap="none" lIns="0" tIns="0" rIns="0" bIns="0" rtlCol="0" anchor="t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>
              <a:lnSpc>
                <a:spcPct val="120000"/>
              </a:lnSpc>
              <a:buNone/>
            </a:pPr>
            <a:r>
              <a:rPr lang="en-US" sz="900" dirty="1">
                <a:solidFill>
                  <a:srgbClr val="99999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©2025 Proprietary and Confidential. All Rights Reserved.</a:t>
            </a:r>
            <a:endParaRPr lang="en-US" sz="90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14300" y="114300"/>
            <a:ext cx="1543050" cy="342900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1:Choice xmlns:p14="http://schemas.microsoft.com/office/powerpoint/2010/main" xmlns:mc1="http://schemas.openxmlformats.org/markup-compatibility/2006" Requires="p14">
      <p:transition xmlns:d4p1="http://schemas.microsoft.com/office/powerpoint/2010/main" d4p1:dur="1000" spd="slow">
        <p:push dir="r"/>
      </p:transition>
    </mc1:Choice>
    <mc1:Fallback xmlns:mc1="http://schemas.openxmlformats.org/markup-compatibility/2006">
      <p:transition spd="slow">
        <p:fade/>
      </p:transition>
    </mc1:Fallback>
  </mc:AlternateContent>
  <p:timing>
    <p:tnLst>
      <p:par>
        <p:cTn id="1" restart="never" nodeType="tmRoot">
          <p:childTnLst>
            <p:seq concurrent="1" prevAc="none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7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1:bldP xmlns:p1="http://schemas.openxmlformats.org/presentationml/2006/main" spid="2" grpId="0" uiExpand="0" advAuto="indefinite" build="whole" animBg="1"/>
    </p:bldLst>
  </p:timing>
</p:sld>
</file>

<file path=ppt/tags/tag1.xml><?xml version="1.0" encoding="utf-8"?>
<p:tagLst xmlns:p="http://schemas.openxmlformats.org/presentationml/2006/main">
  <p1:tag xmlns:p1="http://schemas.openxmlformats.org/presentationml/2006/main" name="AS_NET" val="Unix 3.10 unknown"/>
  <p1:tag xmlns:p1="http://schemas.openxmlformats.org/presentationml/2006/main" name="AS_OS" val="Unix 3.10 unknown"/>
  <p1:tag xmlns:p1="http://schemas.openxmlformats.org/presentationml/2006/main" name="AS_RELEASE_DATE" val="2013.12.17"/>
  <p1:tag xmlns:p1="http://schemas.openxmlformats.org/presentationml/2006/main" name="AS_TITLE" val="Spire.Presentation for .NET "/>
  <p1:tag xmlns:p1="http://schemas.openxmlformats.org/presentationml/2006/main" name="AS_VERSION" val="2.1.0.0"/>
</p:tagLst>
</file>

<file path=ppt/theme/theme1.xml><?xml version="1.0" encoding="utf-8"?>
<a:theme xmlns:a="http://schemas.openxmlformats.org/drawingml/2006/main" name="Office Theme">
  <a1:themeElements xmlns:a1="http://schemas.openxmlformats.org/drawingml/2006/main">
    <a2:clrScheme xmlns:a2="http://schemas.openxmlformats.org/drawingml/2006/main" name="Office">
      <a3:dk1 xmlns:a3="http://schemas.openxmlformats.org/drawingml/2006/main">
        <a4:sysClr xmlns:a4="http://schemas.openxmlformats.org/drawingml/2006/main" val="windowText" lastClr="000000"/>
      </a3:dk1>
      <a3:lt1 xmlns:a3="http://schemas.openxmlformats.org/drawingml/2006/main">
        <a4:sysClr xmlns:a4="http://schemas.openxmlformats.org/drawingml/2006/main" val="window" lastClr="FFFFFF"/>
      </a3:lt1>
      <a3:dk2 xmlns:a3="http://schemas.openxmlformats.org/drawingml/2006/main">
        <a4:srgbClr xmlns:a4="http://schemas.openxmlformats.org/drawingml/2006/main" val="1F497D"/>
      </a3:dk2>
      <a3:lt2 xmlns:a3="http://schemas.openxmlformats.org/drawingml/2006/main">
        <a4:srgbClr xmlns:a4="http://schemas.openxmlformats.org/drawingml/2006/main" val="EEECE1"/>
      </a3:lt2>
      <a3:accent1 xmlns:a3="http://schemas.openxmlformats.org/drawingml/2006/main">
        <a4:srgbClr xmlns:a4="http://schemas.openxmlformats.org/drawingml/2006/main" val="4F81BD"/>
      </a3:accent1>
      <a3:accent2 xmlns:a3="http://schemas.openxmlformats.org/drawingml/2006/main">
        <a4:srgbClr xmlns:a4="http://schemas.openxmlformats.org/drawingml/2006/main" val="C0504D"/>
      </a3:accent2>
      <a3:accent3 xmlns:a3="http://schemas.openxmlformats.org/drawingml/2006/main">
        <a4:srgbClr xmlns:a4="http://schemas.openxmlformats.org/drawingml/2006/main" val="9BBB59"/>
      </a3:accent3>
      <a3:accent4 xmlns:a3="http://schemas.openxmlformats.org/drawingml/2006/main">
        <a4:srgbClr xmlns:a4="http://schemas.openxmlformats.org/drawingml/2006/main" val="8064A2"/>
      </a3:accent4>
      <a3:accent5 xmlns:a3="http://schemas.openxmlformats.org/drawingml/2006/main">
        <a4:srgbClr xmlns:a4="http://schemas.openxmlformats.org/drawingml/2006/main" val="4BACC6"/>
      </a3:accent5>
      <a3:accent6 xmlns:a3="http://schemas.openxmlformats.org/drawingml/2006/main">
        <a4:srgbClr xmlns:a4="http://schemas.openxmlformats.org/drawingml/2006/main" val="F79646"/>
      </a3:accent6>
      <a3:hlink xmlns:a3="http://schemas.openxmlformats.org/drawingml/2006/main">
        <a4:srgbClr xmlns:a4="http://schemas.openxmlformats.org/drawingml/2006/main" val="0000FF"/>
      </a3:hlink>
      <a3:folHlink xmlns:a3="http://schemas.openxmlformats.org/drawingml/2006/main">
        <a4:srgbClr xmlns:a4="http://schemas.openxmlformats.org/drawingml/2006/main" val="800080"/>
      </a3:folHlink>
    </a2:clrScheme>
    <a2:fontScheme xmlns:a2="http://schemas.openxmlformats.org/drawingml/2006/main" name="Office">
      <a3:majorFont xmlns:a3="http://schemas.openxmlformats.org/drawingml/2006/main">
        <a4:latin xmlns:a4="http://schemas.openxmlformats.org/drawingml/2006/main" typeface="Calibri"/>
        <a4:ea xmlns:a4="http://schemas.openxmlformats.org/drawingml/2006/main" typeface=""/>
        <a4:cs xmlns:a4="http://schemas.openxmlformats.org/drawingml/2006/main" typeface=""/>
        <a4:font xmlns:a4="http://schemas.openxmlformats.org/drawingml/2006/main" script="Orya" typeface="Kalinga"/>
        <a4:font xmlns:a4="http://schemas.openxmlformats.org/drawingml/2006/main" script="Mlym" typeface="Kartika"/>
        <a4:font xmlns:a4="http://schemas.openxmlformats.org/drawingml/2006/main" script="Deva" typeface="Mangal"/>
        <a4:font xmlns:a4="http://schemas.openxmlformats.org/drawingml/2006/main" script="Mong" typeface="Mongolian Baiti"/>
        <a4:font xmlns:a4="http://schemas.openxmlformats.org/drawingml/2006/main" script="Ethi" typeface="Nyala"/>
        <a4:font xmlns:a4="http://schemas.openxmlformats.org/drawingml/2006/main" script="Geor" typeface="Sylfaen"/>
        <a4:font xmlns:a4="http://schemas.openxmlformats.org/drawingml/2006/main" script="Sinh" typeface="Iskoola Pota"/>
        <a4:font xmlns:a4="http://schemas.openxmlformats.org/drawingml/2006/main" script="Taml" typeface="Latha"/>
        <a4:font xmlns:a4="http://schemas.openxmlformats.org/drawingml/2006/main" script="Tibt" typeface="Microsoft Himalaya"/>
        <a4:font xmlns:a4="http://schemas.openxmlformats.org/drawingml/2006/main" script="Gujr" typeface="Shruti"/>
        <a4:font xmlns:a4="http://schemas.openxmlformats.org/drawingml/2006/main" script="Hant" typeface="新細明體"/>
        <a4:font xmlns:a4="http://schemas.openxmlformats.org/drawingml/2006/main" script="Khmr" typeface="MoolBoran"/>
        <a4:font xmlns:a4="http://schemas.openxmlformats.org/drawingml/2006/main" script="Laoo" typeface="DokChampa"/>
        <a4:font xmlns:a4="http://schemas.openxmlformats.org/drawingml/2006/main" script="Cher" typeface="Plantagenet Cherokee"/>
        <a4:font xmlns:a4="http://schemas.openxmlformats.org/drawingml/2006/main" script="Hans" typeface="宋体"/>
        <a4:font xmlns:a4="http://schemas.openxmlformats.org/drawingml/2006/main" script="Hebr" typeface="Times New Roman"/>
        <a4:font xmlns:a4="http://schemas.openxmlformats.org/drawingml/2006/main" script="Uigh" typeface="Microsoft Uighur"/>
        <a4:font xmlns:a4="http://schemas.openxmlformats.org/drawingml/2006/main" script="Guru" typeface="Raavi"/>
        <a4:font xmlns:a4="http://schemas.openxmlformats.org/drawingml/2006/main" script="Cans" typeface="Euphemia"/>
        <a4:font xmlns:a4="http://schemas.openxmlformats.org/drawingml/2006/main" script="Jpan" typeface="ＭＳ Ｐゴシック"/>
        <a4:font xmlns:a4="http://schemas.openxmlformats.org/drawingml/2006/main" script="Arab" typeface="Times New Roman"/>
        <a4:font xmlns:a4="http://schemas.openxmlformats.org/drawingml/2006/main" script="Syrc" typeface="Estrangelo Edessa"/>
        <a4:font xmlns:a4="http://schemas.openxmlformats.org/drawingml/2006/main" script="Hang" typeface="맑은 고딕"/>
        <a4:font xmlns:a4="http://schemas.openxmlformats.org/drawingml/2006/main" script="Viet" typeface="Times New Roman"/>
        <a4:font xmlns:a4="http://schemas.openxmlformats.org/drawingml/2006/main" script="Thai" typeface="Angsana New"/>
        <a4:font xmlns:a4="http://schemas.openxmlformats.org/drawingml/2006/main" script="Yiii" typeface="Microsoft Yi Baiti"/>
        <a4:font xmlns:a4="http://schemas.openxmlformats.org/drawingml/2006/main" script="Thaa" typeface="MV Boli"/>
        <a4:font xmlns:a4="http://schemas.openxmlformats.org/drawingml/2006/main" script="Beng" typeface="Vrinda"/>
        <a4:font xmlns:a4="http://schemas.openxmlformats.org/drawingml/2006/main" script="Telu" typeface="Gautami"/>
        <a4:font xmlns:a4="http://schemas.openxmlformats.org/drawingml/2006/main" script="Knda" typeface="Tunga"/>
      </a3:majorFont>
      <a3:minorFont xmlns:a3="http://schemas.openxmlformats.org/drawingml/2006/main">
        <a4:latin xmlns:a4="http://schemas.openxmlformats.org/drawingml/2006/main" typeface="Calibri"/>
        <a4:ea xmlns:a4="http://schemas.openxmlformats.org/drawingml/2006/main" typeface=""/>
        <a4:cs xmlns:a4="http://schemas.openxmlformats.org/drawingml/2006/main" typeface=""/>
        <a4:font xmlns:a4="http://schemas.openxmlformats.org/drawingml/2006/main" script="Orya" typeface="Kalinga"/>
        <a4:font xmlns:a4="http://schemas.openxmlformats.org/drawingml/2006/main" script="Mlym" typeface="Kartika"/>
        <a4:font xmlns:a4="http://schemas.openxmlformats.org/drawingml/2006/main" script="Deva" typeface="Mangal"/>
        <a4:font xmlns:a4="http://schemas.openxmlformats.org/drawingml/2006/main" script="Mong" typeface="Mongolian Baiti"/>
        <a4:font xmlns:a4="http://schemas.openxmlformats.org/drawingml/2006/main" script="Ethi" typeface="Nyala"/>
        <a4:font xmlns:a4="http://schemas.openxmlformats.org/drawingml/2006/main" script="Geor" typeface="Sylfaen"/>
        <a4:font xmlns:a4="http://schemas.openxmlformats.org/drawingml/2006/main" script="Sinh" typeface="Iskoola Pota"/>
        <a4:font xmlns:a4="http://schemas.openxmlformats.org/drawingml/2006/main" script="Taml" typeface="Latha"/>
        <a4:font xmlns:a4="http://schemas.openxmlformats.org/drawingml/2006/main" script="Tibt" typeface="Microsoft Himalaya"/>
        <a4:font xmlns:a4="http://schemas.openxmlformats.org/drawingml/2006/main" script="Gujr" typeface="Shruti"/>
        <a4:font xmlns:a4="http://schemas.openxmlformats.org/drawingml/2006/main" script="Hant" typeface="新細明體"/>
        <a4:font xmlns:a4="http://schemas.openxmlformats.org/drawingml/2006/main" script="Khmr" typeface="DaunPenh"/>
        <a4:font xmlns:a4="http://schemas.openxmlformats.org/drawingml/2006/main" script="Laoo" typeface="DokChampa"/>
        <a4:font xmlns:a4="http://schemas.openxmlformats.org/drawingml/2006/main" script="Cher" typeface="Plantagenet Cherokee"/>
        <a4:font xmlns:a4="http://schemas.openxmlformats.org/drawingml/2006/main" script="Hans" typeface="宋体"/>
        <a4:font xmlns:a4="http://schemas.openxmlformats.org/drawingml/2006/main" script="Hebr" typeface="Arial"/>
        <a4:font xmlns:a4="http://schemas.openxmlformats.org/drawingml/2006/main" script="Uigh" typeface="Microsoft Uighur"/>
        <a4:font xmlns:a4="http://schemas.openxmlformats.org/drawingml/2006/main" script="Guru" typeface="Raavi"/>
        <a4:font xmlns:a4="http://schemas.openxmlformats.org/drawingml/2006/main" script="Cans" typeface="Euphemia"/>
        <a4:font xmlns:a4="http://schemas.openxmlformats.org/drawingml/2006/main" script="Jpan" typeface="ＭＳ Ｐゴシック"/>
        <a4:font xmlns:a4="http://schemas.openxmlformats.org/drawingml/2006/main" script="Arab" typeface="Arial"/>
        <a4:font xmlns:a4="http://schemas.openxmlformats.org/drawingml/2006/main" script="Syrc" typeface="Estrangelo Edessa"/>
        <a4:font xmlns:a4="http://schemas.openxmlformats.org/drawingml/2006/main" script="Hang" typeface="맑은 고딕"/>
        <a4:font xmlns:a4="http://schemas.openxmlformats.org/drawingml/2006/main" script="Viet" typeface="Arial"/>
        <a4:font xmlns:a4="http://schemas.openxmlformats.org/drawingml/2006/main" script="Thai" typeface="Cordia New"/>
        <a4:font xmlns:a4="http://schemas.openxmlformats.org/drawingml/2006/main" script="Yiii" typeface="Microsoft Yi Baiti"/>
        <a4:font xmlns:a4="http://schemas.openxmlformats.org/drawingml/2006/main" script="Thaa" typeface="MV Boli"/>
        <a4:font xmlns:a4="http://schemas.openxmlformats.org/drawingml/2006/main" script="Beng" typeface="Vrinda"/>
        <a4:font xmlns:a4="http://schemas.openxmlformats.org/drawingml/2006/main" script="Telu" typeface="Gautami"/>
        <a4:font xmlns:a4="http://schemas.openxmlformats.org/drawingml/2006/main" script="Knda" typeface="Tunga"/>
      </a3:minorFont>
    </a2:fontScheme>
    <a2:fmtScheme xmlns:a2="http://schemas.openxmlformats.org/drawingml/2006/main" name="Office">
      <a3:fillStyleLst xmlns:a3="http://schemas.openxmlformats.org/drawingml/2006/main">
        <a4:solidFill xmlns:a4="http://schemas.openxmlformats.org/drawingml/2006/main">
          <a5:schemeClr xmlns:a5="http://schemas.openxmlformats.org/drawingml/2006/main" val="phClr"/>
        </a4:solidFill>
        <a4:gradFill xmlns:a4="http://schemas.openxmlformats.org/drawingml/2006/main" rotWithShape="1">
          <a5:gsLst xmlns:a5="http://schemas.openxmlformats.org/drawingml/2006/main">
            <a6:gs xmlns:a6="http://schemas.openxmlformats.org/drawingml/2006/main" pos="0">
              <a7:schemeClr xmlns:a7="http://schemas.openxmlformats.org/drawingml/2006/main" val="phClr">
                <a8:tint xmlns:a8="http://schemas.openxmlformats.org/drawingml/2006/main" val="50000"/>
                <a8:satMod xmlns:a8="http://schemas.openxmlformats.org/drawingml/2006/main" val="300000"/>
              </a7:schemeClr>
            </a6:gs>
            <a6:gs xmlns:a6="http://schemas.openxmlformats.org/drawingml/2006/main" pos="35000">
              <a7:schemeClr xmlns:a7="http://schemas.openxmlformats.org/drawingml/2006/main" val="phClr">
                <a8:tint xmlns:a8="http://schemas.openxmlformats.org/drawingml/2006/main" val="37000"/>
                <a8:satMod xmlns:a8="http://schemas.openxmlformats.org/drawingml/2006/main" val="300000"/>
              </a7:schemeClr>
            </a6:gs>
            <a6:gs xmlns:a6="http://schemas.openxmlformats.org/drawingml/2006/main" pos="100000">
              <a7:schemeClr xmlns:a7="http://schemas.openxmlformats.org/drawingml/2006/main" val="phClr">
                <a8:tint xmlns:a8="http://schemas.openxmlformats.org/drawingml/2006/main" val="15000"/>
                <a8:satMod xmlns:a8="http://schemas.openxmlformats.org/drawingml/2006/main" val="350000"/>
              </a7:schemeClr>
            </a6:gs>
          </a5:gsLst>
          <a5:lin xmlns:a5="http://schemas.openxmlformats.org/drawingml/2006/main" ang="16200000" scaled="1"/>
          <a5:tileRect xmlns:a5="http://schemas.openxmlformats.org/drawingml/2006/main"/>
        </a4:gradFill>
        <a4:gradFill xmlns:a4="http://schemas.openxmlformats.org/drawingml/2006/main" rotWithShape="1">
          <a5:gsLst xmlns:a5="http://schemas.openxmlformats.org/drawingml/2006/main">
            <a6:gs xmlns:a6="http://schemas.openxmlformats.org/drawingml/2006/main" pos="0">
              <a7:schemeClr xmlns:a7="http://schemas.openxmlformats.org/drawingml/2006/main" val="phClr">
                <a8:shade xmlns:a8="http://schemas.openxmlformats.org/drawingml/2006/main" val="51000"/>
                <a8:satMod xmlns:a8="http://schemas.openxmlformats.org/drawingml/2006/main" val="130000"/>
              </a7:schemeClr>
            </a6:gs>
            <a6:gs xmlns:a6="http://schemas.openxmlformats.org/drawingml/2006/main" pos="80000">
              <a7:schemeClr xmlns:a7="http://schemas.openxmlformats.org/drawingml/2006/main" val="phClr">
                <a8:shade xmlns:a8="http://schemas.openxmlformats.org/drawingml/2006/main" val="93000"/>
                <a8:satMod xmlns:a8="http://schemas.openxmlformats.org/drawingml/2006/main" val="130000"/>
              </a7:schemeClr>
            </a6:gs>
            <a6:gs xmlns:a6="http://schemas.openxmlformats.org/drawingml/2006/main" pos="100000">
              <a7:schemeClr xmlns:a7="http://schemas.openxmlformats.org/drawingml/2006/main" val="phClr">
                <a8:shade xmlns:a8="http://schemas.openxmlformats.org/drawingml/2006/main" val="94000"/>
                <a8:satMod xmlns:a8="http://schemas.openxmlformats.org/drawingml/2006/main" val="135000"/>
              </a7:schemeClr>
            </a6:gs>
          </a5:gsLst>
          <a5:lin xmlns:a5="http://schemas.openxmlformats.org/drawingml/2006/main" ang="16200000" scaled="0"/>
          <a5:tileRect xmlns:a5="http://schemas.openxmlformats.org/drawingml/2006/main"/>
        </a4:gradFill>
      </a3:fillStyleLst>
      <a3:lnStyleLst xmlns:a3="http://schemas.openxmlformats.org/drawingml/2006/main">
        <a4:ln xmlns:a4="http://schemas.openxmlformats.org/drawingml/2006/main" w="9525" cap="flat" cmpd="sng" algn="ctr">
          <solidFill xmlns="http://schemas.openxmlformats.org/drawingml/2006/main">
            <a5:schemeClr xmlns:a5="http://schemas.openxmlformats.org/drawingml/2006/main" val="phClr">
              <a6:shade xmlns:a6="http://schemas.openxmlformats.org/drawingml/2006/main" val="95000"/>
              <a6:satMod xmlns:a6="http://schemas.openxmlformats.org/drawingml/2006/main" val="105000"/>
            </a5:schemeClr>
          </solidFill>
          <a5:prstDash xmlns:a5="http://schemas.openxmlformats.org/drawingml/2006/main" val="solid"/>
        </a4:ln>
        <a4:ln xmlns:a4="http://schemas.openxmlformats.org/drawingml/2006/main" w="25400" cap="flat" cmpd="sng" algn="ctr">
          <solidFill xmlns="http://schemas.openxmlformats.org/drawingml/2006/main">
            <a5:schemeClr xmlns:a5="http://schemas.openxmlformats.org/drawingml/2006/main" val="phClr"/>
          </solidFill>
          <a5:prstDash xmlns:a5="http://schemas.openxmlformats.org/drawingml/2006/main" val="solid"/>
        </a4:ln>
        <a4:ln xmlns:a4="http://schemas.openxmlformats.org/drawingml/2006/main" w="38100" cap="flat" cmpd="sng" algn="ctr">
          <solidFill xmlns="http://schemas.openxmlformats.org/drawingml/2006/main">
            <a5:schemeClr xmlns:a5="http://schemas.openxmlformats.org/drawingml/2006/main" val="phClr"/>
          </solidFill>
          <a5:prstDash xmlns:a5="http://schemas.openxmlformats.org/drawingml/2006/main" val="solid"/>
        </a4:ln>
      </a3:lnStyleLst>
      <a3:effectStyleLst xmlns:a3="http://schemas.openxmlformats.org/drawingml/2006/main">
        <a4:effectStyle xmlns:a4="http://schemas.openxmlformats.org/drawingml/2006/main">
          <a5:effectLst xmlns:a5="http://schemas.openxmlformats.org/drawingml/2006/main">
            <a6:outerShdw xmlns:a6="http://schemas.openxmlformats.org/drawingml/2006/main" blurRad="40000" dir="5400000" dist="20000" rotWithShape="0">
              <a7:srgbClr xmlns:a7="http://schemas.openxmlformats.org/drawingml/2006/main" val="000000">
                <a8:alpha xmlns:a8="http://schemas.openxmlformats.org/drawingml/2006/main" val="38000"/>
              </a7:srgbClr>
            </a6:outerShdw>
          </a5:effectLst>
        </a4:effectStyle>
        <a4:effectStyle xmlns:a4="http://schemas.openxmlformats.org/drawingml/2006/main">
          <a5:effectLst xmlns:a5="http://schemas.openxmlformats.org/drawingml/2006/main">
            <a6:outerShdw xmlns:a6="http://schemas.openxmlformats.org/drawingml/2006/main" blurRad="40000" dir="5400000" dist="23000" rotWithShape="0">
              <a7:srgbClr xmlns:a7="http://schemas.openxmlformats.org/drawingml/2006/main" val="000000">
                <a8:alpha xmlns:a8="http://schemas.openxmlformats.org/drawingml/2006/main" val="35000"/>
              </a7:srgbClr>
            </a6:outerShdw>
          </a5:effectLst>
        </a4:effectStyle>
        <a4:effectStyle xmlns:a4="http://schemas.openxmlformats.org/drawingml/2006/main">
          <a5:effectLst xmlns:a5="http://schemas.openxmlformats.org/drawingml/2006/main">
            <a6:outerShdw xmlns:a6="http://schemas.openxmlformats.org/drawingml/2006/main" blurRad="40000" dir="5400000" dist="23000" rotWithShape="0">
              <a7:srgbClr xmlns:a7="http://schemas.openxmlformats.org/drawingml/2006/main" val="000000">
                <a8:alpha xmlns:a8="http://schemas.openxmlformats.org/drawingml/2006/main" val="35000"/>
              </a7:srgbClr>
            </a6:outerShdw>
          </a5:effectLst>
          <a5:scene3d xmlns:a5="http://schemas.openxmlformats.org/drawingml/2006/main">
            <a6:camera xmlns:a6="http://schemas.openxmlformats.org/drawingml/2006/main" prst="orthographicFront">
              <a7:rot xmlns:a7="http://schemas.openxmlformats.org/drawingml/2006/main" lat="0" lon="0" rev="0"/>
            </a6:camera>
            <a6:lightRig xmlns:a6="http://schemas.openxmlformats.org/drawingml/2006/main" dir="t" rig="threePt">
              <a7:rot xmlns:a7="http://schemas.openxmlformats.org/drawingml/2006/main" lat="0" lon="0" rev="1200000"/>
            </a6:lightRig>
          </a5:scene3d>
          <a5:sp3d xmlns:a5="http://schemas.openxmlformats.org/drawingml/2006/main">
            <a6:bevelT xmlns:a6="http://schemas.openxmlformats.org/drawingml/2006/main" w="63500" h="25400" prst="circle"/>
          </a5:sp3d>
        </a4:effectStyle>
      </a3:effectStyleLst>
      <a3:bgFillStyleLst xmlns:a3="http://schemas.openxmlformats.org/drawingml/2006/main">
        <a4:solidFill xmlns:a4="http://schemas.openxmlformats.org/drawingml/2006/main">
          <a5:schemeClr xmlns:a5="http://schemas.openxmlformats.org/drawingml/2006/main" val="phClr"/>
        </a4:solidFill>
        <a4:gradFill xmlns:a4="http://schemas.openxmlformats.org/drawingml/2006/main" rotWithShape="1">
          <a5:gsLst xmlns:a5="http://schemas.openxmlformats.org/drawingml/2006/main">
            <a6:gs xmlns:a6="http://schemas.openxmlformats.org/drawingml/2006/main" pos="0">
              <a7:schemeClr xmlns:a7="http://schemas.openxmlformats.org/drawingml/2006/main" val="phClr">
                <a8:tint xmlns:a8="http://schemas.openxmlformats.org/drawingml/2006/main" val="40000"/>
                <a8:satMod xmlns:a8="http://schemas.openxmlformats.org/drawingml/2006/main" val="350000"/>
              </a7:schemeClr>
            </a6:gs>
            <a6:gs xmlns:a6="http://schemas.openxmlformats.org/drawingml/2006/main" pos="40000">
              <a7:schemeClr xmlns:a7="http://schemas.openxmlformats.org/drawingml/2006/main" val="phClr">
                <a8:tint xmlns:a8="http://schemas.openxmlformats.org/drawingml/2006/main" val="45000"/>
                <a8:shade xmlns:a8="http://schemas.openxmlformats.org/drawingml/2006/main" val="99000"/>
                <a8:satMod xmlns:a8="http://schemas.openxmlformats.org/drawingml/2006/main" val="350000"/>
              </a7:schemeClr>
            </a6:gs>
            <a6:gs xmlns:a6="http://schemas.openxmlformats.org/drawingml/2006/main" pos="100000">
              <a7:schemeClr xmlns:a7="http://schemas.openxmlformats.org/drawingml/2006/main" val="phClr">
                <a8:shade xmlns:a8="http://schemas.openxmlformats.org/drawingml/2006/main" val="20000"/>
                <a8:satMod xmlns:a8="http://schemas.openxmlformats.org/drawingml/2006/main" val="255000"/>
              </a7:schemeClr>
            </a6:gs>
          </a5:gsLst>
          <a5:path xmlns:a5="http://schemas.openxmlformats.org/drawingml/2006/main" path="circle">
            <a6:fillToRect xmlns:a6="http://schemas.openxmlformats.org/drawingml/2006/main" l="50000" t="-80000" r="50000" b="180000"/>
          </a5:path>
          <a5:tileRect xmlns:a5="http://schemas.openxmlformats.org/drawingml/2006/main"/>
        </a4:gradFill>
        <a4:gradFill xmlns:a4="http://schemas.openxmlformats.org/drawingml/2006/main" rotWithShape="1">
          <a5:gsLst xmlns:a5="http://schemas.openxmlformats.org/drawingml/2006/main">
            <a6:gs xmlns:a6="http://schemas.openxmlformats.org/drawingml/2006/main" pos="0">
              <a7:schemeClr xmlns:a7="http://schemas.openxmlformats.org/drawingml/2006/main" val="phClr">
                <a8:tint xmlns:a8="http://schemas.openxmlformats.org/drawingml/2006/main" val="80000"/>
                <a8:satMod xmlns:a8="http://schemas.openxmlformats.org/drawingml/2006/main" val="300000"/>
              </a7:schemeClr>
            </a6:gs>
            <a6:gs xmlns:a6="http://schemas.openxmlformats.org/drawingml/2006/main" pos="100000">
              <a7:schemeClr xmlns:a7="http://schemas.openxmlformats.org/drawingml/2006/main" val="phClr">
                <a8:shade xmlns:a8="http://schemas.openxmlformats.org/drawingml/2006/main" val="30000"/>
                <a8:satMod xmlns:a8="http://schemas.openxmlformats.org/drawingml/2006/main" val="200000"/>
              </a7:schemeClr>
            </a6:gs>
          </a5:gsLst>
          <a5:path xmlns:a5="http://schemas.openxmlformats.org/drawingml/2006/main" path="circle">
            <a6:fillToRect xmlns:a6="http://schemas.openxmlformats.org/drawingml/2006/main" l="50000" t="50000" r="50000" b="50000"/>
          </a5:path>
          <a5:tileRect xmlns:a5="http://schemas.openxmlformats.org/drawingml/2006/main"/>
        </a4:gradFill>
      </a3:bgFillStyleLst>
    </a2:fmtScheme>
  </a1:themeElements>
  <a:objectDefaults/>
</a:theme>
</file>

<file path=ppt/theme/theme2.xml><?xml version="1.0" encoding="utf-8"?>
<a:theme xmlns:a="http://schemas.openxmlformats.org/drawingml/2006/main" name="Office Theme">
  <a1:themeElements xmlns:a1="http://schemas.openxmlformats.org/drawingml/2006/main">
    <a2:clrScheme xmlns:a2="http://schemas.openxmlformats.org/drawingml/2006/main" name="Office">
      <a3:dk1 xmlns:a3="http://schemas.openxmlformats.org/drawingml/2006/main">
        <a4:sysClr xmlns:a4="http://schemas.openxmlformats.org/drawingml/2006/main" val="windowText" lastClr="000000"/>
      </a3:dk1>
      <a3:lt1 xmlns:a3="http://schemas.openxmlformats.org/drawingml/2006/main">
        <a4:sysClr xmlns:a4="http://schemas.openxmlformats.org/drawingml/2006/main" val="window" lastClr="FFFFFF"/>
      </a3:lt1>
      <a3:dk2 xmlns:a3="http://schemas.openxmlformats.org/drawingml/2006/main">
        <a4:srgbClr xmlns:a4="http://schemas.openxmlformats.org/drawingml/2006/main" val="44546A"/>
      </a3:dk2>
      <a3:lt2 xmlns:a3="http://schemas.openxmlformats.org/drawingml/2006/main">
        <a4:srgbClr xmlns:a4="http://schemas.openxmlformats.org/drawingml/2006/main" val="E7E6E6"/>
      </a3:lt2>
      <a3:accent1 xmlns:a3="http://schemas.openxmlformats.org/drawingml/2006/main">
        <a4:srgbClr xmlns:a4="http://schemas.openxmlformats.org/drawingml/2006/main" val="4472C4"/>
      </a3:accent1>
      <a3:accent2 xmlns:a3="http://schemas.openxmlformats.org/drawingml/2006/main">
        <a4:srgbClr xmlns:a4="http://schemas.openxmlformats.org/drawingml/2006/main" val="ED7D31"/>
      </a3:accent2>
      <a3:accent3 xmlns:a3="http://schemas.openxmlformats.org/drawingml/2006/main">
        <a4:srgbClr xmlns:a4="http://schemas.openxmlformats.org/drawingml/2006/main" val="A5A5A5"/>
      </a3:accent3>
      <a3:accent4 xmlns:a3="http://schemas.openxmlformats.org/drawingml/2006/main">
        <a4:srgbClr xmlns:a4="http://schemas.openxmlformats.org/drawingml/2006/main" val="FFC000"/>
      </a3:accent4>
      <a3:accent5 xmlns:a3="http://schemas.openxmlformats.org/drawingml/2006/main">
        <a4:srgbClr xmlns:a4="http://schemas.openxmlformats.org/drawingml/2006/main" val="5B9BD5"/>
      </a3:accent5>
      <a3:accent6 xmlns:a3="http://schemas.openxmlformats.org/drawingml/2006/main">
        <a4:srgbClr xmlns:a4="http://schemas.openxmlformats.org/drawingml/2006/main" val="70AD47"/>
      </a3:accent6>
      <a3:hlink xmlns:a3="http://schemas.openxmlformats.org/drawingml/2006/main">
        <a4:srgbClr xmlns:a4="http://schemas.openxmlformats.org/drawingml/2006/main" val="0563C1"/>
      </a3:hlink>
      <a3:folHlink xmlns:a3="http://schemas.openxmlformats.org/drawingml/2006/main">
        <a4:srgbClr xmlns:a4="http://schemas.openxmlformats.org/drawingml/2006/main" val="954F72"/>
      </a3:folHlink>
    </a2:clrScheme>
    <a2:fontScheme xmlns:a2="http://schemas.openxmlformats.org/drawingml/2006/main" name="Office">
      <a3:majorFont xmlns:a3="http://schemas.openxmlformats.org/drawingml/2006/main">
        <a4:latin xmlns:a4="http://schemas.openxmlformats.org/drawingml/2006/main" typeface="Calibri Light" panose="020f0302020204030204"/>
        <a4:ea xmlns:a4="http://schemas.openxmlformats.org/drawingml/2006/main" typeface=""/>
        <a4:cs xmlns:a4="http://schemas.openxmlformats.org/drawingml/2006/main" typeface=""/>
        <a4:font xmlns:a4="http://schemas.openxmlformats.org/drawingml/2006/main" script="Ethi" typeface="Nyala"/>
        <a4:font xmlns:a4="http://schemas.openxmlformats.org/drawingml/2006/main" script="Talu" typeface="Microsoft New Tai Lue"/>
        <a4:font xmlns:a4="http://schemas.openxmlformats.org/drawingml/2006/main" script="Olck" typeface="Nirmala UI"/>
        <a4:font xmlns:a4="http://schemas.openxmlformats.org/drawingml/2006/main" script="Yiii" typeface="Microsoft Yi Baiti"/>
        <a4:font xmlns:a4="http://schemas.openxmlformats.org/drawingml/2006/main" script="Uigh" typeface="Microsoft Uighur"/>
        <a4:font xmlns:a4="http://schemas.openxmlformats.org/drawingml/2006/main" script="Hebr" typeface="Times New Roman"/>
        <a4:font xmlns:a4="http://schemas.openxmlformats.org/drawingml/2006/main" script="Tibt" typeface="Microsoft Himalaya"/>
        <a4:font xmlns:a4="http://schemas.openxmlformats.org/drawingml/2006/main" script="Telu" typeface="Gautami"/>
        <a4:font xmlns:a4="http://schemas.openxmlformats.org/drawingml/2006/main" script="Armn" typeface="Arial"/>
        <a4:font xmlns:a4="http://schemas.openxmlformats.org/drawingml/2006/main" script="Deva" typeface="Mangal"/>
        <a4:font xmlns:a4="http://schemas.openxmlformats.org/drawingml/2006/main" script="Guru" typeface="Raavi"/>
        <a4:font xmlns:a4="http://schemas.openxmlformats.org/drawingml/2006/main" script="Sinh" typeface="Iskoola Pota"/>
        <a4:font xmlns:a4="http://schemas.openxmlformats.org/drawingml/2006/main" script="Phag" typeface="Phagspa"/>
        <a4:font xmlns:a4="http://schemas.openxmlformats.org/drawingml/2006/main" script="Tale" typeface="Microsoft Tai Le"/>
        <a4:font xmlns:a4="http://schemas.openxmlformats.org/drawingml/2006/main" script="Lisu" typeface="Segoe UI"/>
        <a4:font xmlns:a4="http://schemas.openxmlformats.org/drawingml/2006/main" script="Beng" typeface="Vrinda"/>
        <a4:font xmlns:a4="http://schemas.openxmlformats.org/drawingml/2006/main" script="Syrj" typeface="Estrangelo Edessa"/>
        <a4:font xmlns:a4="http://schemas.openxmlformats.org/drawingml/2006/main" script="Syre" typeface="Estrangelo Edessa"/>
        <a4:font xmlns:a4="http://schemas.openxmlformats.org/drawingml/2006/main" script="Syrc" typeface="Estrangelo Edessa"/>
        <a4:font xmlns:a4="http://schemas.openxmlformats.org/drawingml/2006/main" script="Cher" typeface="Plantagenet Cherokee"/>
        <a4:font xmlns:a4="http://schemas.openxmlformats.org/drawingml/2006/main" script="Viet" typeface="Times New Roman"/>
        <a4:font xmlns:a4="http://schemas.openxmlformats.org/drawingml/2006/main" script="Thai" typeface="Angsana New"/>
        <a4:font xmlns:a4="http://schemas.openxmlformats.org/drawingml/2006/main" script="Gujr" typeface="Shruti"/>
        <a4:font xmlns:a4="http://schemas.openxmlformats.org/drawingml/2006/main" script="Mlym" typeface="Kartika"/>
        <a4:font xmlns:a4="http://schemas.openxmlformats.org/drawingml/2006/main" script="Hant" typeface="新細明體"/>
        <a4:font xmlns:a4="http://schemas.openxmlformats.org/drawingml/2006/main" script="Hans" typeface="等线 Light"/>
        <a4:font xmlns:a4="http://schemas.openxmlformats.org/drawingml/2006/main" script="Java" typeface="Javanese Text"/>
        <a4:font xmlns:a4="http://schemas.openxmlformats.org/drawingml/2006/main" script="Thaa" typeface="MV Boli"/>
        <a4:font xmlns:a4="http://schemas.openxmlformats.org/drawingml/2006/main" script="Knda" typeface="Tunga"/>
        <a4:font xmlns:a4="http://schemas.openxmlformats.org/drawingml/2006/main" script="Mymr" typeface="Myanmar Text"/>
        <a4:font xmlns:a4="http://schemas.openxmlformats.org/drawingml/2006/main" script="Laoo" typeface="DokChampa"/>
        <a4:font xmlns:a4="http://schemas.openxmlformats.org/drawingml/2006/main" script="Cans" typeface="Euphemia"/>
        <a4:font xmlns:a4="http://schemas.openxmlformats.org/drawingml/2006/main" script="Hang" typeface="맑은 고딕"/>
        <a4:font xmlns:a4="http://schemas.openxmlformats.org/drawingml/2006/main" script="Sora" typeface="Nirmala UI"/>
        <a4:font xmlns:a4="http://schemas.openxmlformats.org/drawingml/2006/main" script="Tfng" typeface="Ebrima"/>
        <a4:font xmlns:a4="http://schemas.openxmlformats.org/drawingml/2006/main" script="Khmr" typeface="MoolBoran"/>
        <a4:font xmlns:a4="http://schemas.openxmlformats.org/drawingml/2006/main" script="Arab" typeface="Times New Roman"/>
        <a4:font xmlns:a4="http://schemas.openxmlformats.org/drawingml/2006/main" script="Geor" typeface="Sylfaen"/>
        <a4:font xmlns:a4="http://schemas.openxmlformats.org/drawingml/2006/main" script="Bugi" typeface="Leelawadee UI"/>
        <a4:font xmlns:a4="http://schemas.openxmlformats.org/drawingml/2006/main" script="Bopo" typeface="Microsoft JhengHei"/>
        <a4:font xmlns:a4="http://schemas.openxmlformats.org/drawingml/2006/main" script="Jpan" typeface="游ゴシック Light"/>
        <a4:font xmlns:a4="http://schemas.openxmlformats.org/drawingml/2006/main" script="Mong" typeface="Mongolian Baiti"/>
        <a4:font xmlns:a4="http://schemas.openxmlformats.org/drawingml/2006/main" script="Taml" typeface="Latha"/>
        <a4:font xmlns:a4="http://schemas.openxmlformats.org/drawingml/2006/main" script="Orya" typeface="Kalinga"/>
        <a4:font xmlns:a4="http://schemas.openxmlformats.org/drawingml/2006/main" script="Syrn" typeface="Estrangelo Edessa"/>
        <a4:font xmlns:a4="http://schemas.openxmlformats.org/drawingml/2006/main" script="Osma" typeface="Ebrima"/>
        <a4:font xmlns:a4="http://schemas.openxmlformats.org/drawingml/2006/main" script="Nkoo" typeface="Ebrima"/>
      </a3:majorFont>
      <a3:minorFont xmlns:a3="http://schemas.openxmlformats.org/drawingml/2006/main">
        <a4:latin xmlns:a4="http://schemas.openxmlformats.org/drawingml/2006/main" typeface="Calibri" panose="020f0502020204030204"/>
        <a4:ea xmlns:a4="http://schemas.openxmlformats.org/drawingml/2006/main" typeface=""/>
        <a4:cs xmlns:a4="http://schemas.openxmlformats.org/drawingml/2006/main" typeface=""/>
        <a4:font xmlns:a4="http://schemas.openxmlformats.org/drawingml/2006/main" script="Ethi" typeface="Nyala"/>
        <a4:font xmlns:a4="http://schemas.openxmlformats.org/drawingml/2006/main" script="Talu" typeface="Microsoft New Tai Lue"/>
        <a4:font xmlns:a4="http://schemas.openxmlformats.org/drawingml/2006/main" script="Olck" typeface="Nirmala UI"/>
        <a4:font xmlns:a4="http://schemas.openxmlformats.org/drawingml/2006/main" script="Yiii" typeface="Microsoft Yi Baiti"/>
        <a4:font xmlns:a4="http://schemas.openxmlformats.org/drawingml/2006/main" script="Uigh" typeface="Microsoft Uighur"/>
        <a4:font xmlns:a4="http://schemas.openxmlformats.org/drawingml/2006/main" script="Hebr" typeface="Arial"/>
        <a4:font xmlns:a4="http://schemas.openxmlformats.org/drawingml/2006/main" script="Tibt" typeface="Microsoft Himalaya"/>
        <a4:font xmlns:a4="http://schemas.openxmlformats.org/drawingml/2006/main" script="Telu" typeface="Gautami"/>
        <a4:font xmlns:a4="http://schemas.openxmlformats.org/drawingml/2006/main" script="Armn" typeface="Arial"/>
        <a4:font xmlns:a4="http://schemas.openxmlformats.org/drawingml/2006/main" script="Deva" typeface="Mangal"/>
        <a4:font xmlns:a4="http://schemas.openxmlformats.org/drawingml/2006/main" script="Guru" typeface="Raavi"/>
        <a4:font xmlns:a4="http://schemas.openxmlformats.org/drawingml/2006/main" script="Sinh" typeface="Iskoola Pota"/>
        <a4:font xmlns:a4="http://schemas.openxmlformats.org/drawingml/2006/main" script="Phag" typeface="Phagspa"/>
        <a4:font xmlns:a4="http://schemas.openxmlformats.org/drawingml/2006/main" script="Tale" typeface="Microsoft Tai Le"/>
        <a4:font xmlns:a4="http://schemas.openxmlformats.org/drawingml/2006/main" script="Lisu" typeface="Segoe UI"/>
        <a4:font xmlns:a4="http://schemas.openxmlformats.org/drawingml/2006/main" script="Beng" typeface="Vrinda"/>
        <a4:font xmlns:a4="http://schemas.openxmlformats.org/drawingml/2006/main" script="Syrj" typeface="Estrangelo Edessa"/>
        <a4:font xmlns:a4="http://schemas.openxmlformats.org/drawingml/2006/main" script="Syre" typeface="Estrangelo Edessa"/>
        <a4:font xmlns:a4="http://schemas.openxmlformats.org/drawingml/2006/main" script="Syrc" typeface="Estrangelo Edessa"/>
        <a4:font xmlns:a4="http://schemas.openxmlformats.org/drawingml/2006/main" script="Cher" typeface="Plantagenet Cherokee"/>
        <a4:font xmlns:a4="http://schemas.openxmlformats.org/drawingml/2006/main" script="Viet" typeface="Arial"/>
        <a4:font xmlns:a4="http://schemas.openxmlformats.org/drawingml/2006/main" script="Thai" typeface="Cordia New"/>
        <a4:font xmlns:a4="http://schemas.openxmlformats.org/drawingml/2006/main" script="Gujr" typeface="Shruti"/>
        <a4:font xmlns:a4="http://schemas.openxmlformats.org/drawingml/2006/main" script="Mlym" typeface="Kartika"/>
        <a4:font xmlns:a4="http://schemas.openxmlformats.org/drawingml/2006/main" script="Hant" typeface="新細明體"/>
        <a4:font xmlns:a4="http://schemas.openxmlformats.org/drawingml/2006/main" script="Hans" typeface="等线"/>
        <a4:font xmlns:a4="http://schemas.openxmlformats.org/drawingml/2006/main" script="Java" typeface="Javanese Text"/>
        <a4:font xmlns:a4="http://schemas.openxmlformats.org/drawingml/2006/main" script="Thaa" typeface="MV Boli"/>
        <a4:font xmlns:a4="http://schemas.openxmlformats.org/drawingml/2006/main" script="Knda" typeface="Tunga"/>
        <a4:font xmlns:a4="http://schemas.openxmlformats.org/drawingml/2006/main" script="Mymr" typeface="Myanmar Text"/>
        <a4:font xmlns:a4="http://schemas.openxmlformats.org/drawingml/2006/main" script="Laoo" typeface="DokChampa"/>
        <a4:font xmlns:a4="http://schemas.openxmlformats.org/drawingml/2006/main" script="Cans" typeface="Euphemia"/>
        <a4:font xmlns:a4="http://schemas.openxmlformats.org/drawingml/2006/main" script="Hang" typeface="맑은 고딕"/>
        <a4:font xmlns:a4="http://schemas.openxmlformats.org/drawingml/2006/main" script="Sora" typeface="Nirmala UI"/>
        <a4:font xmlns:a4="http://schemas.openxmlformats.org/drawingml/2006/main" script="Tfng" typeface="Ebrima"/>
        <a4:font xmlns:a4="http://schemas.openxmlformats.org/drawingml/2006/main" script="Khmr" typeface="DaunPenh"/>
        <a4:font xmlns:a4="http://schemas.openxmlformats.org/drawingml/2006/main" script="Arab" typeface="Arial"/>
        <a4:font xmlns:a4="http://schemas.openxmlformats.org/drawingml/2006/main" script="Geor" typeface="Sylfaen"/>
        <a4:font xmlns:a4="http://schemas.openxmlformats.org/drawingml/2006/main" script="Bugi" typeface="Leelawadee UI"/>
        <a4:font xmlns:a4="http://schemas.openxmlformats.org/drawingml/2006/main" script="Bopo" typeface="Microsoft JhengHei"/>
        <a4:font xmlns:a4="http://schemas.openxmlformats.org/drawingml/2006/main" script="Jpan" typeface="游ゴシック"/>
        <a4:font xmlns:a4="http://schemas.openxmlformats.org/drawingml/2006/main" script="Mong" typeface="Mongolian Baiti"/>
        <a4:font xmlns:a4="http://schemas.openxmlformats.org/drawingml/2006/main" script="Taml" typeface="Latha"/>
        <a4:font xmlns:a4="http://schemas.openxmlformats.org/drawingml/2006/main" script="Orya" typeface="Kalinga"/>
        <a4:font xmlns:a4="http://schemas.openxmlformats.org/drawingml/2006/main" script="Syrn" typeface="Estrangelo Edessa"/>
        <a4:font xmlns:a4="http://schemas.openxmlformats.org/drawingml/2006/main" script="Osma" typeface="Ebrima"/>
        <a4:font xmlns:a4="http://schemas.openxmlformats.org/drawingml/2006/main" script="Nkoo" typeface="Ebrima"/>
      </a3:minorFont>
    </a2:fontScheme>
    <a2:fmtScheme xmlns:a2="http://schemas.openxmlformats.org/drawingml/2006/main" name="Office">
      <a3:fillStyleLst xmlns:a3="http://schemas.openxmlformats.org/drawingml/2006/main">
        <a4:solidFill xmlns:a4="http://schemas.openxmlformats.org/drawingml/2006/main">
          <a5:schemeClr xmlns:a5="http://schemas.openxmlformats.org/drawingml/2006/main" val="phClr"/>
        </a4:solidFill>
        <a4:gradFill xmlns:a4="http://schemas.openxmlformats.org/drawingml/2006/main" rotWithShape="1">
          <a5:gsLst xmlns:a5="http://schemas.openxmlformats.org/drawingml/2006/main">
            <a6:gs xmlns:a6="http://schemas.openxmlformats.org/drawingml/2006/main" pos="0">
              <a7:schemeClr xmlns:a7="http://schemas.openxmlformats.org/drawingml/2006/main" val="phClr">
                <a8:lumMod xmlns:a8="http://schemas.openxmlformats.org/drawingml/2006/main" val="110000"/>
                <a8:satMod xmlns:a8="http://schemas.openxmlformats.org/drawingml/2006/main" val="105000"/>
                <a8:tint xmlns:a8="http://schemas.openxmlformats.org/drawingml/2006/main" val="67000"/>
              </a7:schemeClr>
            </a6:gs>
            <a6:gs xmlns:a6="http://schemas.openxmlformats.org/drawingml/2006/main" pos="50000">
              <a7:schemeClr xmlns:a7="http://schemas.openxmlformats.org/drawingml/2006/main" val="phClr">
                <a8:lumMod xmlns:a8="http://schemas.openxmlformats.org/drawingml/2006/main" val="105000"/>
                <a8:satMod xmlns:a8="http://schemas.openxmlformats.org/drawingml/2006/main" val="103000"/>
                <a8:tint xmlns:a8="http://schemas.openxmlformats.org/drawingml/2006/main" val="73000"/>
              </a7:schemeClr>
            </a6:gs>
            <a6:gs xmlns:a6="http://schemas.openxmlformats.org/drawingml/2006/main" pos="100000">
              <a7:schemeClr xmlns:a7="http://schemas.openxmlformats.org/drawingml/2006/main" val="phClr">
                <a8:lumMod xmlns:a8="http://schemas.openxmlformats.org/drawingml/2006/main" val="105000"/>
                <a8:satMod xmlns:a8="http://schemas.openxmlformats.org/drawingml/2006/main" val="109000"/>
                <a8:tint xmlns:a8="http://schemas.openxmlformats.org/drawingml/2006/main" val="81000"/>
              </a7:schemeClr>
            </a6:gs>
          </a5:gsLst>
          <a5:lin xmlns:a5="http://schemas.openxmlformats.org/drawingml/2006/main" ang="5400000" scaled="0"/>
          <a5:tileRect xmlns:a5="http://schemas.openxmlformats.org/drawingml/2006/main"/>
        </a4:gradFill>
        <a4:gradFill xmlns:a4="http://schemas.openxmlformats.org/drawingml/2006/main" rotWithShape="1">
          <a5:gsLst xmlns:a5="http://schemas.openxmlformats.org/drawingml/2006/main">
            <a6:gs xmlns:a6="http://schemas.openxmlformats.org/drawingml/2006/main" pos="0">
              <a7:schemeClr xmlns:a7="http://schemas.openxmlformats.org/drawingml/2006/main" val="phClr">
                <a8:satMod xmlns:a8="http://schemas.openxmlformats.org/drawingml/2006/main" val="103000"/>
                <a8:lumMod xmlns:a8="http://schemas.openxmlformats.org/drawingml/2006/main" val="102000"/>
                <a8:tint xmlns:a8="http://schemas.openxmlformats.org/drawingml/2006/main" val="94000"/>
              </a7:schemeClr>
            </a6:gs>
            <a6:gs xmlns:a6="http://schemas.openxmlformats.org/drawingml/2006/main" pos="50000">
              <a7:schemeClr xmlns:a7="http://schemas.openxmlformats.org/drawingml/2006/main" val="phClr">
                <a8:satMod xmlns:a8="http://schemas.openxmlformats.org/drawingml/2006/main" val="110000"/>
                <a8:lumMod xmlns:a8="http://schemas.openxmlformats.org/drawingml/2006/main" val="100000"/>
                <a8:shade xmlns:a8="http://schemas.openxmlformats.org/drawingml/2006/main" val="100000"/>
              </a7:schemeClr>
            </a6:gs>
            <a6:gs xmlns:a6="http://schemas.openxmlformats.org/drawingml/2006/main" pos="100000">
              <a7:schemeClr xmlns:a7="http://schemas.openxmlformats.org/drawingml/2006/main" val="phClr">
                <a8:lumMod xmlns:a8="http://schemas.openxmlformats.org/drawingml/2006/main" val="99000"/>
                <a8:satMod xmlns:a8="http://schemas.openxmlformats.org/drawingml/2006/main" val="120000"/>
                <a8:shade xmlns:a8="http://schemas.openxmlformats.org/drawingml/2006/main" val="78000"/>
              </a7:schemeClr>
            </a6:gs>
          </a5:gsLst>
          <a5:lin xmlns:a5="http://schemas.openxmlformats.org/drawingml/2006/main" ang="5400000" scaled="0"/>
          <a5:tileRect xmlns:a5="http://schemas.openxmlformats.org/drawingml/2006/main"/>
        </a4:gradFill>
      </a3:fillStyleLst>
      <a3:lnStyleLst xmlns:a3="http://schemas.openxmlformats.org/drawingml/2006/main">
        <a4:ln xmlns:a4="http://schemas.openxmlformats.org/drawingml/2006/main" w="6350" cap="flat" cmpd="sng" algn="ctr">
          <solidFill xmlns="http://schemas.openxmlformats.org/drawingml/2006/main">
            <a5:schemeClr xmlns:a5="http://schemas.openxmlformats.org/drawingml/2006/main" val="phClr"/>
          </solidFill>
          <a5:prstDash xmlns:a5="http://schemas.openxmlformats.org/drawingml/2006/main" val="solid"/>
          <a5:miter xmlns:a5="http://schemas.openxmlformats.org/drawingml/2006/main" lim="800000"/>
        </a4:ln>
        <a4:ln xmlns:a4="http://schemas.openxmlformats.org/drawingml/2006/main" w="12700" cap="flat" cmpd="sng" algn="ctr">
          <solidFill xmlns="http://schemas.openxmlformats.org/drawingml/2006/main">
            <a5:schemeClr xmlns:a5="http://schemas.openxmlformats.org/drawingml/2006/main" val="phClr"/>
          </solidFill>
          <a5:prstDash xmlns:a5="http://schemas.openxmlformats.org/drawingml/2006/main" val="solid"/>
          <a5:miter xmlns:a5="http://schemas.openxmlformats.org/drawingml/2006/main" lim="800000"/>
        </a4:ln>
        <a4:ln xmlns:a4="http://schemas.openxmlformats.org/drawingml/2006/main" w="19050" cap="flat" cmpd="sng" algn="ctr">
          <solidFill xmlns="http://schemas.openxmlformats.org/drawingml/2006/main">
            <a5:schemeClr xmlns:a5="http://schemas.openxmlformats.org/drawingml/2006/main" val="phClr"/>
          </solidFill>
          <a5:prstDash xmlns:a5="http://schemas.openxmlformats.org/drawingml/2006/main" val="solid"/>
          <a5:miter xmlns:a5="http://schemas.openxmlformats.org/drawingml/2006/main" lim="800000"/>
        </a4:ln>
      </a3:lnStyleLst>
      <a3:effectStyleLst xmlns:a3="http://schemas.openxmlformats.org/drawingml/2006/main">
        <a4:effectStyle xmlns:a4="http://schemas.openxmlformats.org/drawingml/2006/main">
          <a5:effectLst xmlns:a5="http://schemas.openxmlformats.org/drawingml/2006/main"/>
        </a4:effectStyle>
        <a4:effectStyle xmlns:a4="http://schemas.openxmlformats.org/drawingml/2006/main">
          <a5:effectLst xmlns:a5="http://schemas.openxmlformats.org/drawingml/2006/main"/>
        </a4:effectStyle>
        <a4:effectStyle xmlns:a4="http://schemas.openxmlformats.org/drawingml/2006/main">
          <a5:effectLst xmlns:a5="http://schemas.openxmlformats.org/drawingml/2006/main">
            <a6:outerShdw xmlns:a6="http://schemas.openxmlformats.org/drawingml/2006/main" blurRad="57150" dir="5400000" dist="19050" algn="ctr" rotWithShape="0">
              <a7:srgbClr xmlns:a7="http://schemas.openxmlformats.org/drawingml/2006/main" val="000000">
                <a8:alpha xmlns:a8="http://schemas.openxmlformats.org/drawingml/2006/main" val="63000"/>
              </a7:srgbClr>
            </a6:outerShdw>
          </a5:effectLst>
        </a4:effectStyle>
      </a3:effectStyleLst>
      <a3:bgFillStyleLst xmlns:a3="http://schemas.openxmlformats.org/drawingml/2006/main">
        <a4:solidFill xmlns:a4="http://schemas.openxmlformats.org/drawingml/2006/main">
          <a5:schemeClr xmlns:a5="http://schemas.openxmlformats.org/drawingml/2006/main" val="phClr"/>
        </a4:solidFill>
        <a4:solidFill xmlns:a4="http://schemas.openxmlformats.org/drawingml/2006/main">
          <a5:schemeClr xmlns:a5="http://schemas.openxmlformats.org/drawingml/2006/main" val="phClr">
            <a6:tint xmlns:a6="http://schemas.openxmlformats.org/drawingml/2006/main" val="95000"/>
            <a6:satMod xmlns:a6="http://schemas.openxmlformats.org/drawingml/2006/main" val="170000"/>
          </a5:schemeClr>
        </a4:solidFill>
        <a4:gradFill xmlns:a4="http://schemas.openxmlformats.org/drawingml/2006/main" rotWithShape="1">
          <a5:gsLst xmlns:a5="http://schemas.openxmlformats.org/drawingml/2006/main">
            <a6:gs xmlns:a6="http://schemas.openxmlformats.org/drawingml/2006/main" pos="0">
              <a7:schemeClr xmlns:a7="http://schemas.openxmlformats.org/drawingml/2006/main" val="phClr">
                <a8:tint xmlns:a8="http://schemas.openxmlformats.org/drawingml/2006/main" val="93000"/>
                <a8:satMod xmlns:a8="http://schemas.openxmlformats.org/drawingml/2006/main" val="150000"/>
                <a8:shade xmlns:a8="http://schemas.openxmlformats.org/drawingml/2006/main" val="98000"/>
                <a8:lumMod xmlns:a8="http://schemas.openxmlformats.org/drawingml/2006/main" val="102000"/>
              </a7:schemeClr>
            </a6:gs>
            <a6:gs xmlns:a6="http://schemas.openxmlformats.org/drawingml/2006/main" pos="50000">
              <a7:schemeClr xmlns:a7="http://schemas.openxmlformats.org/drawingml/2006/main" val="phClr">
                <a8:tint xmlns:a8="http://schemas.openxmlformats.org/drawingml/2006/main" val="98000"/>
                <a8:satMod xmlns:a8="http://schemas.openxmlformats.org/drawingml/2006/main" val="130000"/>
                <a8:shade xmlns:a8="http://schemas.openxmlformats.org/drawingml/2006/main" val="90000"/>
                <a8:lumMod xmlns:a8="http://schemas.openxmlformats.org/drawingml/2006/main" val="103000"/>
              </a7:schemeClr>
            </a6:gs>
            <a6:gs xmlns:a6="http://schemas.openxmlformats.org/drawingml/2006/main" pos="100000">
              <a7:schemeClr xmlns:a7="http://schemas.openxmlformats.org/drawingml/2006/main" val="phClr">
                <a8:shade xmlns:a8="http://schemas.openxmlformats.org/drawingml/2006/main" val="63000"/>
                <a8:satMod xmlns:a8="http://schemas.openxmlformats.org/drawingml/2006/main" val="120000"/>
              </a7:schemeClr>
            </a6:gs>
          </a5:gsLst>
          <a5:lin xmlns:a5="http://schemas.openxmlformats.org/drawingml/2006/main" ang="5400000" scaled="0"/>
          <a5:tileRect xmlns:a5="http://schemas.openxmlformats.org/drawingml/2006/main"/>
        </a4:gradFill>
      </a3:bgFillStyleLst>
    </a2:fmtScheme>
  </a1:themeElements>
  <a:objectDefaults/>
</a:theme>
</file>

<file path=ppt/theme/theme3.xml><?xml version="1.0" encoding="utf-8"?>
<a:theme xmlns:a="http://schemas.openxmlformats.org/drawingml/2006/main" name="Office Theme">
  <a1:themeElements xmlns:a1="http://schemas.openxmlformats.org/drawingml/2006/main">
    <a2:clrScheme xmlns:a2="http://schemas.openxmlformats.org/drawingml/2006/main" name="Office">
      <a3:dk1 xmlns:a3="http://schemas.openxmlformats.org/drawingml/2006/main">
        <a4:sysClr xmlns:a4="http://schemas.openxmlformats.org/drawingml/2006/main" val="windowText" lastClr="000000"/>
      </a3:dk1>
      <a3:lt1 xmlns:a3="http://schemas.openxmlformats.org/drawingml/2006/main">
        <a4:sysClr xmlns:a4="http://schemas.openxmlformats.org/drawingml/2006/main" val="window" lastClr="FFFFFF"/>
      </a3:lt1>
      <a3:dk2 xmlns:a3="http://schemas.openxmlformats.org/drawingml/2006/main">
        <a4:srgbClr xmlns:a4="http://schemas.openxmlformats.org/drawingml/2006/main" val="44546A"/>
      </a3:dk2>
      <a3:lt2 xmlns:a3="http://schemas.openxmlformats.org/drawingml/2006/main">
        <a4:srgbClr xmlns:a4="http://schemas.openxmlformats.org/drawingml/2006/main" val="E7E6E6"/>
      </a3:lt2>
      <a3:accent1 xmlns:a3="http://schemas.openxmlformats.org/drawingml/2006/main">
        <a4:srgbClr xmlns:a4="http://schemas.openxmlformats.org/drawingml/2006/main" val="4472C4"/>
      </a3:accent1>
      <a3:accent2 xmlns:a3="http://schemas.openxmlformats.org/drawingml/2006/main">
        <a4:srgbClr xmlns:a4="http://schemas.openxmlformats.org/drawingml/2006/main" val="ED7D31"/>
      </a3:accent2>
      <a3:accent3 xmlns:a3="http://schemas.openxmlformats.org/drawingml/2006/main">
        <a4:srgbClr xmlns:a4="http://schemas.openxmlformats.org/drawingml/2006/main" val="A5A5A5"/>
      </a3:accent3>
      <a3:accent4 xmlns:a3="http://schemas.openxmlformats.org/drawingml/2006/main">
        <a4:srgbClr xmlns:a4="http://schemas.openxmlformats.org/drawingml/2006/main" val="FFC000"/>
      </a3:accent4>
      <a3:accent5 xmlns:a3="http://schemas.openxmlformats.org/drawingml/2006/main">
        <a4:srgbClr xmlns:a4="http://schemas.openxmlformats.org/drawingml/2006/main" val="5B9BD5"/>
      </a3:accent5>
      <a3:accent6 xmlns:a3="http://schemas.openxmlformats.org/drawingml/2006/main">
        <a4:srgbClr xmlns:a4="http://schemas.openxmlformats.org/drawingml/2006/main" val="70AD47"/>
      </a3:accent6>
      <a3:hlink xmlns:a3="http://schemas.openxmlformats.org/drawingml/2006/main">
        <a4:srgbClr xmlns:a4="http://schemas.openxmlformats.org/drawingml/2006/main" val="0563C1"/>
      </a3:hlink>
      <a3:folHlink xmlns:a3="http://schemas.openxmlformats.org/drawingml/2006/main">
        <a4:srgbClr xmlns:a4="http://schemas.openxmlformats.org/drawingml/2006/main" val="954F72"/>
      </a3:folHlink>
    </a2:clrScheme>
    <a2:fontScheme xmlns:a2="http://schemas.openxmlformats.org/drawingml/2006/main" name="Office">
      <a3:majorFont xmlns:a3="http://schemas.openxmlformats.org/drawingml/2006/main">
        <a4:latin xmlns:a4="http://schemas.openxmlformats.org/drawingml/2006/main" typeface="Calibri Light" panose="020f0302020204030204"/>
        <a4:ea xmlns:a4="http://schemas.openxmlformats.org/drawingml/2006/main" typeface=""/>
        <a4:cs xmlns:a4="http://schemas.openxmlformats.org/drawingml/2006/main" typeface=""/>
        <a4:font xmlns:a4="http://schemas.openxmlformats.org/drawingml/2006/main" script="Ethi" typeface="Nyala"/>
        <a4:font xmlns:a4="http://schemas.openxmlformats.org/drawingml/2006/main" script="Talu" typeface="Microsoft New Tai Lue"/>
        <a4:font xmlns:a4="http://schemas.openxmlformats.org/drawingml/2006/main" script="Olck" typeface="Nirmala UI"/>
        <a4:font xmlns:a4="http://schemas.openxmlformats.org/drawingml/2006/main" script="Yiii" typeface="Microsoft Yi Baiti"/>
        <a4:font xmlns:a4="http://schemas.openxmlformats.org/drawingml/2006/main" script="Uigh" typeface="Microsoft Uighur"/>
        <a4:font xmlns:a4="http://schemas.openxmlformats.org/drawingml/2006/main" script="Hebr" typeface="Times New Roman"/>
        <a4:font xmlns:a4="http://schemas.openxmlformats.org/drawingml/2006/main" script="Tibt" typeface="Microsoft Himalaya"/>
        <a4:font xmlns:a4="http://schemas.openxmlformats.org/drawingml/2006/main" script="Telu" typeface="Gautami"/>
        <a4:font xmlns:a4="http://schemas.openxmlformats.org/drawingml/2006/main" script="Armn" typeface="Arial"/>
        <a4:font xmlns:a4="http://schemas.openxmlformats.org/drawingml/2006/main" script="Deva" typeface="Mangal"/>
        <a4:font xmlns:a4="http://schemas.openxmlformats.org/drawingml/2006/main" script="Guru" typeface="Raavi"/>
        <a4:font xmlns:a4="http://schemas.openxmlformats.org/drawingml/2006/main" script="Sinh" typeface="Iskoola Pota"/>
        <a4:font xmlns:a4="http://schemas.openxmlformats.org/drawingml/2006/main" script="Phag" typeface="Phagspa"/>
        <a4:font xmlns:a4="http://schemas.openxmlformats.org/drawingml/2006/main" script="Tale" typeface="Microsoft Tai Le"/>
        <a4:font xmlns:a4="http://schemas.openxmlformats.org/drawingml/2006/main" script="Lisu" typeface="Segoe UI"/>
        <a4:font xmlns:a4="http://schemas.openxmlformats.org/drawingml/2006/main" script="Beng" typeface="Vrinda"/>
        <a4:font xmlns:a4="http://schemas.openxmlformats.org/drawingml/2006/main" script="Syrj" typeface="Estrangelo Edessa"/>
        <a4:font xmlns:a4="http://schemas.openxmlformats.org/drawingml/2006/main" script="Syre" typeface="Estrangelo Edessa"/>
        <a4:font xmlns:a4="http://schemas.openxmlformats.org/drawingml/2006/main" script="Syrc" typeface="Estrangelo Edessa"/>
        <a4:font xmlns:a4="http://schemas.openxmlformats.org/drawingml/2006/main" script="Cher" typeface="Plantagenet Cherokee"/>
        <a4:font xmlns:a4="http://schemas.openxmlformats.org/drawingml/2006/main" script="Viet" typeface="Times New Roman"/>
        <a4:font xmlns:a4="http://schemas.openxmlformats.org/drawingml/2006/main" script="Thai" typeface="Angsana New"/>
        <a4:font xmlns:a4="http://schemas.openxmlformats.org/drawingml/2006/main" script="Gujr" typeface="Shruti"/>
        <a4:font xmlns:a4="http://schemas.openxmlformats.org/drawingml/2006/main" script="Mlym" typeface="Kartika"/>
        <a4:font xmlns:a4="http://schemas.openxmlformats.org/drawingml/2006/main" script="Hant" typeface="新細明體"/>
        <a4:font xmlns:a4="http://schemas.openxmlformats.org/drawingml/2006/main" script="Hans" typeface="等线 Light"/>
        <a4:font xmlns:a4="http://schemas.openxmlformats.org/drawingml/2006/main" script="Java" typeface="Javanese Text"/>
        <a4:font xmlns:a4="http://schemas.openxmlformats.org/drawingml/2006/main" script="Thaa" typeface="MV Boli"/>
        <a4:font xmlns:a4="http://schemas.openxmlformats.org/drawingml/2006/main" script="Knda" typeface="Tunga"/>
        <a4:font xmlns:a4="http://schemas.openxmlformats.org/drawingml/2006/main" script="Mymr" typeface="Myanmar Text"/>
        <a4:font xmlns:a4="http://schemas.openxmlformats.org/drawingml/2006/main" script="Laoo" typeface="DokChampa"/>
        <a4:font xmlns:a4="http://schemas.openxmlformats.org/drawingml/2006/main" script="Cans" typeface="Euphemia"/>
        <a4:font xmlns:a4="http://schemas.openxmlformats.org/drawingml/2006/main" script="Hang" typeface="맑은 고딕"/>
        <a4:font xmlns:a4="http://schemas.openxmlformats.org/drawingml/2006/main" script="Sora" typeface="Nirmala UI"/>
        <a4:font xmlns:a4="http://schemas.openxmlformats.org/drawingml/2006/main" script="Tfng" typeface="Ebrima"/>
        <a4:font xmlns:a4="http://schemas.openxmlformats.org/drawingml/2006/main" script="Khmr" typeface="MoolBoran"/>
        <a4:font xmlns:a4="http://schemas.openxmlformats.org/drawingml/2006/main" script="Arab" typeface="Times New Roman"/>
        <a4:font xmlns:a4="http://schemas.openxmlformats.org/drawingml/2006/main" script="Geor" typeface="Sylfaen"/>
        <a4:font xmlns:a4="http://schemas.openxmlformats.org/drawingml/2006/main" script="Bugi" typeface="Leelawadee UI"/>
        <a4:font xmlns:a4="http://schemas.openxmlformats.org/drawingml/2006/main" script="Bopo" typeface="Microsoft JhengHei"/>
        <a4:font xmlns:a4="http://schemas.openxmlformats.org/drawingml/2006/main" script="Jpan" typeface="游ゴシック Light"/>
        <a4:font xmlns:a4="http://schemas.openxmlformats.org/drawingml/2006/main" script="Mong" typeface="Mongolian Baiti"/>
        <a4:font xmlns:a4="http://schemas.openxmlformats.org/drawingml/2006/main" script="Taml" typeface="Latha"/>
        <a4:font xmlns:a4="http://schemas.openxmlformats.org/drawingml/2006/main" script="Orya" typeface="Kalinga"/>
        <a4:font xmlns:a4="http://schemas.openxmlformats.org/drawingml/2006/main" script="Syrn" typeface="Estrangelo Edessa"/>
        <a4:font xmlns:a4="http://schemas.openxmlformats.org/drawingml/2006/main" script="Osma" typeface="Ebrima"/>
        <a4:font xmlns:a4="http://schemas.openxmlformats.org/drawingml/2006/main" script="Nkoo" typeface="Ebrima"/>
      </a3:majorFont>
      <a3:minorFont xmlns:a3="http://schemas.openxmlformats.org/drawingml/2006/main">
        <a4:latin xmlns:a4="http://schemas.openxmlformats.org/drawingml/2006/main" typeface="Calibri" panose="020f0502020204030204"/>
        <a4:ea xmlns:a4="http://schemas.openxmlformats.org/drawingml/2006/main" typeface=""/>
        <a4:cs xmlns:a4="http://schemas.openxmlformats.org/drawingml/2006/main" typeface=""/>
        <a4:font xmlns:a4="http://schemas.openxmlformats.org/drawingml/2006/main" script="Ethi" typeface="Nyala"/>
        <a4:font xmlns:a4="http://schemas.openxmlformats.org/drawingml/2006/main" script="Talu" typeface="Microsoft New Tai Lue"/>
        <a4:font xmlns:a4="http://schemas.openxmlformats.org/drawingml/2006/main" script="Olck" typeface="Nirmala UI"/>
        <a4:font xmlns:a4="http://schemas.openxmlformats.org/drawingml/2006/main" script="Yiii" typeface="Microsoft Yi Baiti"/>
        <a4:font xmlns:a4="http://schemas.openxmlformats.org/drawingml/2006/main" script="Uigh" typeface="Microsoft Uighur"/>
        <a4:font xmlns:a4="http://schemas.openxmlformats.org/drawingml/2006/main" script="Hebr" typeface="Arial"/>
        <a4:font xmlns:a4="http://schemas.openxmlformats.org/drawingml/2006/main" script="Tibt" typeface="Microsoft Himalaya"/>
        <a4:font xmlns:a4="http://schemas.openxmlformats.org/drawingml/2006/main" script="Telu" typeface="Gautami"/>
        <a4:font xmlns:a4="http://schemas.openxmlformats.org/drawingml/2006/main" script="Armn" typeface="Arial"/>
        <a4:font xmlns:a4="http://schemas.openxmlformats.org/drawingml/2006/main" script="Deva" typeface="Mangal"/>
        <a4:font xmlns:a4="http://schemas.openxmlformats.org/drawingml/2006/main" script="Guru" typeface="Raavi"/>
        <a4:font xmlns:a4="http://schemas.openxmlformats.org/drawingml/2006/main" script="Sinh" typeface="Iskoola Pota"/>
        <a4:font xmlns:a4="http://schemas.openxmlformats.org/drawingml/2006/main" script="Phag" typeface="Phagspa"/>
        <a4:font xmlns:a4="http://schemas.openxmlformats.org/drawingml/2006/main" script="Tale" typeface="Microsoft Tai Le"/>
        <a4:font xmlns:a4="http://schemas.openxmlformats.org/drawingml/2006/main" script="Lisu" typeface="Segoe UI"/>
        <a4:font xmlns:a4="http://schemas.openxmlformats.org/drawingml/2006/main" script="Beng" typeface="Vrinda"/>
        <a4:font xmlns:a4="http://schemas.openxmlformats.org/drawingml/2006/main" script="Syrj" typeface="Estrangelo Edessa"/>
        <a4:font xmlns:a4="http://schemas.openxmlformats.org/drawingml/2006/main" script="Syre" typeface="Estrangelo Edessa"/>
        <a4:font xmlns:a4="http://schemas.openxmlformats.org/drawingml/2006/main" script="Syrc" typeface="Estrangelo Edessa"/>
        <a4:font xmlns:a4="http://schemas.openxmlformats.org/drawingml/2006/main" script="Cher" typeface="Plantagenet Cherokee"/>
        <a4:font xmlns:a4="http://schemas.openxmlformats.org/drawingml/2006/main" script="Viet" typeface="Arial"/>
        <a4:font xmlns:a4="http://schemas.openxmlformats.org/drawingml/2006/main" script="Thai" typeface="Cordia New"/>
        <a4:font xmlns:a4="http://schemas.openxmlformats.org/drawingml/2006/main" script="Gujr" typeface="Shruti"/>
        <a4:font xmlns:a4="http://schemas.openxmlformats.org/drawingml/2006/main" script="Mlym" typeface="Kartika"/>
        <a4:font xmlns:a4="http://schemas.openxmlformats.org/drawingml/2006/main" script="Hant" typeface="新細明體"/>
        <a4:font xmlns:a4="http://schemas.openxmlformats.org/drawingml/2006/main" script="Hans" typeface="等线"/>
        <a4:font xmlns:a4="http://schemas.openxmlformats.org/drawingml/2006/main" script="Java" typeface="Javanese Text"/>
        <a4:font xmlns:a4="http://schemas.openxmlformats.org/drawingml/2006/main" script="Thaa" typeface="MV Boli"/>
        <a4:font xmlns:a4="http://schemas.openxmlformats.org/drawingml/2006/main" script="Knda" typeface="Tunga"/>
        <a4:font xmlns:a4="http://schemas.openxmlformats.org/drawingml/2006/main" script="Mymr" typeface="Myanmar Text"/>
        <a4:font xmlns:a4="http://schemas.openxmlformats.org/drawingml/2006/main" script="Laoo" typeface="DokChampa"/>
        <a4:font xmlns:a4="http://schemas.openxmlformats.org/drawingml/2006/main" script="Cans" typeface="Euphemia"/>
        <a4:font xmlns:a4="http://schemas.openxmlformats.org/drawingml/2006/main" script="Hang" typeface="맑은 고딕"/>
        <a4:font xmlns:a4="http://schemas.openxmlformats.org/drawingml/2006/main" script="Sora" typeface="Nirmala UI"/>
        <a4:font xmlns:a4="http://schemas.openxmlformats.org/drawingml/2006/main" script="Tfng" typeface="Ebrima"/>
        <a4:font xmlns:a4="http://schemas.openxmlformats.org/drawingml/2006/main" script="Khmr" typeface="DaunPenh"/>
        <a4:font xmlns:a4="http://schemas.openxmlformats.org/drawingml/2006/main" script="Arab" typeface="Arial"/>
        <a4:font xmlns:a4="http://schemas.openxmlformats.org/drawingml/2006/main" script="Geor" typeface="Sylfaen"/>
        <a4:font xmlns:a4="http://schemas.openxmlformats.org/drawingml/2006/main" script="Bugi" typeface="Leelawadee UI"/>
        <a4:font xmlns:a4="http://schemas.openxmlformats.org/drawingml/2006/main" script="Bopo" typeface="Microsoft JhengHei"/>
        <a4:font xmlns:a4="http://schemas.openxmlformats.org/drawingml/2006/main" script="Jpan" typeface="游ゴシック"/>
        <a4:font xmlns:a4="http://schemas.openxmlformats.org/drawingml/2006/main" script="Mong" typeface="Mongolian Baiti"/>
        <a4:font xmlns:a4="http://schemas.openxmlformats.org/drawingml/2006/main" script="Taml" typeface="Latha"/>
        <a4:font xmlns:a4="http://schemas.openxmlformats.org/drawingml/2006/main" script="Orya" typeface="Kalinga"/>
        <a4:font xmlns:a4="http://schemas.openxmlformats.org/drawingml/2006/main" script="Syrn" typeface="Estrangelo Edessa"/>
        <a4:font xmlns:a4="http://schemas.openxmlformats.org/drawingml/2006/main" script="Osma" typeface="Ebrima"/>
        <a4:font xmlns:a4="http://schemas.openxmlformats.org/drawingml/2006/main" script="Nkoo" typeface="Ebrima"/>
      </a3:minorFont>
    </a2:fontScheme>
    <a2:fmtScheme xmlns:a2="http://schemas.openxmlformats.org/drawingml/2006/main" name="Office">
      <a3:fillStyleLst xmlns:a3="http://schemas.openxmlformats.org/drawingml/2006/main">
        <a4:solidFill xmlns:a4="http://schemas.openxmlformats.org/drawingml/2006/main">
          <a5:schemeClr xmlns:a5="http://schemas.openxmlformats.org/drawingml/2006/main" val="phClr"/>
        </a4:solidFill>
        <a4:gradFill xmlns:a4="http://schemas.openxmlformats.org/drawingml/2006/main" rotWithShape="1">
          <a5:gsLst xmlns:a5="http://schemas.openxmlformats.org/drawingml/2006/main">
            <a6:gs xmlns:a6="http://schemas.openxmlformats.org/drawingml/2006/main" pos="0">
              <a7:schemeClr xmlns:a7="http://schemas.openxmlformats.org/drawingml/2006/main" val="phClr">
                <a8:lumMod xmlns:a8="http://schemas.openxmlformats.org/drawingml/2006/main" val="110000"/>
                <a8:satMod xmlns:a8="http://schemas.openxmlformats.org/drawingml/2006/main" val="105000"/>
                <a8:tint xmlns:a8="http://schemas.openxmlformats.org/drawingml/2006/main" val="67000"/>
              </a7:schemeClr>
            </a6:gs>
            <a6:gs xmlns:a6="http://schemas.openxmlformats.org/drawingml/2006/main" pos="50000">
              <a7:schemeClr xmlns:a7="http://schemas.openxmlformats.org/drawingml/2006/main" val="phClr">
                <a8:lumMod xmlns:a8="http://schemas.openxmlformats.org/drawingml/2006/main" val="105000"/>
                <a8:satMod xmlns:a8="http://schemas.openxmlformats.org/drawingml/2006/main" val="103000"/>
                <a8:tint xmlns:a8="http://schemas.openxmlformats.org/drawingml/2006/main" val="73000"/>
              </a7:schemeClr>
            </a6:gs>
            <a6:gs xmlns:a6="http://schemas.openxmlformats.org/drawingml/2006/main" pos="100000">
              <a7:schemeClr xmlns:a7="http://schemas.openxmlformats.org/drawingml/2006/main" val="phClr">
                <a8:lumMod xmlns:a8="http://schemas.openxmlformats.org/drawingml/2006/main" val="105000"/>
                <a8:satMod xmlns:a8="http://schemas.openxmlformats.org/drawingml/2006/main" val="109000"/>
                <a8:tint xmlns:a8="http://schemas.openxmlformats.org/drawingml/2006/main" val="81000"/>
              </a7:schemeClr>
            </a6:gs>
          </a5:gsLst>
          <a5:lin xmlns:a5="http://schemas.openxmlformats.org/drawingml/2006/main" ang="5400000" scaled="0"/>
          <a5:tileRect xmlns:a5="http://schemas.openxmlformats.org/drawingml/2006/main"/>
        </a4:gradFill>
        <a4:gradFill xmlns:a4="http://schemas.openxmlformats.org/drawingml/2006/main" rotWithShape="1">
          <a5:gsLst xmlns:a5="http://schemas.openxmlformats.org/drawingml/2006/main">
            <a6:gs xmlns:a6="http://schemas.openxmlformats.org/drawingml/2006/main" pos="0">
              <a7:schemeClr xmlns:a7="http://schemas.openxmlformats.org/drawingml/2006/main" val="phClr">
                <a8:satMod xmlns:a8="http://schemas.openxmlformats.org/drawingml/2006/main" val="103000"/>
                <a8:lumMod xmlns:a8="http://schemas.openxmlformats.org/drawingml/2006/main" val="102000"/>
                <a8:tint xmlns:a8="http://schemas.openxmlformats.org/drawingml/2006/main" val="94000"/>
              </a7:schemeClr>
            </a6:gs>
            <a6:gs xmlns:a6="http://schemas.openxmlformats.org/drawingml/2006/main" pos="50000">
              <a7:schemeClr xmlns:a7="http://schemas.openxmlformats.org/drawingml/2006/main" val="phClr">
                <a8:satMod xmlns:a8="http://schemas.openxmlformats.org/drawingml/2006/main" val="110000"/>
                <a8:lumMod xmlns:a8="http://schemas.openxmlformats.org/drawingml/2006/main" val="100000"/>
                <a8:shade xmlns:a8="http://schemas.openxmlformats.org/drawingml/2006/main" val="100000"/>
              </a7:schemeClr>
            </a6:gs>
            <a6:gs xmlns:a6="http://schemas.openxmlformats.org/drawingml/2006/main" pos="100000">
              <a7:schemeClr xmlns:a7="http://schemas.openxmlformats.org/drawingml/2006/main" val="phClr">
                <a8:lumMod xmlns:a8="http://schemas.openxmlformats.org/drawingml/2006/main" val="99000"/>
                <a8:satMod xmlns:a8="http://schemas.openxmlformats.org/drawingml/2006/main" val="120000"/>
                <a8:shade xmlns:a8="http://schemas.openxmlformats.org/drawingml/2006/main" val="78000"/>
              </a7:schemeClr>
            </a6:gs>
          </a5:gsLst>
          <a5:lin xmlns:a5="http://schemas.openxmlformats.org/drawingml/2006/main" ang="5400000" scaled="0"/>
          <a5:tileRect xmlns:a5="http://schemas.openxmlformats.org/drawingml/2006/main"/>
        </a4:gradFill>
      </a3:fillStyleLst>
      <a3:lnStyleLst xmlns:a3="http://schemas.openxmlformats.org/drawingml/2006/main">
        <a4:ln xmlns:a4="http://schemas.openxmlformats.org/drawingml/2006/main" w="6350" cap="flat" cmpd="sng" algn="ctr">
          <solidFill xmlns="http://schemas.openxmlformats.org/drawingml/2006/main">
            <a5:schemeClr xmlns:a5="http://schemas.openxmlformats.org/drawingml/2006/main" val="phClr"/>
          </solidFill>
          <a5:prstDash xmlns:a5="http://schemas.openxmlformats.org/drawingml/2006/main" val="solid"/>
          <a5:miter xmlns:a5="http://schemas.openxmlformats.org/drawingml/2006/main" lim="800000"/>
        </a4:ln>
        <a4:ln xmlns:a4="http://schemas.openxmlformats.org/drawingml/2006/main" w="12700" cap="flat" cmpd="sng" algn="ctr">
          <solidFill xmlns="http://schemas.openxmlformats.org/drawingml/2006/main">
            <a5:schemeClr xmlns:a5="http://schemas.openxmlformats.org/drawingml/2006/main" val="phClr"/>
          </solidFill>
          <a5:prstDash xmlns:a5="http://schemas.openxmlformats.org/drawingml/2006/main" val="solid"/>
          <a5:miter xmlns:a5="http://schemas.openxmlformats.org/drawingml/2006/main" lim="800000"/>
        </a4:ln>
        <a4:ln xmlns:a4="http://schemas.openxmlformats.org/drawingml/2006/main" w="19050" cap="flat" cmpd="sng" algn="ctr">
          <solidFill xmlns="http://schemas.openxmlformats.org/drawingml/2006/main">
            <a5:schemeClr xmlns:a5="http://schemas.openxmlformats.org/drawingml/2006/main" val="phClr"/>
          </solidFill>
          <a5:prstDash xmlns:a5="http://schemas.openxmlformats.org/drawingml/2006/main" val="solid"/>
          <a5:miter xmlns:a5="http://schemas.openxmlformats.org/drawingml/2006/main" lim="800000"/>
        </a4:ln>
      </a3:lnStyleLst>
      <a3:effectStyleLst xmlns:a3="http://schemas.openxmlformats.org/drawingml/2006/main">
        <a4:effectStyle xmlns:a4="http://schemas.openxmlformats.org/drawingml/2006/main">
          <a5:effectLst xmlns:a5="http://schemas.openxmlformats.org/drawingml/2006/main"/>
        </a4:effectStyle>
        <a4:effectStyle xmlns:a4="http://schemas.openxmlformats.org/drawingml/2006/main">
          <a5:effectLst xmlns:a5="http://schemas.openxmlformats.org/drawingml/2006/main"/>
        </a4:effectStyle>
        <a4:effectStyle xmlns:a4="http://schemas.openxmlformats.org/drawingml/2006/main">
          <a5:effectLst xmlns:a5="http://schemas.openxmlformats.org/drawingml/2006/main">
            <a6:outerShdw xmlns:a6="http://schemas.openxmlformats.org/drawingml/2006/main" blurRad="57150" dir="5400000" dist="19050" algn="ctr" rotWithShape="0">
              <a7:srgbClr xmlns:a7="http://schemas.openxmlformats.org/drawingml/2006/main" val="000000">
                <a8:alpha xmlns:a8="http://schemas.openxmlformats.org/drawingml/2006/main" val="63000"/>
              </a7:srgbClr>
            </a6:outerShdw>
          </a5:effectLst>
        </a4:effectStyle>
      </a3:effectStyleLst>
      <a3:bgFillStyleLst xmlns:a3="http://schemas.openxmlformats.org/drawingml/2006/main">
        <a4:solidFill xmlns:a4="http://schemas.openxmlformats.org/drawingml/2006/main">
          <a5:schemeClr xmlns:a5="http://schemas.openxmlformats.org/drawingml/2006/main" val="phClr"/>
        </a4:solidFill>
        <a4:solidFill xmlns:a4="http://schemas.openxmlformats.org/drawingml/2006/main">
          <a5:schemeClr xmlns:a5="http://schemas.openxmlformats.org/drawingml/2006/main" val="phClr">
            <a6:tint xmlns:a6="http://schemas.openxmlformats.org/drawingml/2006/main" val="95000"/>
            <a6:satMod xmlns:a6="http://schemas.openxmlformats.org/drawingml/2006/main" val="170000"/>
          </a5:schemeClr>
        </a4:solidFill>
        <a4:gradFill xmlns:a4="http://schemas.openxmlformats.org/drawingml/2006/main" rotWithShape="1">
          <a5:gsLst xmlns:a5="http://schemas.openxmlformats.org/drawingml/2006/main">
            <a6:gs xmlns:a6="http://schemas.openxmlformats.org/drawingml/2006/main" pos="0">
              <a7:schemeClr xmlns:a7="http://schemas.openxmlformats.org/drawingml/2006/main" val="phClr">
                <a8:tint xmlns:a8="http://schemas.openxmlformats.org/drawingml/2006/main" val="93000"/>
                <a8:satMod xmlns:a8="http://schemas.openxmlformats.org/drawingml/2006/main" val="150000"/>
                <a8:shade xmlns:a8="http://schemas.openxmlformats.org/drawingml/2006/main" val="98000"/>
                <a8:lumMod xmlns:a8="http://schemas.openxmlformats.org/drawingml/2006/main" val="102000"/>
              </a7:schemeClr>
            </a6:gs>
            <a6:gs xmlns:a6="http://schemas.openxmlformats.org/drawingml/2006/main" pos="50000">
              <a7:schemeClr xmlns:a7="http://schemas.openxmlformats.org/drawingml/2006/main" val="phClr">
                <a8:tint xmlns:a8="http://schemas.openxmlformats.org/drawingml/2006/main" val="98000"/>
                <a8:satMod xmlns:a8="http://schemas.openxmlformats.org/drawingml/2006/main" val="130000"/>
                <a8:shade xmlns:a8="http://schemas.openxmlformats.org/drawingml/2006/main" val="90000"/>
                <a8:lumMod xmlns:a8="http://schemas.openxmlformats.org/drawingml/2006/main" val="103000"/>
              </a7:schemeClr>
            </a6:gs>
            <a6:gs xmlns:a6="http://schemas.openxmlformats.org/drawingml/2006/main" pos="100000">
              <a7:schemeClr xmlns:a7="http://schemas.openxmlformats.org/drawingml/2006/main" val="phClr">
                <a8:shade xmlns:a8="http://schemas.openxmlformats.org/drawingml/2006/main" val="63000"/>
                <a8:satMod xmlns:a8="http://schemas.openxmlformats.org/drawingml/2006/main" val="120000"/>
              </a7:schemeClr>
            </a6:gs>
          </a5:gsLst>
          <a5:lin xmlns:a5="http://schemas.openxmlformats.org/drawingml/2006/main" ang="5400000" scaled="0"/>
          <a5:tileRect xmlns:a5="http://schemas.openxmlformats.org/drawingml/2006/main"/>
        </a4:gradFill>
      </a3:bgFillStyleLst>
    </a2:fmtScheme>
  </a1:themeElements>
  <a:objectDefaults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Application>Spire.Presentation for.NET 2.1.0.0</Application>
  <PresentationFormat>全屏显示(4:3)</PresentationFormat>
  <Slides>1</Slide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cp:lastModifiedBy/>
  <cp:revision>1</cp:revision>
  <dcterms:created xsi:type="dcterms:W3CDTF">2025-01-14T06:58:12.1790000Z</dcterms:created>
  <dcterms:modified xsi:type="dcterms:W3CDTF">2025-01-14T06:58:12.1790000Z</dcterms:modified>
</cp:coreProperties>
</file>