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728" r:id="rId1"/>
    <p:sldMasterId id="2147505765" r:id="rId2"/>
  </p:sldMasterIdLst>
  <p:notesMasterIdLst>
    <p:notesMasterId r:id="rId3"/>
  </p:notesMasterIdLst>
  <p:sldIdLst>
    <p:sldId id="10671" r:id="rId4"/>
    <p:sldId id="10675" r:id="rId5"/>
    <p:sldId id="10678" r:id="rId6"/>
    <p:sldId id="10681" r:id="rId7"/>
    <p:sldId id="10684" r:id="rId8"/>
    <p:sldId id="10687" r:id="rId9"/>
    <p:sldId id="10690" r:id="rId10"/>
    <p:sldId id="10693" r:id="rId11"/>
    <p:sldId id="10696" r:id="rId12"/>
    <p:sldId id="10699" r:id="rId13"/>
    <p:sldId id="10702" r:id="rId14"/>
    <p:sldId id="10705" r:id="rId15"/>
    <p:sldId id="10708" r:id="rId16"/>
    <p:sldId id="10711" r:id="rId17"/>
    <p:sldId id="10714" r:id="rId18"/>
    <p:sldId id="10717" r:id="rId19"/>
    <p:sldId id="10720" r:id="rId20"/>
    <p:sldId id="10723" r:id="rId21"/>
    <p:sldId id="10726" r:id="rId22"/>
    <p:sldId id="10729" r:id="rId23"/>
    <p:sldId id="10732" r:id="rId24"/>
    <p:sldId id="10735" r:id="rId25"/>
    <p:sldId id="10738" r:id="rId26"/>
    <p:sldId id="10741" r:id="rId27"/>
    <p:sldId id="10744" r:id="rId28"/>
    <p:sldId id="10747" r:id="rId29"/>
    <p:sldId id="10750" r:id="rId30"/>
    <p:sldId id="10753" r:id="rId31"/>
    <p:sldId id="10756" r:id="rId32"/>
    <p:sldId id="10759" r:id="rId33"/>
    <p:sldId id="10762" r:id="rId34"/>
    <p:sldId id="1076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729" r:id="rId1"/>
    <p:sldLayoutId id="2147505730" r:id="rId2"/>
    <p:sldLayoutId id="2147505731" r:id="rId3"/>
    <p:sldLayoutId id="2147505732" r:id="rId4"/>
    <p:sldLayoutId id="2147505733" r:id="rId5"/>
    <p:sldLayoutId id="2147505734" r:id="rId6"/>
    <p:sldLayoutId id="2147505735" r:id="rId7"/>
    <p:sldLayoutId id="2147505736" r:id="rId8"/>
    <p:sldLayoutId id="2147505737" r:id="rId9"/>
    <p:sldLayoutId id="2147505738" r:id="rId10"/>
    <p:sldLayoutId id="21475057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766" r:id="rId1"/>
    <p:sldLayoutId id="2147505767" r:id="rId2"/>
    <p:sldLayoutId id="2147505768" r:id="rId3"/>
    <p:sldLayoutId id="2147505769" r:id="rId4"/>
    <p:sldLayoutId id="2147505770" r:id="rId5"/>
    <p:sldLayoutId id="2147505771" r:id="rId6"/>
    <p:sldLayoutId id="2147505772" r:id="rId7"/>
    <p:sldLayoutId id="2147505773" r:id="rId8"/>
    <p:sldLayoutId id="2147505774" r:id="rId9"/>
    <p:sldLayoutId id="2147505775" r:id="rId10"/>
    <p:sldLayoutId id="214750577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0.xml"/><Relationship Id="rId2" Type="http://schemas.openxmlformats.org/officeDocument/2006/relationships/tags" Target="../tags/tag471.xml"/><Relationship Id="rId3" Type="http://schemas.openxmlformats.org/officeDocument/2006/relationships/tags" Target="../tags/tag472.xml"/><Relationship Id="rId4" Type="http://schemas.openxmlformats.org/officeDocument/2006/relationships/tags" Target="../tags/tag473.xml"/><Relationship Id="rId5" Type="http://schemas.openxmlformats.org/officeDocument/2006/relationships/tags" Target="../tags/tag474.xml"/><Relationship Id="rId6" Type="http://schemas.openxmlformats.org/officeDocument/2006/relationships/tags" Target="../tags/tag475.xml"/><Relationship Id="rId7" Type="http://schemas.openxmlformats.org/officeDocument/2006/relationships/tags" Target="../tags/tag476.xml"/><Relationship Id="rId8" Type="http://schemas.openxmlformats.org/officeDocument/2006/relationships/tags" Target="../tags/tag477.xml"/><Relationship Id="rId9" Type="http://schemas.openxmlformats.org/officeDocument/2006/relationships/tags" Target="../tags/tag478.xml"/><Relationship Id="rId10" Type="http://schemas.openxmlformats.org/officeDocument/2006/relationships/tags" Target="../tags/tag479.xml"/><Relationship Id="rId11" Type="http://schemas.openxmlformats.org/officeDocument/2006/relationships/tags" Target="../tags/tag480.xml"/><Relationship Id="rId12" Type="http://schemas.openxmlformats.org/officeDocument/2006/relationships/tags" Target="../tags/tag4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tags" Target="../tags/tag497.xml"/><Relationship Id="rId5" Type="http://schemas.openxmlformats.org/officeDocument/2006/relationships/tags" Target="../tags/tag498.xml"/><Relationship Id="rId6" Type="http://schemas.openxmlformats.org/officeDocument/2006/relationships/tags" Target="../tags/tag499.xml"/><Relationship Id="rId7" Type="http://schemas.openxmlformats.org/officeDocument/2006/relationships/tags" Target="../tags/tag500.xml"/><Relationship Id="rId8" Type="http://schemas.openxmlformats.org/officeDocument/2006/relationships/tags" Target="../tags/tag501.xml"/><Relationship Id="rId9" Type="http://schemas.openxmlformats.org/officeDocument/2006/relationships/tags" Target="../tags/tag502.xml"/><Relationship Id="rId10" Type="http://schemas.openxmlformats.org/officeDocument/2006/relationships/tags" Target="../tags/tag503.xml"/><Relationship Id="rId11" Type="http://schemas.openxmlformats.org/officeDocument/2006/relationships/tags" Target="../tags/tag504.xml"/><Relationship Id="rId12" Type="http://schemas.openxmlformats.org/officeDocument/2006/relationships/tags" Target="../tags/tag505.xml"/><Relationship Id="rId13" Type="http://schemas.openxmlformats.org/officeDocument/2006/relationships/tags" Target="../tags/tag506.xml"/><Relationship Id="rId14" Type="http://schemas.openxmlformats.org/officeDocument/2006/relationships/tags" Target="../tags/tag507.xml"/><Relationship Id="rId15" Type="http://schemas.openxmlformats.org/officeDocument/2006/relationships/tags" Target="../tags/tag508.xml"/><Relationship Id="rId16" Type="http://schemas.openxmlformats.org/officeDocument/2006/relationships/tags" Target="../tags/tag509.xml"/><Relationship Id="rId17" Type="http://schemas.openxmlformats.org/officeDocument/2006/relationships/tags" Target="../tags/tag510.xml"/><Relationship Id="rId18" Type="http://schemas.openxmlformats.org/officeDocument/2006/relationships/tags" Target="../tags/tag511.xml"/><Relationship Id="rId19" Type="http://schemas.openxmlformats.org/officeDocument/2006/relationships/tags" Target="../tags/tag512.xml"/><Relationship Id="rId20" Type="http://schemas.openxmlformats.org/officeDocument/2006/relationships/tags" Target="../tags/tag513.xml"/><Relationship Id="rId21" Type="http://schemas.openxmlformats.org/officeDocument/2006/relationships/tags" Target="../tags/tag514.xml"/><Relationship Id="rId22" Type="http://schemas.openxmlformats.org/officeDocument/2006/relationships/tags" Target="../tags/tag515.xml"/><Relationship Id="rId23" Type="http://schemas.openxmlformats.org/officeDocument/2006/relationships/tags" Target="../tags/tag516.xml"/><Relationship Id="rId24" Type="http://schemas.openxmlformats.org/officeDocument/2006/relationships/tags" Target="../tags/tag517.xml"/><Relationship Id="rId25" Type="http://schemas.openxmlformats.org/officeDocument/2006/relationships/tags" Target="../tags/tag518.xml"/><Relationship Id="rId26" Type="http://schemas.openxmlformats.org/officeDocument/2006/relationships/tags" Target="../tags/tag519.xml"/><Relationship Id="rId27" Type="http://schemas.openxmlformats.org/officeDocument/2006/relationships/tags" Target="../tags/tag520.xml"/><Relationship Id="rId28" Type="http://schemas.openxmlformats.org/officeDocument/2006/relationships/tags" Target="../tags/tag521.xml"/><Relationship Id="rId29" Type="http://schemas.openxmlformats.org/officeDocument/2006/relationships/tags" Target="../tags/tag52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23.xml"/><Relationship Id="rId2" Type="http://schemas.openxmlformats.org/officeDocument/2006/relationships/tags" Target="../tags/tag524.xml"/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tags" Target="../tags/tag531.xml"/><Relationship Id="rId10" Type="http://schemas.openxmlformats.org/officeDocument/2006/relationships/tags" Target="../tags/tag532.xml"/><Relationship Id="rId11" Type="http://schemas.openxmlformats.org/officeDocument/2006/relationships/tags" Target="../tags/tag533.xml"/><Relationship Id="rId12" Type="http://schemas.openxmlformats.org/officeDocument/2006/relationships/tags" Target="../tags/tag534.xml"/><Relationship Id="rId13" Type="http://schemas.openxmlformats.org/officeDocument/2006/relationships/tags" Target="../tags/tag535.xml"/><Relationship Id="rId14" Type="http://schemas.openxmlformats.org/officeDocument/2006/relationships/tags" Target="../tags/tag536.xml"/><Relationship Id="rId15" Type="http://schemas.openxmlformats.org/officeDocument/2006/relationships/tags" Target="../tags/tag537.xml"/><Relationship Id="rId16" Type="http://schemas.openxmlformats.org/officeDocument/2006/relationships/tags" Target="../tags/tag53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39.xml"/><Relationship Id="rId2" Type="http://schemas.openxmlformats.org/officeDocument/2006/relationships/tags" Target="../tags/tag540.xml"/><Relationship Id="rId3" Type="http://schemas.openxmlformats.org/officeDocument/2006/relationships/tags" Target="../tags/tag54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tags" Target="../tags/tag545.xml"/><Relationship Id="rId5" Type="http://schemas.openxmlformats.org/officeDocument/2006/relationships/tags" Target="../tags/tag546.xml"/><Relationship Id="rId6" Type="http://schemas.openxmlformats.org/officeDocument/2006/relationships/tags" Target="../tags/tag547.xml"/><Relationship Id="rId7" Type="http://schemas.openxmlformats.org/officeDocument/2006/relationships/tags" Target="../tags/tag548.xml"/><Relationship Id="rId8" Type="http://schemas.openxmlformats.org/officeDocument/2006/relationships/tags" Target="../tags/tag549.xml"/><Relationship Id="rId9" Type="http://schemas.openxmlformats.org/officeDocument/2006/relationships/tags" Target="../tags/tag550.xml"/><Relationship Id="rId10" Type="http://schemas.openxmlformats.org/officeDocument/2006/relationships/tags" Target="../tags/tag551.xml"/><Relationship Id="rId11" Type="http://schemas.openxmlformats.org/officeDocument/2006/relationships/tags" Target="../tags/tag552.xml"/><Relationship Id="rId12" Type="http://schemas.openxmlformats.org/officeDocument/2006/relationships/tags" Target="../tags/tag55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4.xml"/><Relationship Id="rId2" Type="http://schemas.openxmlformats.org/officeDocument/2006/relationships/tags" Target="../tags/tag555.xml"/><Relationship Id="rId3" Type="http://schemas.openxmlformats.org/officeDocument/2006/relationships/tags" Target="../tags/tag556.xml"/><Relationship Id="rId4" Type="http://schemas.openxmlformats.org/officeDocument/2006/relationships/tags" Target="../tags/tag557.xml"/><Relationship Id="rId5" Type="http://schemas.openxmlformats.org/officeDocument/2006/relationships/tags" Target="../tags/tag558.xml"/><Relationship Id="rId6" Type="http://schemas.openxmlformats.org/officeDocument/2006/relationships/tags" Target="../tags/tag559.xml"/><Relationship Id="rId7" Type="http://schemas.openxmlformats.org/officeDocument/2006/relationships/tags" Target="../tags/tag560.xml"/><Relationship Id="rId8" Type="http://schemas.openxmlformats.org/officeDocument/2006/relationships/tags" Target="../tags/tag561.xml"/><Relationship Id="rId9" Type="http://schemas.openxmlformats.org/officeDocument/2006/relationships/tags" Target="../tags/tag562.xml"/><Relationship Id="rId10" Type="http://schemas.openxmlformats.org/officeDocument/2006/relationships/tags" Target="../tags/tag563.xml"/><Relationship Id="rId11" Type="http://schemas.openxmlformats.org/officeDocument/2006/relationships/tags" Target="../tags/tag564.xml"/><Relationship Id="rId12" Type="http://schemas.openxmlformats.org/officeDocument/2006/relationships/tags" Target="../tags/tag565.xml"/><Relationship Id="rId13" Type="http://schemas.openxmlformats.org/officeDocument/2006/relationships/tags" Target="../tags/tag566.xml"/><Relationship Id="rId14" Type="http://schemas.openxmlformats.org/officeDocument/2006/relationships/tags" Target="../tags/tag567.xml"/><Relationship Id="rId15" Type="http://schemas.openxmlformats.org/officeDocument/2006/relationships/tags" Target="../tags/tag568.xml"/><Relationship Id="rId16" Type="http://schemas.openxmlformats.org/officeDocument/2006/relationships/tags" Target="../tags/tag56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0.xml"/><Relationship Id="rId2" Type="http://schemas.openxmlformats.org/officeDocument/2006/relationships/tags" Target="../tags/tag571.xml"/><Relationship Id="rId3" Type="http://schemas.openxmlformats.org/officeDocument/2006/relationships/tags" Target="../tags/tag572.xml"/><Relationship Id="rId4" Type="http://schemas.openxmlformats.org/officeDocument/2006/relationships/tags" Target="../tags/tag573.xml"/><Relationship Id="rId5" Type="http://schemas.openxmlformats.org/officeDocument/2006/relationships/tags" Target="../tags/tag574.xml"/><Relationship Id="rId6" Type="http://schemas.openxmlformats.org/officeDocument/2006/relationships/tags" Target="../tags/tag575.xml"/><Relationship Id="rId7" Type="http://schemas.openxmlformats.org/officeDocument/2006/relationships/tags" Target="../tags/tag576.xml"/><Relationship Id="rId8" Type="http://schemas.openxmlformats.org/officeDocument/2006/relationships/tags" Target="../tags/tag577.xml"/><Relationship Id="rId9" Type="http://schemas.openxmlformats.org/officeDocument/2006/relationships/tags" Target="../tags/tag578.xml"/><Relationship Id="rId10" Type="http://schemas.openxmlformats.org/officeDocument/2006/relationships/tags" Target="../tags/tag579.xml"/><Relationship Id="rId11" Type="http://schemas.openxmlformats.org/officeDocument/2006/relationships/tags" Target="../tags/tag580.xml"/><Relationship Id="rId12" Type="http://schemas.openxmlformats.org/officeDocument/2006/relationships/tags" Target="../tags/tag581.xml"/><Relationship Id="rId13" Type="http://schemas.openxmlformats.org/officeDocument/2006/relationships/tags" Target="../tags/tag582.xml"/><Relationship Id="rId14" Type="http://schemas.openxmlformats.org/officeDocument/2006/relationships/tags" Target="../tags/tag583.xml"/><Relationship Id="rId15" Type="http://schemas.openxmlformats.org/officeDocument/2006/relationships/tags" Target="../tags/tag584.xml"/><Relationship Id="rId16" Type="http://schemas.openxmlformats.org/officeDocument/2006/relationships/tags" Target="../tags/tag58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86.xml"/><Relationship Id="rId2" Type="http://schemas.openxmlformats.org/officeDocument/2006/relationships/tags" Target="../tags/tag587.xml"/><Relationship Id="rId3" Type="http://schemas.openxmlformats.org/officeDocument/2006/relationships/tags" Target="../tags/tag588.xml"/><Relationship Id="rId4" Type="http://schemas.openxmlformats.org/officeDocument/2006/relationships/tags" Target="../tags/tag589.xml"/><Relationship Id="rId5" Type="http://schemas.openxmlformats.org/officeDocument/2006/relationships/tags" Target="../tags/tag590.xml"/><Relationship Id="rId6" Type="http://schemas.openxmlformats.org/officeDocument/2006/relationships/tags" Target="../tags/tag591.xml"/><Relationship Id="rId7" Type="http://schemas.openxmlformats.org/officeDocument/2006/relationships/tags" Target="../tags/tag592.xml"/><Relationship Id="rId8" Type="http://schemas.openxmlformats.org/officeDocument/2006/relationships/tags" Target="../tags/tag593.xml"/><Relationship Id="rId9" Type="http://schemas.openxmlformats.org/officeDocument/2006/relationships/tags" Target="../tags/tag594.xml"/><Relationship Id="rId10" Type="http://schemas.openxmlformats.org/officeDocument/2006/relationships/tags" Target="../tags/tag595.xml"/><Relationship Id="rId11" Type="http://schemas.openxmlformats.org/officeDocument/2006/relationships/tags" Target="../tags/tag596.xml"/><Relationship Id="rId12" Type="http://schemas.openxmlformats.org/officeDocument/2006/relationships/tags" Target="../tags/tag59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8.xml"/><Relationship Id="rId2" Type="http://schemas.openxmlformats.org/officeDocument/2006/relationships/tags" Target="../tags/tag599.xml"/><Relationship Id="rId3" Type="http://schemas.openxmlformats.org/officeDocument/2006/relationships/tags" Target="../tags/tag60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01.xml"/><Relationship Id="rId2" Type="http://schemas.openxmlformats.org/officeDocument/2006/relationships/tags" Target="../tags/tag602.xml"/><Relationship Id="rId3" Type="http://schemas.openxmlformats.org/officeDocument/2006/relationships/tags" Target="../tags/tag603.xml"/><Relationship Id="rId4" Type="http://schemas.openxmlformats.org/officeDocument/2006/relationships/tags" Target="../tags/tag604.xml"/><Relationship Id="rId5" Type="http://schemas.openxmlformats.org/officeDocument/2006/relationships/tags" Target="../tags/tag605.xml"/><Relationship Id="rId6" Type="http://schemas.openxmlformats.org/officeDocument/2006/relationships/tags" Target="../tags/tag606.xml"/><Relationship Id="rId7" Type="http://schemas.openxmlformats.org/officeDocument/2006/relationships/tags" Target="../tags/tag607.xml"/><Relationship Id="rId8" Type="http://schemas.openxmlformats.org/officeDocument/2006/relationships/tags" Target="../tags/tag60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9.xml"/><Relationship Id="rId2" Type="http://schemas.openxmlformats.org/officeDocument/2006/relationships/tags" Target="../tags/tag610.xml"/><Relationship Id="rId3" Type="http://schemas.openxmlformats.org/officeDocument/2006/relationships/tags" Target="../tags/tag611.xml"/><Relationship Id="rId4" Type="http://schemas.openxmlformats.org/officeDocument/2006/relationships/tags" Target="../tags/tag612.xml"/><Relationship Id="rId5" Type="http://schemas.openxmlformats.org/officeDocument/2006/relationships/tags" Target="../tags/tag613.xml"/><Relationship Id="rId6" Type="http://schemas.openxmlformats.org/officeDocument/2006/relationships/tags" Target="../tags/tag614.xml"/><Relationship Id="rId7" Type="http://schemas.openxmlformats.org/officeDocument/2006/relationships/tags" Target="../tags/tag615.xml"/><Relationship Id="rId8" Type="http://schemas.openxmlformats.org/officeDocument/2006/relationships/tags" Target="../tags/tag616.xml"/><Relationship Id="rId9" Type="http://schemas.openxmlformats.org/officeDocument/2006/relationships/tags" Target="../tags/tag617.xml"/><Relationship Id="rId10" Type="http://schemas.openxmlformats.org/officeDocument/2006/relationships/tags" Target="../tags/tag618.xml"/><Relationship Id="rId11" Type="http://schemas.openxmlformats.org/officeDocument/2006/relationships/tags" Target="../tags/tag619.xml"/><Relationship Id="rId12" Type="http://schemas.openxmlformats.org/officeDocument/2006/relationships/tags" Target="../tags/tag620.xml"/><Relationship Id="rId13" Type="http://schemas.openxmlformats.org/officeDocument/2006/relationships/tags" Target="../tags/tag621.xml"/><Relationship Id="rId14" Type="http://schemas.openxmlformats.org/officeDocument/2006/relationships/tags" Target="../tags/tag622.xml"/><Relationship Id="rId15" Type="http://schemas.openxmlformats.org/officeDocument/2006/relationships/tags" Target="../tags/tag623.xml"/><Relationship Id="rId16" Type="http://schemas.openxmlformats.org/officeDocument/2006/relationships/tags" Target="../tags/tag624.xml"/><Relationship Id="rId17" Type="http://schemas.openxmlformats.org/officeDocument/2006/relationships/tags" Target="../tags/tag625.xml"/><Relationship Id="rId18" Type="http://schemas.openxmlformats.org/officeDocument/2006/relationships/tags" Target="../tags/tag626.xml"/><Relationship Id="rId19" Type="http://schemas.openxmlformats.org/officeDocument/2006/relationships/tags" Target="../tags/tag627.xml"/><Relationship Id="rId20" Type="http://schemas.openxmlformats.org/officeDocument/2006/relationships/tags" Target="../tags/tag62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29.xml"/><Relationship Id="rId2" Type="http://schemas.openxmlformats.org/officeDocument/2006/relationships/tags" Target="../tags/tag630.xml"/><Relationship Id="rId3" Type="http://schemas.openxmlformats.org/officeDocument/2006/relationships/tags" Target="../tags/tag631.xml"/><Relationship Id="rId4" Type="http://schemas.openxmlformats.org/officeDocument/2006/relationships/tags" Target="../tags/tag632.xml"/><Relationship Id="rId5" Type="http://schemas.openxmlformats.org/officeDocument/2006/relationships/tags" Target="../tags/tag633.xml"/><Relationship Id="rId6" Type="http://schemas.openxmlformats.org/officeDocument/2006/relationships/tags" Target="../tags/tag634.xml"/><Relationship Id="rId7" Type="http://schemas.openxmlformats.org/officeDocument/2006/relationships/tags" Target="../tags/tag635.xml"/><Relationship Id="rId8" Type="http://schemas.openxmlformats.org/officeDocument/2006/relationships/tags" Target="../tags/tag63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37.xml"/><Relationship Id="rId2" Type="http://schemas.openxmlformats.org/officeDocument/2006/relationships/tags" Target="../tags/tag638.xml"/><Relationship Id="rId3" Type="http://schemas.openxmlformats.org/officeDocument/2006/relationships/tags" Target="../tags/tag639.xml"/><Relationship Id="rId4" Type="http://schemas.openxmlformats.org/officeDocument/2006/relationships/tags" Target="../tags/tag640.xml"/><Relationship Id="rId5" Type="http://schemas.openxmlformats.org/officeDocument/2006/relationships/tags" Target="../tags/tag641.xml"/><Relationship Id="rId6" Type="http://schemas.openxmlformats.org/officeDocument/2006/relationships/tags" Target="../tags/tag642.xml"/><Relationship Id="rId7" Type="http://schemas.openxmlformats.org/officeDocument/2006/relationships/tags" Target="../tags/tag643.xml"/><Relationship Id="rId8" Type="http://schemas.openxmlformats.org/officeDocument/2006/relationships/tags" Target="../tags/tag644.xml"/><Relationship Id="rId9" Type="http://schemas.openxmlformats.org/officeDocument/2006/relationships/tags" Target="../tags/tag645.xml"/><Relationship Id="rId10" Type="http://schemas.openxmlformats.org/officeDocument/2006/relationships/tags" Target="../tags/tag646.xml"/><Relationship Id="rId11" Type="http://schemas.openxmlformats.org/officeDocument/2006/relationships/tags" Target="../tags/tag647.xml"/><Relationship Id="rId12" Type="http://schemas.openxmlformats.org/officeDocument/2006/relationships/tags" Target="../tags/tag648.xml"/><Relationship Id="rId13" Type="http://schemas.openxmlformats.org/officeDocument/2006/relationships/tags" Target="../tags/tag649.xml"/><Relationship Id="rId14" Type="http://schemas.openxmlformats.org/officeDocument/2006/relationships/tags" Target="../tags/tag650.xml"/><Relationship Id="rId15" Type="http://schemas.openxmlformats.org/officeDocument/2006/relationships/tags" Target="../tags/tag651.xml"/><Relationship Id="rId16" Type="http://schemas.openxmlformats.org/officeDocument/2006/relationships/tags" Target="../tags/tag652.xml"/><Relationship Id="rId17" Type="http://schemas.openxmlformats.org/officeDocument/2006/relationships/tags" Target="../tags/tag653.xml"/><Relationship Id="rId18" Type="http://schemas.openxmlformats.org/officeDocument/2006/relationships/tags" Target="../tags/tag654.xml"/><Relationship Id="rId19" Type="http://schemas.openxmlformats.org/officeDocument/2006/relationships/tags" Target="../tags/tag655.xml"/><Relationship Id="rId20" Type="http://schemas.openxmlformats.org/officeDocument/2006/relationships/tags" Target="../tags/tag65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57.xml"/><Relationship Id="rId2" Type="http://schemas.openxmlformats.org/officeDocument/2006/relationships/tags" Target="../tags/tag658.xml"/><Relationship Id="rId3" Type="http://schemas.openxmlformats.org/officeDocument/2006/relationships/tags" Target="../tags/tag65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60.xml"/><Relationship Id="rId2" Type="http://schemas.openxmlformats.org/officeDocument/2006/relationships/tags" Target="../tags/tag661.xml"/><Relationship Id="rId3" Type="http://schemas.openxmlformats.org/officeDocument/2006/relationships/tags" Target="../tags/tag662.xml"/><Relationship Id="rId4" Type="http://schemas.openxmlformats.org/officeDocument/2006/relationships/tags" Target="../tags/tag663.xml"/><Relationship Id="rId5" Type="http://schemas.openxmlformats.org/officeDocument/2006/relationships/tags" Target="../tags/tag664.xml"/><Relationship Id="rId6" Type="http://schemas.openxmlformats.org/officeDocument/2006/relationships/tags" Target="../tags/tag665.xml"/><Relationship Id="rId7" Type="http://schemas.openxmlformats.org/officeDocument/2006/relationships/tags" Target="../tags/tag666.xml"/><Relationship Id="rId8" Type="http://schemas.openxmlformats.org/officeDocument/2006/relationships/tags" Target="../tags/tag667.xml"/><Relationship Id="rId9" Type="http://schemas.openxmlformats.org/officeDocument/2006/relationships/tags" Target="../tags/tag668.xml"/><Relationship Id="rId10" Type="http://schemas.openxmlformats.org/officeDocument/2006/relationships/tags" Target="../tags/tag669.xml"/><Relationship Id="rId11" Type="http://schemas.openxmlformats.org/officeDocument/2006/relationships/tags" Target="../tags/tag670.xml"/><Relationship Id="rId12" Type="http://schemas.openxmlformats.org/officeDocument/2006/relationships/tags" Target="../tags/tag6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72.xml"/><Relationship Id="rId2" Type="http://schemas.openxmlformats.org/officeDocument/2006/relationships/tags" Target="../tags/tag673.xml"/><Relationship Id="rId3" Type="http://schemas.openxmlformats.org/officeDocument/2006/relationships/tags" Target="../tags/tag674.xml"/><Relationship Id="rId4" Type="http://schemas.openxmlformats.org/officeDocument/2006/relationships/tags" Target="../tags/tag675.xml"/><Relationship Id="rId5" Type="http://schemas.openxmlformats.org/officeDocument/2006/relationships/tags" Target="../tags/tag676.xml"/><Relationship Id="rId6" Type="http://schemas.openxmlformats.org/officeDocument/2006/relationships/tags" Target="../tags/tag677.xml"/><Relationship Id="rId7" Type="http://schemas.openxmlformats.org/officeDocument/2006/relationships/tags" Target="../tags/tag678.xml"/><Relationship Id="rId8" Type="http://schemas.openxmlformats.org/officeDocument/2006/relationships/tags" Target="../tags/tag67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80.xml"/><Relationship Id="rId2" Type="http://schemas.openxmlformats.org/officeDocument/2006/relationships/tags" Target="../tags/tag681.xml"/><Relationship Id="rId3" Type="http://schemas.openxmlformats.org/officeDocument/2006/relationships/tags" Target="../tags/tag682.xml"/><Relationship Id="rId4" Type="http://schemas.openxmlformats.org/officeDocument/2006/relationships/tags" Target="../tags/tag683.xml"/><Relationship Id="rId5" Type="http://schemas.openxmlformats.org/officeDocument/2006/relationships/tags" Target="../tags/tag684.xml"/><Relationship Id="rId6" Type="http://schemas.openxmlformats.org/officeDocument/2006/relationships/tags" Target="../tags/tag685.xml"/><Relationship Id="rId7" Type="http://schemas.openxmlformats.org/officeDocument/2006/relationships/tags" Target="../tags/tag686.xml"/><Relationship Id="rId8" Type="http://schemas.openxmlformats.org/officeDocument/2006/relationships/tags" Target="../tags/tag68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88.xml"/><Relationship Id="rId2" Type="http://schemas.openxmlformats.org/officeDocument/2006/relationships/tags" Target="../tags/tag689.xml"/><Relationship Id="rId3" Type="http://schemas.openxmlformats.org/officeDocument/2006/relationships/tags" Target="../tags/tag69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91.xml"/><Relationship Id="rId2" Type="http://schemas.openxmlformats.org/officeDocument/2006/relationships/tags" Target="../tags/tag692.xml"/><Relationship Id="rId3" Type="http://schemas.openxmlformats.org/officeDocument/2006/relationships/tags" Target="../tags/tag693.xml"/><Relationship Id="rId4" Type="http://schemas.openxmlformats.org/officeDocument/2006/relationships/tags" Target="../tags/tag694.xml"/><Relationship Id="rId5" Type="http://schemas.openxmlformats.org/officeDocument/2006/relationships/tags" Target="../tags/tag695.xml"/><Relationship Id="rId6" Type="http://schemas.openxmlformats.org/officeDocument/2006/relationships/tags" Target="../tags/tag696.xml"/><Relationship Id="rId7" Type="http://schemas.openxmlformats.org/officeDocument/2006/relationships/tags" Target="../tags/tag697.xml"/><Relationship Id="rId8" Type="http://schemas.openxmlformats.org/officeDocument/2006/relationships/tags" Target="../tags/tag698.xml"/><Relationship Id="rId9" Type="http://schemas.openxmlformats.org/officeDocument/2006/relationships/tags" Target="../tags/tag699.xml"/><Relationship Id="rId10" Type="http://schemas.openxmlformats.org/officeDocument/2006/relationships/tags" Target="../tags/tag700.xml"/><Relationship Id="rId11" Type="http://schemas.openxmlformats.org/officeDocument/2006/relationships/tags" Target="../tags/tag701.xml"/><Relationship Id="rId12" Type="http://schemas.openxmlformats.org/officeDocument/2006/relationships/tags" Target="../tags/tag70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03.xml"/><Relationship Id="rId2" Type="http://schemas.openxmlformats.org/officeDocument/2006/relationships/tags" Target="../tags/tag704.xml"/><Relationship Id="rId3" Type="http://schemas.openxmlformats.org/officeDocument/2006/relationships/tags" Target="../tags/tag705.xml"/><Relationship Id="rId4" Type="http://schemas.openxmlformats.org/officeDocument/2006/relationships/tags" Target="../tags/tag706.xml"/><Relationship Id="rId5" Type="http://schemas.openxmlformats.org/officeDocument/2006/relationships/tags" Target="../tags/tag707.xml"/><Relationship Id="rId6" Type="http://schemas.openxmlformats.org/officeDocument/2006/relationships/tags" Target="../tags/tag708.xml"/><Relationship Id="rId7" Type="http://schemas.openxmlformats.org/officeDocument/2006/relationships/tags" Target="../tags/tag709.xml"/><Relationship Id="rId8" Type="http://schemas.openxmlformats.org/officeDocument/2006/relationships/tags" Target="../tags/tag710.xml"/><Relationship Id="rId9" Type="http://schemas.openxmlformats.org/officeDocument/2006/relationships/tags" Target="../tags/tag711.xml"/><Relationship Id="rId10" Type="http://schemas.openxmlformats.org/officeDocument/2006/relationships/tags" Target="../tags/tag712.xml"/><Relationship Id="rId11" Type="http://schemas.openxmlformats.org/officeDocument/2006/relationships/tags" Target="../tags/tag713.xml"/><Relationship Id="rId12" Type="http://schemas.openxmlformats.org/officeDocument/2006/relationships/tags" Target="../tags/tag71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15.xml"/><Relationship Id="rId2" Type="http://schemas.openxmlformats.org/officeDocument/2006/relationships/tags" Target="../tags/tag716.xml"/><Relationship Id="rId3" Type="http://schemas.openxmlformats.org/officeDocument/2006/relationships/tags" Target="../tags/tag717.xml"/><Relationship Id="rId4" Type="http://schemas.openxmlformats.org/officeDocument/2006/relationships/tags" Target="../tags/tag718.xml"/><Relationship Id="rId5" Type="http://schemas.openxmlformats.org/officeDocument/2006/relationships/tags" Target="../tags/tag719.xml"/><Relationship Id="rId6" Type="http://schemas.openxmlformats.org/officeDocument/2006/relationships/tags" Target="../tags/tag720.xml"/><Relationship Id="rId7" Type="http://schemas.openxmlformats.org/officeDocument/2006/relationships/tags" Target="../tags/tag721.xml"/><Relationship Id="rId8" Type="http://schemas.openxmlformats.org/officeDocument/2006/relationships/tags" Target="../tags/tag72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23.xml"/><Relationship Id="rId2" Type="http://schemas.openxmlformats.org/officeDocument/2006/relationships/tags" Target="../tags/tag724.xml"/><Relationship Id="rId3" Type="http://schemas.openxmlformats.org/officeDocument/2006/relationships/tags" Target="../tags/tag725.xml"/><Relationship Id="rId4" Type="http://schemas.openxmlformats.org/officeDocument/2006/relationships/tags" Target="../tags/tag726.xml"/><Relationship Id="rId5" Type="http://schemas.openxmlformats.org/officeDocument/2006/relationships/tags" Target="../tags/tag727.xml"/><Relationship Id="rId6" Type="http://schemas.openxmlformats.org/officeDocument/2006/relationships/tags" Target="../tags/tag728.xml"/><Relationship Id="rId7" Type="http://schemas.openxmlformats.org/officeDocument/2006/relationships/tags" Target="../tags/tag729.xml"/><Relationship Id="rId8" Type="http://schemas.openxmlformats.org/officeDocument/2006/relationships/tags" Target="../tags/tag730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2024年化妆品与个人护理行业市场分析与投资前景预测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化妆品与个人护理行业概述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市场分析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投资前景预测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市场趋势与挑战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成功案例分析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未来展望与建议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化妆品与个人护理行业概述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0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行业定义：化妆品与个人护理行业是指生产和销售个人护理和美容产品的行业，包括护肤品、彩妆、护发产品等。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分类：根据产品类型和用途，该行业可分为护肤品、彩妆、护发产品等子行业。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06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中国化妆品与个人护理行业市场规模位居全球前列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未来几年化妆品与个人护理行业市场规模将继续保持增长趋势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全球化妆品与个人护理行业市场规模持续增长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亚洲地区成为全球化妆品与个人护理行业增长最快的市场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6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数字化转型：随着科技的发展，化妆品与个人护理行业将加速数字化转型，实现线上线下融合发展。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绿色环保：消费者对环保和可持续发展的关注度不断提高，推动行业向绿色、环保方向发展。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个性化定制：随着消费者需求的多样化，化妆品与个人护理行业将趋向于个性化定制，满足不同消费者的需求。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跨界合作与创新：行业将加强与其他领域的跨界合作，推动产品创新和品牌升级。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市场分析</a:t>
            </a:r>
            <a:endParaRPr altLang="en-US" dirty="0" lang="zh-CN"/>
          </a:p>
        </p:txBody>
      </p:sp>
      <p:sp>
        <p:nvSpPr>
          <p:cNvPr id="1050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消费群体分析</a:t>
            </a:r>
            <a:endParaRPr altLang="en-US" lang="zh-CN"/>
          </a:p>
        </p:txBody>
      </p:sp>
      <p:sp>
        <p:nvSpPr>
          <p:cNvPr id="10515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年轻人成为消费主力军，对美妆个护产品需求旺盛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男性消费意识提高，市场份额逐年增长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高端化、个性化、多元化成为消费趋势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线上渠道成为主要销售渠道，社交媒体成为营销重点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15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品牌竞争：国内外品牌在市场中的份额和影响力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产品差异化：各品牌的产品特点和竞争优势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渠道竞争：线上和线下渠道的竞争状况和市场份额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价格竞争：各品牌的价格策略和市场竞争情况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品牌影响力分析</a:t>
            </a:r>
            <a:endParaRPr altLang="en-US" lang="zh-CN"/>
          </a:p>
        </p:txBody>
      </p:sp>
      <p:sp>
        <p:nvSpPr>
          <p:cNvPr id="10516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品牌知名度：指品牌在消费者中的认知程度和口碑。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品牌传播：指品牌通过各种渠道和媒体进行宣传和推广的能力。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品牌价值：指品牌在市场上的价值，通常通过品牌溢价来体现。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品牌忠诚度：指消费者对品牌的信任和依赖程度。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产品差异化分析</a:t>
            </a:r>
            <a:endParaRPr altLang="en-US" lang="zh-CN"/>
          </a:p>
        </p:txBody>
      </p:sp>
      <p:sp>
        <p:nvSpPr>
          <p:cNvPr id="10517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渠道策略：研究不同销售渠道的特点和优劣势，分析企业如何通过渠道策略实现产品差异化。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品牌定位：分析不同品牌在市场中的定位和目标消费群体，了解各品牌的核心卖点和竞争优势。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产品创新：关注新产品的研发和上市情况，分析产品创新对市场格局的影响，以及如何通过创新提升产品差异化。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营销策略：了解企业的营销策略和手段，分析如何通过营销活动提升产品知名度和美誉度，进而实现产品差异化。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51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行业投资现状</a:t>
            </a:r>
            <a:endParaRPr altLang="en-US" lang="zh-CN"/>
          </a:p>
        </p:txBody>
      </p:sp>
      <p:sp>
        <p:nvSpPr>
          <p:cNvPr id="10525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投资规模：2024年化妆品与个人护理行业投资规模预计达到XX亿元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投资热点：新品牌、新产品、新技术成为投资热点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投资趋势：资本加速向头部企业集中，中小企业面临融资难问题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投资风险：市场竞争激烈，政策监管加强，需谨慎投资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26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法律法规限制：政府对化妆品与个人护理行业的监管加强，企业需要遵守相关法律法规。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市场竞争激烈：化妆品与个人护理行业竞争激烈，新进入者需要面对众多竞争对手。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消费者需求变化：消费者对化妆品与个人护理产品的需求不断变化，需要企业不断更新产品和服务。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品牌形象与口碑：品牌形象和口碑对企业的长期发展至关重要，需要企业注重品牌建设。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未来投资机会与方向</a:t>
            </a:r>
            <a:endParaRPr altLang="en-US" lang="zh-CN"/>
          </a:p>
        </p:txBody>
      </p:sp>
      <p:sp>
        <p:nvSpPr>
          <p:cNvPr id="10527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个性化定制的美容护理产品和服务将成为新的增长点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人工智能与大数据技术驱动的精准营销将成为新的投资热点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绿色环保、无添加的化妆品和个人护理产品将受到更多关注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线上线下融合的新零售模式将为投资者带来更多机会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27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关注品牌建设与品质保证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8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投资研发与技术创新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8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拓展线上销售渠道与社交媒体营销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8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8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关注政策法规与市场变化，及时调整投资策略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市场趋势与挑战</a:t>
            </a:r>
            <a:endParaRPr altLang="en-US" dirty="0" lang="zh-CN"/>
          </a:p>
        </p:txBody>
      </p:sp>
      <p:sp>
        <p:nvSpPr>
          <p:cNvPr id="1052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53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法规监管：加强行业法规监管，提高市场准入门槛，促进企业规范化发展。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政策支持：国家出台相关政策，鼓励化妆品与个人护理行业的发展。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税收优惠：针对化妆品与个人护理行业，国家给予一定的税收优惠政策，降低企业成本。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环保要求：随着环保意识的提高，对化妆品与个人护理行业的环保要求也越来越严格，促进行业绿色发展。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技术创新对市场的影响</a:t>
            </a:r>
            <a:endParaRPr altLang="en-US" lang="zh-CN"/>
          </a:p>
        </p:txBody>
      </p:sp>
      <p:sp>
        <p:nvSpPr>
          <p:cNvPr id="10536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人工智能和大数据在化妆品与个人护理行业的应用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个性化定制和智能护肤的发展趋势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可持续性和环保理念在行业的推广与实践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新型材料和成分在产品研发中的突破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消费升级带来的挑战与机遇</a:t>
            </a:r>
            <a:endParaRPr altLang="en-US" lang="zh-CN"/>
          </a:p>
        </p:txBody>
      </p:sp>
      <p:sp>
        <p:nvSpPr>
          <p:cNvPr id="10537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消费者对品质与品牌的需求增加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消费升级对化妆品与个人护理行业的影响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市场竞争加剧，品牌差异化成为关键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抓住消费升级机遇，提升品牌形象与价值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国际市场的拓展与合作</a:t>
            </a:r>
            <a:endParaRPr altLang="en-US" lang="zh-CN"/>
          </a:p>
        </p:txBody>
      </p:sp>
      <p:sp>
        <p:nvSpPr>
          <p:cNvPr id="1053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全球化妆品与个人护理市场的增长趋势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跨国合作与并购的机会与挑战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国际市场的营销策略与渠道拓展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国际品牌与本土品牌的竞争格局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539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成功品牌案例</a:t>
            </a:r>
            <a:endParaRPr altLang="en-US" lang="zh-CN"/>
          </a:p>
        </p:txBody>
      </p:sp>
      <p:sp>
        <p:nvSpPr>
          <p:cNvPr id="10546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案例介绍：欧莱雅通过不断的技术创新和品牌形象建设，成为化妆品行业的领导者之一。其市场营销策略也为其赢得了大量忠实客户。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结论：欧莱雅的成功案例表明，技术创新、品牌形象和市场营销是化妆品与个人护理行业成功的关键因素。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品牌名称：欧莱雅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成功因素：技术创新、品牌形象、市场营销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营销策略案例</a:t>
            </a:r>
            <a:endParaRPr altLang="en-US" lang="zh-CN"/>
          </a:p>
        </p:txBody>
      </p:sp>
      <p:sp>
        <p:nvSpPr>
          <p:cNvPr id="10547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营销策略：通过社交媒体和明星代言，提高品牌知名度和美誉度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案例名称：兰蔻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成功因素：精准定位目标客户，创新产品研发，多元化渠道营销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投资前景：具备较大的市场潜力和投资价值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技术创新案例</a:t>
            </a:r>
            <a:endParaRPr altLang="en-US" lang="zh-CN"/>
          </a:p>
        </p:txBody>
      </p:sp>
      <p:sp>
        <p:nvSpPr>
          <p:cNvPr id="1054796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4798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内容2：某个人护理品牌通过技术创新，将传统草本植物与现代科技相结合，开发出了一系列具有天然成分的护肤品，赢得了消费者的青睐。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00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4802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内容1：通过技术创新，某化妆品品牌成功推出了一款具有抗衰老功效的护肤品，在市场上获得了巨大成功。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04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4806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内容3：某化妆品企业通过技术创新，成功研发出了一款能够智能识别肤质并自动调整配方的智能护肤品，在市场上取得了突破性进展。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08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4810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内容4：某个人护理品牌通过技术创新，将纳米技术应用于护肤品中，提高了产品的吸收率和功效，赢得了消费者的信任和忠诚。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产业链整合案例</a:t>
            </a:r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4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5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6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个性化与定制化产品将成为主流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6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绿色、天然、可持续发展的产品备受关注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6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智能技术与数字化转型将重塑行业格局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6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6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国际合作与跨界融合成为行业发展的新趋势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企业发展策略建议</a:t>
            </a:r>
            <a:endParaRPr altLang="en-US" lang="zh-CN"/>
          </a:p>
        </p:txBody>
      </p:sp>
      <p:sp>
        <p:nvSpPr>
          <p:cNvPr id="1055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加大研发投入，提升产品创新能力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拓展线上渠道，扩大市场份额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关注消费者需求，提升品牌形象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7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合作与并购，实现资源整合与优势互补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57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投资研发与创新技术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关注品牌建设与品质保证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拓展线上销售渠道与社交媒体营销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关注国际市场与合作机会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558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展望：技术创新推动行业持续发展，个性化需求将进一步满足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政策建议：加强行业监管，提高产品质量标准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建议：加强国际合作，引进先进技术和管理经验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展望：未来市场将呈现多元化、细分化趋势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89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89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4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0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5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9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34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2024-01-06T03:30:02Z</dcterms:created>
  <dcterms:modified xsi:type="dcterms:W3CDTF">2024-01-06T03:30:02Z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502551c944e946a2b3abd3d3ebeefb92_21</vt:lpwstr>
  </property>
</Properties>
</file>