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327" r:id="rId1"/>
    <p:sldMasterId id="2147505364" r:id="rId2"/>
  </p:sldMasterIdLst>
  <p:notesMasterIdLst>
    <p:notesMasterId r:id="rId3"/>
  </p:notesMasterIdLst>
  <p:sldIdLst>
    <p:sldId id="10472" r:id="rId4"/>
    <p:sldId id="10476" r:id="rId5"/>
    <p:sldId id="10479" r:id="rId6"/>
    <p:sldId id="10482" r:id="rId7"/>
    <p:sldId id="10485" r:id="rId8"/>
    <p:sldId id="10488" r:id="rId9"/>
    <p:sldId id="10491" r:id="rId10"/>
    <p:sldId id="10494" r:id="rId11"/>
    <p:sldId id="10497" r:id="rId12"/>
    <p:sldId id="10500" r:id="rId13"/>
    <p:sldId id="10503" r:id="rId14"/>
    <p:sldId id="10506" r:id="rId15"/>
    <p:sldId id="10509" r:id="rId16"/>
    <p:sldId id="10512" r:id="rId17"/>
    <p:sldId id="10515" r:id="rId18"/>
    <p:sldId id="10518" r:id="rId19"/>
    <p:sldId id="10521" r:id="rId20"/>
    <p:sldId id="10524" r:id="rId21"/>
    <p:sldId id="10527" r:id="rId22"/>
    <p:sldId id="10530" r:id="rId23"/>
    <p:sldId id="10533" r:id="rId24"/>
    <p:sldId id="10536" r:id="rId25"/>
    <p:sldId id="10539" r:id="rId26"/>
    <p:sldId id="10542" r:id="rId27"/>
    <p:sldId id="10545" r:id="rId28"/>
    <p:sldId id="10548" r:id="rId29"/>
    <p:sldId id="1055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328" r:id="rId1"/>
    <p:sldLayoutId id="2147505329" r:id="rId2"/>
    <p:sldLayoutId id="2147505330" r:id="rId3"/>
    <p:sldLayoutId id="2147505331" r:id="rId4"/>
    <p:sldLayoutId id="2147505332" r:id="rId5"/>
    <p:sldLayoutId id="2147505333" r:id="rId6"/>
    <p:sldLayoutId id="2147505334" r:id="rId7"/>
    <p:sldLayoutId id="2147505335" r:id="rId8"/>
    <p:sldLayoutId id="2147505336" r:id="rId9"/>
    <p:sldLayoutId id="2147505337" r:id="rId10"/>
    <p:sldLayoutId id="21475053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365" r:id="rId1"/>
    <p:sldLayoutId id="2147505366" r:id="rId2"/>
    <p:sldLayoutId id="2147505367" r:id="rId3"/>
    <p:sldLayoutId id="2147505368" r:id="rId4"/>
    <p:sldLayoutId id="2147505369" r:id="rId5"/>
    <p:sldLayoutId id="2147505370" r:id="rId6"/>
    <p:sldLayoutId id="2147505371" r:id="rId7"/>
    <p:sldLayoutId id="2147505372" r:id="rId8"/>
    <p:sldLayoutId id="2147505373" r:id="rId9"/>
    <p:sldLayoutId id="2147505374" r:id="rId10"/>
    <p:sldLayoutId id="214750537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0.xml"/><Relationship Id="rId2" Type="http://schemas.openxmlformats.org/officeDocument/2006/relationships/tags" Target="../tags/tag471.xml"/><Relationship Id="rId3" Type="http://schemas.openxmlformats.org/officeDocument/2006/relationships/tags" Target="../tags/tag472.xml"/><Relationship Id="rId4" Type="http://schemas.openxmlformats.org/officeDocument/2006/relationships/tags" Target="../tags/tag473.xml"/><Relationship Id="rId5" Type="http://schemas.openxmlformats.org/officeDocument/2006/relationships/tags" Target="../tags/tag474.xml"/><Relationship Id="rId6" Type="http://schemas.openxmlformats.org/officeDocument/2006/relationships/tags" Target="../tags/tag475.xml"/><Relationship Id="rId7" Type="http://schemas.openxmlformats.org/officeDocument/2006/relationships/tags" Target="../tags/tag476.xml"/><Relationship Id="rId8" Type="http://schemas.openxmlformats.org/officeDocument/2006/relationships/tags" Target="../tags/tag477.xml"/><Relationship Id="rId9" Type="http://schemas.openxmlformats.org/officeDocument/2006/relationships/tags" Target="../tags/tag478.xml"/><Relationship Id="rId10" Type="http://schemas.openxmlformats.org/officeDocument/2006/relationships/tags" Target="../tags/tag479.xml"/><Relationship Id="rId11" Type="http://schemas.openxmlformats.org/officeDocument/2006/relationships/tags" Target="../tags/tag480.xml"/><Relationship Id="rId12" Type="http://schemas.openxmlformats.org/officeDocument/2006/relationships/tags" Target="../tags/tag4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0.xml"/><Relationship Id="rId2" Type="http://schemas.openxmlformats.org/officeDocument/2006/relationships/tags" Target="../tags/tag491.xml"/><Relationship Id="rId3" Type="http://schemas.openxmlformats.org/officeDocument/2006/relationships/tags" Target="../tags/tag492.xml"/><Relationship Id="rId4" Type="http://schemas.openxmlformats.org/officeDocument/2006/relationships/tags" Target="../tags/tag49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4.xml"/><Relationship Id="rId2" Type="http://schemas.openxmlformats.org/officeDocument/2006/relationships/tags" Target="../tags/tag495.xml"/><Relationship Id="rId3" Type="http://schemas.openxmlformats.org/officeDocument/2006/relationships/tags" Target="../tags/tag49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97.xml"/><Relationship Id="rId2" Type="http://schemas.openxmlformats.org/officeDocument/2006/relationships/tags" Target="../tags/tag498.xml"/><Relationship Id="rId3" Type="http://schemas.openxmlformats.org/officeDocument/2006/relationships/tags" Target="../tags/tag499.xml"/><Relationship Id="rId4" Type="http://schemas.openxmlformats.org/officeDocument/2006/relationships/tags" Target="../tags/tag500.xml"/><Relationship Id="rId5" Type="http://schemas.openxmlformats.org/officeDocument/2006/relationships/tags" Target="../tags/tag501.xml"/><Relationship Id="rId6" Type="http://schemas.openxmlformats.org/officeDocument/2006/relationships/tags" Target="../tags/tag502.xml"/><Relationship Id="rId7" Type="http://schemas.openxmlformats.org/officeDocument/2006/relationships/tags" Target="../tags/tag503.xml"/><Relationship Id="rId8" Type="http://schemas.openxmlformats.org/officeDocument/2006/relationships/tags" Target="../tags/tag504.xml"/><Relationship Id="rId9" Type="http://schemas.openxmlformats.org/officeDocument/2006/relationships/tags" Target="../tags/tag505.xml"/><Relationship Id="rId10" Type="http://schemas.openxmlformats.org/officeDocument/2006/relationships/tags" Target="../tags/tag506.xml"/><Relationship Id="rId11" Type="http://schemas.openxmlformats.org/officeDocument/2006/relationships/tags" Target="../tags/tag507.xml"/><Relationship Id="rId12" Type="http://schemas.openxmlformats.org/officeDocument/2006/relationships/tags" Target="../tags/tag5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09.xml"/><Relationship Id="rId2" Type="http://schemas.openxmlformats.org/officeDocument/2006/relationships/tags" Target="../tags/tag510.xml"/><Relationship Id="rId3" Type="http://schemas.openxmlformats.org/officeDocument/2006/relationships/tags" Target="../tags/tag511.xml"/><Relationship Id="rId4" Type="http://schemas.openxmlformats.org/officeDocument/2006/relationships/tags" Target="../tags/tag512.xml"/><Relationship Id="rId5" Type="http://schemas.openxmlformats.org/officeDocument/2006/relationships/tags" Target="../tags/tag513.xml"/><Relationship Id="rId6" Type="http://schemas.openxmlformats.org/officeDocument/2006/relationships/tags" Target="../tags/tag514.xml"/><Relationship Id="rId7" Type="http://schemas.openxmlformats.org/officeDocument/2006/relationships/tags" Target="../tags/tag515.xml"/><Relationship Id="rId8" Type="http://schemas.openxmlformats.org/officeDocument/2006/relationships/tags" Target="../tags/tag516.xml"/><Relationship Id="rId9" Type="http://schemas.openxmlformats.org/officeDocument/2006/relationships/tags" Target="../tags/tag517.xml"/><Relationship Id="rId10" Type="http://schemas.openxmlformats.org/officeDocument/2006/relationships/tags" Target="../tags/tag518.xml"/><Relationship Id="rId11" Type="http://schemas.openxmlformats.org/officeDocument/2006/relationships/tags" Target="../tags/tag519.xml"/><Relationship Id="rId12" Type="http://schemas.openxmlformats.org/officeDocument/2006/relationships/tags" Target="../tags/tag520.xml"/><Relationship Id="rId13" Type="http://schemas.openxmlformats.org/officeDocument/2006/relationships/tags" Target="../tags/tag521.xml"/><Relationship Id="rId14" Type="http://schemas.openxmlformats.org/officeDocument/2006/relationships/tags" Target="../tags/tag522.xml"/><Relationship Id="rId15" Type="http://schemas.openxmlformats.org/officeDocument/2006/relationships/tags" Target="../tags/tag523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24.xml"/><Relationship Id="rId2" Type="http://schemas.openxmlformats.org/officeDocument/2006/relationships/tags" Target="../tags/tag525.xml"/><Relationship Id="rId3" Type="http://schemas.openxmlformats.org/officeDocument/2006/relationships/tags" Target="../tags/tag526.xml"/><Relationship Id="rId4" Type="http://schemas.openxmlformats.org/officeDocument/2006/relationships/tags" Target="../tags/tag527.xml"/><Relationship Id="rId5" Type="http://schemas.openxmlformats.org/officeDocument/2006/relationships/tags" Target="../tags/tag528.xml"/><Relationship Id="rId6" Type="http://schemas.openxmlformats.org/officeDocument/2006/relationships/tags" Target="../tags/tag529.xml"/><Relationship Id="rId7" Type="http://schemas.openxmlformats.org/officeDocument/2006/relationships/tags" Target="../tags/tag530.xml"/><Relationship Id="rId8" Type="http://schemas.openxmlformats.org/officeDocument/2006/relationships/tags" Target="../tags/tag53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2.xml"/><Relationship Id="rId2" Type="http://schemas.openxmlformats.org/officeDocument/2006/relationships/tags" Target="../tags/tag533.xml"/><Relationship Id="rId3" Type="http://schemas.openxmlformats.org/officeDocument/2006/relationships/tags" Target="../tags/tag53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6.xml"/><Relationship Id="rId2" Type="http://schemas.openxmlformats.org/officeDocument/2006/relationships/tags" Target="../tags/tag567.xml"/><Relationship Id="rId3" Type="http://schemas.openxmlformats.org/officeDocument/2006/relationships/tags" Target="../tags/tag568.xml"/><Relationship Id="rId4" Type="http://schemas.openxmlformats.org/officeDocument/2006/relationships/tags" Target="../tags/tag56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70.xml"/><Relationship Id="rId2" Type="http://schemas.openxmlformats.org/officeDocument/2006/relationships/tags" Target="../tags/tag571.xml"/><Relationship Id="rId3" Type="http://schemas.openxmlformats.org/officeDocument/2006/relationships/tags" Target="../tags/tag572.xml"/><Relationship Id="rId4" Type="http://schemas.openxmlformats.org/officeDocument/2006/relationships/tags" Target="../tags/tag57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74.xml"/><Relationship Id="rId2" Type="http://schemas.openxmlformats.org/officeDocument/2006/relationships/tags" Target="../tags/tag575.xml"/><Relationship Id="rId3" Type="http://schemas.openxmlformats.org/officeDocument/2006/relationships/tags" Target="../tags/tag576.xml"/><Relationship Id="rId4" Type="http://schemas.openxmlformats.org/officeDocument/2006/relationships/tags" Target="../tags/tag577.xml"/><Relationship Id="rId5" Type="http://schemas.openxmlformats.org/officeDocument/2006/relationships/tags" Target="../tags/tag578.xml"/><Relationship Id="rId6" Type="http://schemas.openxmlformats.org/officeDocument/2006/relationships/tags" Target="../tags/tag579.xml"/><Relationship Id="rId7" Type="http://schemas.openxmlformats.org/officeDocument/2006/relationships/tags" Target="../tags/tag580.xml"/><Relationship Id="rId8" Type="http://schemas.openxmlformats.org/officeDocument/2006/relationships/tags" Target="../tags/tag581.xml"/><Relationship Id="rId9" Type="http://schemas.openxmlformats.org/officeDocument/2006/relationships/tags" Target="../tags/tag582.xml"/><Relationship Id="rId10" Type="http://schemas.openxmlformats.org/officeDocument/2006/relationships/tags" Target="../tags/tag583.xml"/><Relationship Id="rId11" Type="http://schemas.openxmlformats.org/officeDocument/2006/relationships/tags" Target="../tags/tag584.xml"/><Relationship Id="rId12" Type="http://schemas.openxmlformats.org/officeDocument/2006/relationships/tags" Target="../tags/tag5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86.xml"/><Relationship Id="rId2" Type="http://schemas.openxmlformats.org/officeDocument/2006/relationships/tags" Target="../tags/tag587.xml"/><Relationship Id="rId3" Type="http://schemas.openxmlformats.org/officeDocument/2006/relationships/tags" Target="../tags/tag58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589.xml"/><Relationship Id="rId2" Type="http://schemas.openxmlformats.org/officeDocument/2006/relationships/tags" Target="../tags/tag590.xml"/><Relationship Id="rId3" Type="http://schemas.openxmlformats.org/officeDocument/2006/relationships/tags" Target="../tags/tag591.xml"/><Relationship Id="rId4" Type="http://schemas.openxmlformats.org/officeDocument/2006/relationships/tags" Target="../tags/tag592.xml"/><Relationship Id="rId5" Type="http://schemas.openxmlformats.org/officeDocument/2006/relationships/tags" Target="../tags/tag593.xml"/><Relationship Id="rId6" Type="http://schemas.openxmlformats.org/officeDocument/2006/relationships/tags" Target="../tags/tag594.xml"/><Relationship Id="rId7" Type="http://schemas.openxmlformats.org/officeDocument/2006/relationships/tags" Target="../tags/tag595.xml"/><Relationship Id="rId8" Type="http://schemas.openxmlformats.org/officeDocument/2006/relationships/tags" Target="../tags/tag596.xml"/><Relationship Id="rId9" Type="http://schemas.openxmlformats.org/officeDocument/2006/relationships/tags" Target="../tags/tag597.xml"/><Relationship Id="rId10" Type="http://schemas.openxmlformats.org/officeDocument/2006/relationships/tags" Target="../tags/tag598.xml"/><Relationship Id="rId11" Type="http://schemas.openxmlformats.org/officeDocument/2006/relationships/tags" Target="../tags/tag599.xml"/><Relationship Id="rId12" Type="http://schemas.openxmlformats.org/officeDocument/2006/relationships/tags" Target="../tags/tag6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01.xml"/><Relationship Id="rId2" Type="http://schemas.openxmlformats.org/officeDocument/2006/relationships/tags" Target="../tags/tag602.xml"/><Relationship Id="rId3" Type="http://schemas.openxmlformats.org/officeDocument/2006/relationships/tags" Target="../tags/tag603.xml"/><Relationship Id="rId4" Type="http://schemas.openxmlformats.org/officeDocument/2006/relationships/tags" Target="../tags/tag604.xml"/><Relationship Id="rId5" Type="http://schemas.openxmlformats.org/officeDocument/2006/relationships/tags" Target="../tags/tag605.xml"/><Relationship Id="rId6" Type="http://schemas.openxmlformats.org/officeDocument/2006/relationships/tags" Target="../tags/tag606.xml"/><Relationship Id="rId7" Type="http://schemas.openxmlformats.org/officeDocument/2006/relationships/tags" Target="../tags/tag607.xml"/><Relationship Id="rId8" Type="http://schemas.openxmlformats.org/officeDocument/2006/relationships/tags" Target="../tags/tag608.xml"/><Relationship Id="rId9" Type="http://schemas.openxmlformats.org/officeDocument/2006/relationships/tags" Target="../tags/tag609.xml"/><Relationship Id="rId10" Type="http://schemas.openxmlformats.org/officeDocument/2006/relationships/tags" Target="../tags/tag610.xml"/><Relationship Id="rId11" Type="http://schemas.openxmlformats.org/officeDocument/2006/relationships/tags" Target="../tags/tag611.xml"/><Relationship Id="rId12" Type="http://schemas.openxmlformats.org/officeDocument/2006/relationships/tags" Target="../tags/tag612.xml"/><Relationship Id="rId13" Type="http://schemas.openxmlformats.org/officeDocument/2006/relationships/tags" Target="../tags/tag613.xml"/><Relationship Id="rId14" Type="http://schemas.openxmlformats.org/officeDocument/2006/relationships/tags" Target="../tags/tag614.xml"/><Relationship Id="rId15" Type="http://schemas.openxmlformats.org/officeDocument/2006/relationships/tags" Target="../tags/tag615.xml"/><Relationship Id="rId16" Type="http://schemas.openxmlformats.org/officeDocument/2006/relationships/tags" Target="../tags/tag616.xml"/><Relationship Id="rId17" Type="http://schemas.openxmlformats.org/officeDocument/2006/relationships/tags" Target="../tags/tag617.xml"/><Relationship Id="rId18" Type="http://schemas.openxmlformats.org/officeDocument/2006/relationships/tags" Target="../tags/tag618.xml"/><Relationship Id="rId19" Type="http://schemas.openxmlformats.org/officeDocument/2006/relationships/tags" Target="../tags/tag619.xml"/><Relationship Id="rId20" Type="http://schemas.openxmlformats.org/officeDocument/2006/relationships/tags" Target="../tags/tag62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21.xml"/><Relationship Id="rId2" Type="http://schemas.openxmlformats.org/officeDocument/2006/relationships/tags" Target="../tags/tag622.xml"/><Relationship Id="rId3" Type="http://schemas.openxmlformats.org/officeDocument/2006/relationships/tags" Target="../tags/tag623.xml"/><Relationship Id="rId4" Type="http://schemas.openxmlformats.org/officeDocument/2006/relationships/tags" Target="../tags/tag624.xml"/><Relationship Id="rId5" Type="http://schemas.openxmlformats.org/officeDocument/2006/relationships/tags" Target="../tags/tag625.xml"/><Relationship Id="rId6" Type="http://schemas.openxmlformats.org/officeDocument/2006/relationships/tags" Target="../tags/tag626.xml"/><Relationship Id="rId7" Type="http://schemas.openxmlformats.org/officeDocument/2006/relationships/tags" Target="../tags/tag627.xml"/><Relationship Id="rId8" Type="http://schemas.openxmlformats.org/officeDocument/2006/relationships/tags" Target="../tags/tag628.xml"/><Relationship Id="rId9" Type="http://schemas.openxmlformats.org/officeDocument/2006/relationships/tags" Target="../tags/tag629.xml"/><Relationship Id="rId10" Type="http://schemas.openxmlformats.org/officeDocument/2006/relationships/tags" Target="../tags/tag630.xml"/><Relationship Id="rId11" Type="http://schemas.openxmlformats.org/officeDocument/2006/relationships/tags" Target="../tags/tag631.xml"/><Relationship Id="rId12" Type="http://schemas.openxmlformats.org/officeDocument/2006/relationships/tags" Target="../tags/tag63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33.xml"/><Relationship Id="rId2" Type="http://schemas.openxmlformats.org/officeDocument/2006/relationships/tags" Target="../tags/tag634.xml"/><Relationship Id="rId3" Type="http://schemas.openxmlformats.org/officeDocument/2006/relationships/tags" Target="../tags/tag635.xml"/><Relationship Id="rId4" Type="http://schemas.openxmlformats.org/officeDocument/2006/relationships/tags" Target="../tags/tag63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2024年化妆品与美容护肤行业市场分析及投资前景预测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化妆品与美容护肤行业概述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化妆品与美容护肤市场竞争格局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化妆品与美容护肤消费者行为分析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化妆品与美容护肤行业政策环境分析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化妆品与美容护肤行业投资风险与机会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化妆品与美容护肤行业未来发展展望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化妆品与美容护肤行业概述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0582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行业定义：化妆品与美容护肤行业是指生产和销售化妆品、护肤品及相关产品的行业，旨在改善和保持消费者的皮肤、头发等外在形象。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分类：根据产品类型、功能和目标消费群体，化妆品与美容护肤行业可分为多个子行业，如护肤、彩妆、护发、口腔护理等。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06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全球化妆品与美容护肤市场规模持续增长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中国化妆品与美容护肤市场规模位居全球前列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2024年预计全球化妆品与美容护肤市场规模将达到5000亿美元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中国化妆品与美容护肤市场未来几年将保持稳定增长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6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数字化转型加速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个性化美妆需求增长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绿色环保成为行业趋势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跨界合作与创新不断涌现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化妆品与美容护肤市场竞争格局</a:t>
            </a:r>
            <a:endParaRPr altLang="en-US" dirty="0" lang="zh-CN"/>
          </a:p>
        </p:txBody>
      </p:sp>
      <p:sp>
        <p:nvSpPr>
          <p:cNvPr id="1050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市场竞争现状</a:t>
            </a:r>
            <a:endParaRPr altLang="en-US" lang="zh-CN"/>
          </a:p>
        </p:txBody>
      </p:sp>
      <p:sp>
        <p:nvSpPr>
          <p:cNvPr id="10515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化妆品与美容护肤行业的市场规模持续增长，竞争激烈。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品牌竞争格局多样化，国内外品牌共同竞争。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产品差异化程度逐渐提高，品牌间的定位和特色更加明显。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线上渠道成为竞争的重要战场，品牌需要加强线上营销和渠道布局。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品牌竞争格局</a:t>
            </a:r>
            <a:endParaRPr altLang="en-US" lang="zh-CN"/>
          </a:p>
        </p:txBody>
      </p:sp>
      <p:sp>
        <p:nvSpPr>
          <p:cNvPr id="10515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国际品牌占据高端市场，国内品牌在中低端市场表现突出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国内外品牌竞争激烈，市场集中度逐渐提高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新兴品牌不断涌现，推动市场创新与差异化竞争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品牌营销策略多样化，线上线下融合加速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产品差异化竞争</a:t>
            </a:r>
            <a:endParaRPr altLang="en-US" lang="zh-CN"/>
          </a:p>
        </p:txBody>
      </p:sp>
      <p:sp>
        <p:nvSpPr>
          <p:cNvPr id="10516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品牌定位：针对不同消费群体，推出不同品牌和产品线以满足其特定需求。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技术创新：不断研发新技术和新产品，提高产品质量和效果，形成技术壁垒。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营销策略：采用独特的营销策略和渠道，提高品牌知名度和美誉度，吸引更多消费者。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服务体验：提供优质的售前、售中和售后服务，增强消费者忠诚度和复购率。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化妆品与美容护肤消费者行为分析</a:t>
            </a:r>
            <a:endParaRPr altLang="en-US" dirty="0" lang="zh-CN"/>
          </a:p>
        </p:txBody>
      </p:sp>
      <p:sp>
        <p:nvSpPr>
          <p:cNvPr id="10516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消费者需求特点</a:t>
            </a:r>
            <a:endParaRPr altLang="en-US" lang="zh-CN"/>
          </a:p>
        </p:txBody>
      </p:sp>
      <p:sp>
        <p:nvSpPr>
          <p:cNvPr id="10524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品质保证：消费者对化妆品和美容护肤产品的品质要求越来越高，更倾向于选择品牌知名度高、口碑好的产品。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天然健康：消费者越来越注重产品的天然、健康属性，对含有天然成分、无添加、无刺激的产品更为青睐。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个性化需求：消费者对于化妆品和美容护肤产品的需求越来越个性化，对产品的选择更加注重自己的肤质、年龄、性别等因素。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便捷性：消费者对产品的使用便捷性要求越来越高，更倾向于选择易于使用、便于携带的产品。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消费者购买决策过程</a:t>
            </a:r>
            <a:endParaRPr altLang="en-US" lang="zh-CN"/>
          </a:p>
        </p:txBody>
      </p:sp>
      <p:sp>
        <p:nvSpPr>
          <p:cNvPr id="105254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4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54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需求认知：消费者意识到自身对化妆品或美容护肤产品的需求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4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4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5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信息收集：消费者通过各种渠道了解产品信息，包括品牌、功效、价格等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5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5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5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评估比较：消费者根据自身需求和预算，对不同产品进行评估和比较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5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6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6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购买决策：消费者在综合考量后做出购买决定，可能受价格、品牌、口碑等因素影响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6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6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6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使用与反馈：消费者使用产品后，会对其效果进行反馈，从而影响下次购买决策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消费者对品牌的忠诚度</a:t>
            </a:r>
            <a:endParaRPr altLang="en-US" lang="zh-CN"/>
          </a:p>
        </p:txBody>
      </p:sp>
      <p:sp>
        <p:nvSpPr>
          <p:cNvPr id="10526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品牌口碑：消费者对品牌的评价和推荐程度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品牌认知度：消费者对品牌的熟悉程度和信任程度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品牌忠诚度：消费者对品牌的持续购买和推荐程度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品牌形象：品牌在消费者心目中的形象和价值认知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化妆品与美容护肤行业政策环境分析</a:t>
            </a:r>
            <a:endParaRPr altLang="en-US" dirty="0" lang="zh-CN"/>
          </a:p>
        </p:txBody>
      </p:sp>
      <p:sp>
        <p:nvSpPr>
          <p:cNvPr id="10526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</a:t>
            </a:r>
            <a:endParaRPr altLang="en-US" lang="zh-CN"/>
          </a:p>
        </p:txBody>
      </p:sp>
      <p:sp>
        <p:nvSpPr>
          <p:cNvPr id="10534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国家出台了一系列政策法规，加强了对化妆品和美容护肤行业的监管。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政策法规要求化妆品和美容护肤产品必须符合相关标准和规定，以确保产品质量和安全。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政策法规还规定了化妆品和美容护肤行业的市场准入和退出机制，以确保行业的公平竞争和有序发展。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政策法规鼓励化妆品和美容护肤行业的技术创新和品牌建设，以提高行业的整体竞争力和市场地位。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行业监管体制</a:t>
            </a:r>
            <a:endParaRPr altLang="en-US" lang="zh-CN"/>
          </a:p>
        </p:txBody>
      </p:sp>
      <p:sp>
        <p:nvSpPr>
          <p:cNvPr id="10535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监管机构：国家药品监督管理局及各级地方监管部门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监管政策：国家出台了一系列法律法规和政策文件，如《化妆品监督管理条例》等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监管重点：对化妆品和美容护肤产品的安全性、有效性及质量可控性进行监管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行业自律：行业内企业自发组织行业协会，制定自律规范，加强自我监管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行业标准与认证</a:t>
            </a:r>
            <a:endParaRPr altLang="en-US" lang="zh-CN"/>
          </a:p>
        </p:txBody>
      </p:sp>
      <p:sp>
        <p:nvSpPr>
          <p:cNvPr id="10535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国内外行业标准与认证的对比分析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行业标准与认证的发展趋势及对行业的影响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化妆品与美容护肤行业标准制定机构及主要标准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行业标准与认证对企业的要求和影响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化妆品与美容护肤行业投资风险与机会</a:t>
            </a:r>
            <a:endParaRPr altLang="en-US" dirty="0" lang="zh-CN"/>
          </a:p>
        </p:txBody>
      </p:sp>
      <p:sp>
        <p:nvSpPr>
          <p:cNvPr id="1053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43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市场竞争激烈：化妆品与美容护肤行业的竞争非常激烈，新进入者需要面对众多竞争对手，对市场份额的争夺将更加激烈。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政策风险：政府对化妆品和美容护肤行业的监管政策可能会发生变化，可能会对行业的发展产生影响。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消费者需求变化：化妆品与美容护肤行业的消费者需求变化很快，企业需要不断更新产品和服务，以满足消费者的需求。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品牌形象和信誉风险：化妆品与美容护肤行业的品牌形象和信誉非常重要，如果企业出现质量问题或安全问题，可能会对品牌形象和信誉造成严重影响。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44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化妆品与美容护肤行业市场潜力巨大，随着消费者对美的追求不断提高，市场需求将持续增长。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技术创新是行业发展的重要驱动力，新原料、新配方、新技术的开发将带来更多投资机会。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品牌建设与渠道拓展是关键，拥有品牌影响力和渠道优势的企业将更具竞争力。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国际市场开拓将带来更多机会，随着全球化的加速，化妆品与美容护肤企业将有更多机会拓展国际市场。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4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了解行业趋势和政策环境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深入研究和分析市场数据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选择具有潜力和竞争优势的企业进行投资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保持谨慎和理性，避免盲目跟风和过度投机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化妆品与美容护肤行业未来发展展望</a:t>
            </a:r>
            <a:endParaRPr altLang="en-US" dirty="0" lang="zh-CN"/>
          </a:p>
        </p:txBody>
      </p:sp>
      <p:sp>
        <p:nvSpPr>
          <p:cNvPr id="1054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53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人工智能和大数据技术的应用，将提高化妆品与美容护肤行业的生产效率和营销效果。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新型生物技术的突破，将为化妆品与美容护肤行业带来更多安全、有效的产品。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3D打印技术的普及，将为化妆品与美容护肤行业带来定制化、个性化的产品和服务。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纳米技术的应用，将为化妆品与美容护肤行业带来更高效、更安全的成分和配方。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消费升级带来的市场机会</a:t>
            </a:r>
            <a:endParaRPr altLang="en-US" lang="zh-CN"/>
          </a:p>
        </p:txBody>
      </p:sp>
      <p:sp>
        <p:nvSpPr>
          <p:cNvPr id="1055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随着消费者对化妆品与美容护肤产品的需求日益增长，高端、高品质的产品将更受欢迎。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线上销售渠道的崛起，为化妆品与美容护肤行业提供了新的销售渠道和营销方式。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跨界合作将成为行业趋势，品牌间合作将带来更多市场机会和品牌效应。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消费者对个性化、定制化产品的需求增加，企业需不断创新以满足消费者需求。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国际市场拓展战略</a:t>
            </a:r>
            <a:endParaRPr altLang="en-US" lang="zh-CN"/>
          </a:p>
        </p:txBody>
      </p:sp>
      <p:sp>
        <p:nvSpPr>
          <p:cNvPr id="10554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针对不同国家和地区的市场需求，推出符合当地消费者喜好的产品。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加强与国际知名品牌的合作，提高自身品牌知名度和竞争力。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针对不同国家的法律法规和监管要求，制定相应的市场拓展策略。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注重产品质量和安全，确保产品符合国际标准。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52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53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49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3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56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58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36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2024-01-06T03:27:44Z</dcterms:created>
  <dcterms:modified xsi:type="dcterms:W3CDTF">2024-01-06T03:27:44Z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24a5f0b41c94401aa62cc6038368abfe_21</vt:lpwstr>
  </property>
</Properties>
</file>