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315" r:id="rId3"/>
    <p:sldId id="287" r:id="rId4"/>
    <p:sldId id="257" r:id="rId5"/>
    <p:sldId id="258" r:id="rId6"/>
    <p:sldId id="335" r:id="rId7"/>
    <p:sldId id="316" r:id="rId8"/>
    <p:sldId id="336" r:id="rId9"/>
    <p:sldId id="318" r:id="rId10"/>
    <p:sldId id="317" r:id="rId11"/>
    <p:sldId id="326" r:id="rId12"/>
    <p:sldId id="319" r:id="rId13"/>
    <p:sldId id="320" r:id="rId14"/>
    <p:sldId id="321" r:id="rId15"/>
    <p:sldId id="337" r:id="rId16"/>
    <p:sldId id="324" r:id="rId17"/>
    <p:sldId id="323" r:id="rId18"/>
    <p:sldId id="338" r:id="rId19"/>
    <p:sldId id="26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6565"/>
    <a:srgbClr val="BDBDBD"/>
    <a:srgbClr val="0B0B0C"/>
    <a:srgbClr val="4C4C4C"/>
    <a:srgbClr val="646464"/>
    <a:srgbClr val="FC4657"/>
    <a:srgbClr val="636464"/>
    <a:srgbClr val="636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516" y="-102"/>
      </p:cViewPr>
      <p:guideLst>
        <p:guide orient="horz" pos="147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9AFB56-9C03-4502-A8C9-FEDB0B1F2447}" type="doc">
      <dgm:prSet loTypeId="urn:microsoft.com/office/officeart/2005/8/layout/orgChart1" qsTypeId="urn:microsoft.com/office/officeart/2005/8/quickstyle/simple5" csTypeId="urn:microsoft.com/office/officeart/2005/8/colors/accent6_5"/>
      <dgm:spPr/>
    </dgm:pt>
    <dgm:pt modelId="{3117431B-F778-469D-89FF-9233C06F9BB4}">
      <dgm:prSet/>
      <dgm:spPr/>
    </dgm:pt>
    <dgm:pt modelId="{8605FFD8-5CCC-43C2-8076-05931C8C8638}" cxnId="{899D4BAC-FDBF-471C-9143-416CC1FFF8FC}" type="parTrans">
      <dgm:prSet/>
      <dgm:spPr/>
    </dgm:pt>
    <dgm:pt modelId="{78CB6388-E721-4DD0-9479-25A72DA245CE}" cxnId="{899D4BAC-FDBF-471C-9143-416CC1FFF8FC}" type="sibTrans">
      <dgm:prSet/>
      <dgm:spPr/>
    </dgm:pt>
    <dgm:pt modelId="{1746CBD6-7138-42DB-B487-391412E9F597}" type="asst">
      <dgm:prSet/>
      <dgm:spPr/>
    </dgm:pt>
    <dgm:pt modelId="{BB8ED3BD-4A28-4849-8932-BA9A99432379}" cxnId="{5B0BBBFE-CAB4-4BD2-AEE0-C68E5DA4432C}" type="parTrans">
      <dgm:prSet/>
      <dgm:spPr/>
    </dgm:pt>
    <dgm:pt modelId="{25758E1E-0EB4-4B65-BA86-F1948A491CFA}" cxnId="{5B0BBBFE-CAB4-4BD2-AEE0-C68E5DA4432C}" type="sibTrans">
      <dgm:prSet/>
      <dgm:spPr/>
    </dgm:pt>
    <dgm:pt modelId="{6915DDA4-B585-4458-B384-2B6615298132}">
      <dgm:prSet/>
      <dgm:spPr/>
    </dgm:pt>
    <dgm:pt modelId="{2A026F4C-F551-4DB1-8C8D-986CEED37EF5}" cxnId="{AFE1E1FB-37F7-4E2F-96E2-66F935097215}" type="parTrans">
      <dgm:prSet/>
      <dgm:spPr/>
    </dgm:pt>
    <dgm:pt modelId="{2AFD2EBF-65DD-4A02-B3AC-3164EA46DEAE}" cxnId="{AFE1E1FB-37F7-4E2F-96E2-66F935097215}" type="sibTrans">
      <dgm:prSet/>
      <dgm:spPr/>
    </dgm:pt>
    <dgm:pt modelId="{EDE99610-E518-428D-8017-3D742986A899}">
      <dgm:prSet/>
      <dgm:spPr/>
    </dgm:pt>
    <dgm:pt modelId="{82949505-F31D-40E0-8830-8ECD76F01B02}" cxnId="{53D499DC-AE54-42C7-B24D-F010B2963446}" type="parTrans">
      <dgm:prSet/>
      <dgm:spPr/>
    </dgm:pt>
    <dgm:pt modelId="{A8AA7B49-3D13-40AD-B282-BC675F98DB88}" cxnId="{53D499DC-AE54-42C7-B24D-F010B2963446}" type="sibTrans">
      <dgm:prSet/>
      <dgm:spPr/>
    </dgm:pt>
    <dgm:pt modelId="{C9AE0C83-0BB1-48F5-9656-B9EC77F8C100}">
      <dgm:prSet/>
      <dgm:spPr/>
    </dgm:pt>
    <dgm:pt modelId="{C8448C53-FB4A-4481-8AE9-ED35F8C97710}" cxnId="{AFA32CCD-6487-4C87-A8BA-A750552D8586}" type="parTrans">
      <dgm:prSet/>
      <dgm:spPr/>
    </dgm:pt>
    <dgm:pt modelId="{C927D214-FFAB-43CF-9F5D-E44A6B372872}" cxnId="{AFA32CCD-6487-4C87-A8BA-A750552D8586}" type="sibTrans">
      <dgm:prSet/>
      <dgm:spPr/>
    </dgm:pt>
    <dgm:pt modelId="{2962AE4C-191E-48A0-BF07-7FAD33CA9FD3}" type="pres">
      <dgm:prSet presAssocID="{979AFB56-9C03-4502-A8C9-FEDB0B1F2447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12FC555-FDE5-4BE0-B50F-191DA2F74217}" type="pres">
      <dgm:prSet presAssocID="{3117431B-F778-469D-89FF-9233C06F9BB4}" presName="hierRoot1">
        <dgm:presLayoutVars>
          <dgm:hierBranch val="init"/>
        </dgm:presLayoutVars>
      </dgm:prSet>
      <dgm:spPr/>
    </dgm:pt>
    <dgm:pt modelId="{379535BB-FC16-4CB8-89CC-9687678A8EE0}" type="pres">
      <dgm:prSet presAssocID="{3117431B-F778-469D-89FF-9233C06F9BB4}" presName="rootComposite1"/>
      <dgm:spPr/>
    </dgm:pt>
    <dgm:pt modelId="{5D7A8134-7432-4B6D-A635-B4EE214E0998}" type="pres">
      <dgm:prSet presAssocID="{3117431B-F778-469D-89FF-9233C06F9BB4}" presName="hierChild2"/>
      <dgm:spPr/>
    </dgm:pt>
    <dgm:pt modelId="{F505FC5D-F285-46F5-9281-82FEF0F872CD}" type="pres">
      <dgm:prSet presAssocID="{3117431B-F778-469D-89FF-9233C06F9BB4}" presName="hierChild3"/>
      <dgm:spPr/>
    </dgm:pt>
    <dgm:pt modelId="{7533790A-AF85-4950-8B0B-1C4549571DFA}" type="pres">
      <dgm:prSet presAssocID="{3117431B-F778-469D-89FF-9233C06F9BB4}" presName="rootText1" presStyleLbl="node0" presStyleIdx="0" presStyleCnt="1">
        <dgm:presLayoutVars>
          <dgm:chPref val="3"/>
        </dgm:presLayoutVars>
      </dgm:prSet>
      <dgm:spPr/>
    </dgm:pt>
    <dgm:pt modelId="{0420936D-9927-433B-88B8-5A34E52CD46A}" type="pres">
      <dgm:prSet presAssocID="{3117431B-F778-469D-89FF-9233C06F9BB4}" presName="rootConnector1" presStyleLbl="node1"/>
      <dgm:spPr/>
    </dgm:pt>
    <dgm:pt modelId="{00142FA5-3E4F-489A-8158-987E2E59C107}" type="pres">
      <dgm:prSet presAssocID="{2A026F4C-F551-4DB1-8C8D-986CEED37EF5}" presName="Name37" presStyleLbl="parChTrans1D2" presStyleIdx="0" presStyleCnt="4"/>
      <dgm:spPr/>
    </dgm:pt>
    <dgm:pt modelId="{45DB704E-B386-448E-865D-48862ED13EEC}" type="pres">
      <dgm:prSet presAssocID="{6915DDA4-B585-4458-B384-2B6615298132}" presName="hierRoot2">
        <dgm:presLayoutVars>
          <dgm:hierBranch val="init"/>
        </dgm:presLayoutVars>
      </dgm:prSet>
      <dgm:spPr/>
    </dgm:pt>
    <dgm:pt modelId="{759BCD99-881F-4E2F-854D-9223BADCE628}" type="pres">
      <dgm:prSet presAssocID="{6915DDA4-B585-4458-B384-2B6615298132}" presName="rootComposite"/>
      <dgm:spPr/>
    </dgm:pt>
    <dgm:pt modelId="{068D5ABC-9649-4A04-A809-C2F3A84519BA}" type="pres">
      <dgm:prSet presAssocID="{6915DDA4-B585-4458-B384-2B6615298132}" presName="hierChild4"/>
      <dgm:spPr/>
    </dgm:pt>
    <dgm:pt modelId="{6C121513-73A6-48B1-B0C6-CA2A3C0D1227}" type="pres">
      <dgm:prSet presAssocID="{6915DDA4-B585-4458-B384-2B6615298132}" presName="hierChild5"/>
      <dgm:spPr/>
    </dgm:pt>
    <dgm:pt modelId="{986F718D-2E6F-4DF4-B76E-35AEEF12D290}" type="pres">
      <dgm:prSet presAssocID="{6915DDA4-B585-4458-B384-2B6615298132}" presName="rootText" presStyleLbl="node2" presStyleIdx="0" presStyleCnt="3">
        <dgm:presLayoutVars>
          <dgm:chPref val="3"/>
        </dgm:presLayoutVars>
      </dgm:prSet>
      <dgm:spPr/>
    </dgm:pt>
    <dgm:pt modelId="{C19D89F6-FBEF-4EED-A632-168A6AF95F99}" type="pres">
      <dgm:prSet presAssocID="{6915DDA4-B585-4458-B384-2B6615298132}" presName="rootConnector" presStyleLbl="node2" presStyleIdx="0" presStyleCnt="3"/>
      <dgm:spPr/>
    </dgm:pt>
    <dgm:pt modelId="{7E222311-E6DD-4809-A6D5-A38C0C59CDEE}" type="pres">
      <dgm:prSet presAssocID="{82949505-F31D-40E0-8830-8ECD76F01B02}" presName="Name37" presStyleLbl="parChTrans1D2" presStyleIdx="1" presStyleCnt="4"/>
      <dgm:spPr/>
    </dgm:pt>
    <dgm:pt modelId="{406DED65-905B-4E59-959F-C4370DCE8997}" type="pres">
      <dgm:prSet presAssocID="{EDE99610-E518-428D-8017-3D742986A899}" presName="hierRoot2">
        <dgm:presLayoutVars>
          <dgm:hierBranch val="init"/>
        </dgm:presLayoutVars>
      </dgm:prSet>
      <dgm:spPr/>
    </dgm:pt>
    <dgm:pt modelId="{81F71579-3B37-4DD1-97D2-59AA63A7A890}" type="pres">
      <dgm:prSet presAssocID="{EDE99610-E518-428D-8017-3D742986A899}" presName="rootComposite"/>
      <dgm:spPr/>
    </dgm:pt>
    <dgm:pt modelId="{E8FFB8C0-CE6C-47E3-BAC7-C8ADD56B5955}" type="pres">
      <dgm:prSet presAssocID="{EDE99610-E518-428D-8017-3D742986A899}" presName="hierChild4"/>
      <dgm:spPr/>
    </dgm:pt>
    <dgm:pt modelId="{EAB4EC75-F89B-4109-A769-096CF0EF2E03}" type="pres">
      <dgm:prSet presAssocID="{EDE99610-E518-428D-8017-3D742986A899}" presName="hierChild5"/>
      <dgm:spPr/>
    </dgm:pt>
    <dgm:pt modelId="{A5C7F757-A847-4066-8C56-5984190EB4E9}" type="pres">
      <dgm:prSet presAssocID="{EDE99610-E518-428D-8017-3D742986A899}" presName="rootText" presStyleLbl="node2" presStyleIdx="1" presStyleCnt="3">
        <dgm:presLayoutVars>
          <dgm:chPref val="3"/>
        </dgm:presLayoutVars>
      </dgm:prSet>
      <dgm:spPr/>
    </dgm:pt>
    <dgm:pt modelId="{AE374E15-803B-4DB4-BBE5-B8982CAC900F}" type="pres">
      <dgm:prSet presAssocID="{EDE99610-E518-428D-8017-3D742986A899}" presName="rootConnector" presStyleLbl="node2" presStyleIdx="1" presStyleCnt="3"/>
      <dgm:spPr/>
    </dgm:pt>
    <dgm:pt modelId="{034C639E-FBF7-4089-A039-77FD5C52FA05}" type="pres">
      <dgm:prSet presAssocID="{C8448C53-FB4A-4481-8AE9-ED35F8C97710}" presName="Name37" presStyleLbl="parChTrans1D2" presStyleIdx="2" presStyleCnt="4"/>
      <dgm:spPr/>
    </dgm:pt>
    <dgm:pt modelId="{34F03826-6F1D-4507-B9CF-D759C98C8E84}" type="pres">
      <dgm:prSet presAssocID="{C9AE0C83-0BB1-48F5-9656-B9EC77F8C100}" presName="hierRoot2">
        <dgm:presLayoutVars>
          <dgm:hierBranch val="init"/>
        </dgm:presLayoutVars>
      </dgm:prSet>
      <dgm:spPr/>
    </dgm:pt>
    <dgm:pt modelId="{5495620D-90C6-4203-A067-D77BC8691E28}" type="pres">
      <dgm:prSet presAssocID="{C9AE0C83-0BB1-48F5-9656-B9EC77F8C100}" presName="rootComposite"/>
      <dgm:spPr/>
    </dgm:pt>
    <dgm:pt modelId="{2AF291C0-C373-44D1-BDCF-B7645F7A83EF}" type="pres">
      <dgm:prSet presAssocID="{C9AE0C83-0BB1-48F5-9656-B9EC77F8C100}" presName="hierChild4"/>
      <dgm:spPr/>
    </dgm:pt>
    <dgm:pt modelId="{FEFC599D-4079-42E1-8D73-B835B0E489EC}" type="pres">
      <dgm:prSet presAssocID="{C9AE0C83-0BB1-48F5-9656-B9EC77F8C100}" presName="hierChild5"/>
      <dgm:spPr/>
    </dgm:pt>
    <dgm:pt modelId="{C251C1CE-4D7D-4177-BA34-A9AF7EC5B473}" type="pres">
      <dgm:prSet presAssocID="{C9AE0C83-0BB1-48F5-9656-B9EC77F8C100}" presName="rootText" presStyleLbl="node2" presStyleIdx="2" presStyleCnt="3">
        <dgm:presLayoutVars>
          <dgm:chPref val="3"/>
        </dgm:presLayoutVars>
      </dgm:prSet>
      <dgm:spPr/>
    </dgm:pt>
    <dgm:pt modelId="{E4B49B43-6D8B-4579-BDC4-9BDCF888DB1D}" type="pres">
      <dgm:prSet presAssocID="{C9AE0C83-0BB1-48F5-9656-B9EC77F8C100}" presName="rootConnector" presStyleLbl="node2" presStyleIdx="2" presStyleCnt="3"/>
      <dgm:spPr/>
    </dgm:pt>
    <dgm:pt modelId="{609FE375-DFAE-4443-9B8A-11FCF73F96D1}" type="pres">
      <dgm:prSet presAssocID="{BB8ED3BD-4A28-4849-8932-BA9A99432379}" presName="Name111" presStyleLbl="parChTrans1D2" presStyleIdx="3" presStyleCnt="4"/>
      <dgm:spPr/>
    </dgm:pt>
    <dgm:pt modelId="{563CF697-0487-4F87-AB2B-60EED172560E}" type="pres">
      <dgm:prSet presAssocID="{1746CBD6-7138-42DB-B487-391412E9F597}" presName="hierRoot3">
        <dgm:presLayoutVars>
          <dgm:hierBranch val="init"/>
        </dgm:presLayoutVars>
      </dgm:prSet>
      <dgm:spPr/>
    </dgm:pt>
    <dgm:pt modelId="{33950F7F-6D73-488C-B045-9053DC4B3FBC}" type="pres">
      <dgm:prSet presAssocID="{1746CBD6-7138-42DB-B487-391412E9F597}" presName="rootComposite3"/>
      <dgm:spPr/>
    </dgm:pt>
    <dgm:pt modelId="{D65B1DD1-6A80-4862-8453-B811548C9AF4}" type="pres">
      <dgm:prSet presAssocID="{1746CBD6-7138-42DB-B487-391412E9F597}" presName="hierChild6"/>
      <dgm:spPr/>
    </dgm:pt>
    <dgm:pt modelId="{269FC61F-DF20-4E78-9838-34152FCB19F1}" type="pres">
      <dgm:prSet presAssocID="{1746CBD6-7138-42DB-B487-391412E9F597}" presName="hierChild7"/>
      <dgm:spPr/>
    </dgm:pt>
    <dgm:pt modelId="{864B496B-EA98-4C00-854C-D324D08888D4}" type="pres">
      <dgm:prSet presAssocID="{1746CBD6-7138-42DB-B487-391412E9F597}" presName="rootText3" presStyleLbl="asst1" presStyleIdx="0" presStyleCnt="1">
        <dgm:presLayoutVars>
          <dgm:chPref val="3"/>
        </dgm:presLayoutVars>
      </dgm:prSet>
      <dgm:spPr/>
    </dgm:pt>
    <dgm:pt modelId="{C47ECF35-914E-496D-A74B-D718598999B6}" type="pres">
      <dgm:prSet presAssocID="{1746CBD6-7138-42DB-B487-391412E9F597}" presName="rootConnector3" presStyleLbl="asst1" presStyleIdx="0" presStyleCnt="1"/>
      <dgm:spPr/>
    </dgm:pt>
  </dgm:ptLst>
  <dgm:cxnLst>
    <dgm:cxn modelId="{899D4BAC-FDBF-471C-9143-416CC1FFF8FC}" srcId="{979AFB56-9C03-4502-A8C9-FEDB0B1F2447}" destId="{3117431B-F778-469D-89FF-9233C06F9BB4}" srcOrd="0" destOrd="0" parTransId="{8605FFD8-5CCC-43C2-8076-05931C8C8638}" sibTransId="{78CB6388-E721-4DD0-9479-25A72DA245CE}"/>
    <dgm:cxn modelId="{5B0BBBFE-CAB4-4BD2-AEE0-C68E5DA4432C}" srcId="{3117431B-F778-469D-89FF-9233C06F9BB4}" destId="{1746CBD6-7138-42DB-B487-391412E9F597}" srcOrd="0" destOrd="0" parTransId="{BB8ED3BD-4A28-4849-8932-BA9A99432379}" sibTransId="{25758E1E-0EB4-4B65-BA86-F1948A491CFA}"/>
    <dgm:cxn modelId="{AFE1E1FB-37F7-4E2F-96E2-66F935097215}" srcId="{3117431B-F778-469D-89FF-9233C06F9BB4}" destId="{6915DDA4-B585-4458-B384-2B6615298132}" srcOrd="1" destOrd="0" parTransId="{2A026F4C-F551-4DB1-8C8D-986CEED37EF5}" sibTransId="{2AFD2EBF-65DD-4A02-B3AC-3164EA46DEAE}"/>
    <dgm:cxn modelId="{53D499DC-AE54-42C7-B24D-F010B2963446}" srcId="{3117431B-F778-469D-89FF-9233C06F9BB4}" destId="{EDE99610-E518-428D-8017-3D742986A899}" srcOrd="2" destOrd="0" parTransId="{82949505-F31D-40E0-8830-8ECD76F01B02}" sibTransId="{A8AA7B49-3D13-40AD-B282-BC675F98DB88}"/>
    <dgm:cxn modelId="{AFA32CCD-6487-4C87-A8BA-A750552D8586}" srcId="{3117431B-F778-469D-89FF-9233C06F9BB4}" destId="{C9AE0C83-0BB1-48F5-9656-B9EC77F8C100}" srcOrd="3" destOrd="0" parTransId="{C8448C53-FB4A-4481-8AE9-ED35F8C97710}" sibTransId="{C927D214-FFAB-43CF-9F5D-E44A6B372872}"/>
    <dgm:cxn modelId="{C054D443-405F-4E7C-B2C7-9B8139EB78E7}" type="presOf" srcId="{979AFB56-9C03-4502-A8C9-FEDB0B1F2447}" destId="{2962AE4C-191E-48A0-BF07-7FAD33CA9FD3}" srcOrd="0" destOrd="0"/>
    <dgm:cxn modelId="{7AC4211C-0C17-4486-B54B-804C5FC57447}" type="presParOf" srcId="{2962AE4C-191E-48A0-BF07-7FAD33CA9FD3}" destId="{312FC555-FDE5-4BE0-B50F-191DA2F74217}" srcOrd="0" destOrd="0"/>
    <dgm:cxn modelId="{23885C29-7C51-47DA-9DAB-93385AC82645}" type="presParOf" srcId="{312FC555-FDE5-4BE0-B50F-191DA2F74217}" destId="{379535BB-FC16-4CB8-89CC-9687678A8EE0}" srcOrd="0" destOrd="0"/>
    <dgm:cxn modelId="{CE7B4BDF-E003-423C-B43B-C90AEAF6F687}" type="presParOf" srcId="{312FC555-FDE5-4BE0-B50F-191DA2F74217}" destId="{5D7A8134-7432-4B6D-A635-B4EE214E0998}" srcOrd="1" destOrd="0"/>
    <dgm:cxn modelId="{8C8DFD3A-1AF3-45FC-AD55-D98777F0EF41}" type="presParOf" srcId="{312FC555-FDE5-4BE0-B50F-191DA2F74217}" destId="{F505FC5D-F285-46F5-9281-82FEF0F872CD}" srcOrd="2" destOrd="0"/>
    <dgm:cxn modelId="{82F9CE2F-823C-4F66-B66E-24E71A2EFE10}" type="presParOf" srcId="{379535BB-FC16-4CB8-89CC-9687678A8EE0}" destId="{7533790A-AF85-4950-8B0B-1C4549571DFA}" srcOrd="0" destOrd="0"/>
    <dgm:cxn modelId="{9450BF31-6EC5-41AD-8D87-FFED48546C2D}" type="presOf" srcId="{3117431B-F778-469D-89FF-9233C06F9BB4}" destId="{7533790A-AF85-4950-8B0B-1C4549571DFA}" srcOrd="0" destOrd="0"/>
    <dgm:cxn modelId="{33ABC9DC-6586-4AB2-AD29-DA0947CDE4C7}" type="presParOf" srcId="{379535BB-FC16-4CB8-89CC-9687678A8EE0}" destId="{0420936D-9927-433B-88B8-5A34E52CD46A}" srcOrd="1" destOrd="0"/>
    <dgm:cxn modelId="{1F1A992B-0450-427F-B8C8-49C1FB6802C1}" type="presOf" srcId="{3117431B-F778-469D-89FF-9233C06F9BB4}" destId="{0420936D-9927-433B-88B8-5A34E52CD46A}" srcOrd="0" destOrd="0"/>
    <dgm:cxn modelId="{E35A5006-72A7-49FA-8C3B-8ECE3429EA67}" type="presParOf" srcId="{5D7A8134-7432-4B6D-A635-B4EE214E0998}" destId="{00142FA5-3E4F-489A-8158-987E2E59C107}" srcOrd="0" destOrd="0"/>
    <dgm:cxn modelId="{C34C3A89-4D03-4FE8-BF7C-6DEEB52F61F0}" type="presOf" srcId="{2A026F4C-F551-4DB1-8C8D-986CEED37EF5}" destId="{00142FA5-3E4F-489A-8158-987E2E59C107}" srcOrd="0" destOrd="0"/>
    <dgm:cxn modelId="{F436BD19-88BA-4C56-90E5-D5401C130905}" type="presParOf" srcId="{5D7A8134-7432-4B6D-A635-B4EE214E0998}" destId="{45DB704E-B386-448E-865D-48862ED13EEC}" srcOrd="1" destOrd="0"/>
    <dgm:cxn modelId="{6BB08B5B-8827-42C3-95D1-175D7FB16687}" type="presParOf" srcId="{45DB704E-B386-448E-865D-48862ED13EEC}" destId="{759BCD99-881F-4E2F-854D-9223BADCE628}" srcOrd="0" destOrd="0"/>
    <dgm:cxn modelId="{8626A794-3A1A-4CFF-A688-B7F87369D748}" type="presParOf" srcId="{45DB704E-B386-448E-865D-48862ED13EEC}" destId="{068D5ABC-9649-4A04-A809-C2F3A84519BA}" srcOrd="1" destOrd="0"/>
    <dgm:cxn modelId="{D40B50DD-9838-438A-B0BA-BD5069A6C6FA}" type="presParOf" srcId="{45DB704E-B386-448E-865D-48862ED13EEC}" destId="{6C121513-73A6-48B1-B0C6-CA2A3C0D1227}" srcOrd="2" destOrd="0"/>
    <dgm:cxn modelId="{8AF681D1-15F9-4D62-8FD5-DA7DCDA0D3D7}" type="presParOf" srcId="{759BCD99-881F-4E2F-854D-9223BADCE628}" destId="{986F718D-2E6F-4DF4-B76E-35AEEF12D290}" srcOrd="0" destOrd="0"/>
    <dgm:cxn modelId="{09B5E262-FC31-4938-9D3D-C5B4EC4C1F14}" type="presOf" srcId="{6915DDA4-B585-4458-B384-2B6615298132}" destId="{986F718D-2E6F-4DF4-B76E-35AEEF12D290}" srcOrd="0" destOrd="0"/>
    <dgm:cxn modelId="{071E3A31-F694-473A-8002-978190A2C23C}" type="presParOf" srcId="{759BCD99-881F-4E2F-854D-9223BADCE628}" destId="{C19D89F6-FBEF-4EED-A632-168A6AF95F99}" srcOrd="1" destOrd="0"/>
    <dgm:cxn modelId="{8ED58EB5-6D21-46E0-B590-CE2BCD0E2F29}" type="presOf" srcId="{6915DDA4-B585-4458-B384-2B6615298132}" destId="{C19D89F6-FBEF-4EED-A632-168A6AF95F99}" srcOrd="0" destOrd="0"/>
    <dgm:cxn modelId="{5E87195B-4F1C-4AD4-9EBB-59413E1E6BD6}" type="presParOf" srcId="{5D7A8134-7432-4B6D-A635-B4EE214E0998}" destId="{7E222311-E6DD-4809-A6D5-A38C0C59CDEE}" srcOrd="2" destOrd="0"/>
    <dgm:cxn modelId="{E831EB50-6776-48D7-9EE0-D6C09EFE7A59}" type="presOf" srcId="{82949505-F31D-40E0-8830-8ECD76F01B02}" destId="{7E222311-E6DD-4809-A6D5-A38C0C59CDEE}" srcOrd="0" destOrd="0"/>
    <dgm:cxn modelId="{4A91C31F-C192-4878-944C-7E8638B21F94}" type="presParOf" srcId="{5D7A8134-7432-4B6D-A635-B4EE214E0998}" destId="{406DED65-905B-4E59-959F-C4370DCE8997}" srcOrd="3" destOrd="0"/>
    <dgm:cxn modelId="{243D50CD-2B71-4335-ABD4-6A7DCD20A15D}" type="presParOf" srcId="{406DED65-905B-4E59-959F-C4370DCE8997}" destId="{81F71579-3B37-4DD1-97D2-59AA63A7A890}" srcOrd="0" destOrd="0"/>
    <dgm:cxn modelId="{40586514-CDEF-4CDE-BB31-7EBC88E7181A}" type="presParOf" srcId="{406DED65-905B-4E59-959F-C4370DCE8997}" destId="{E8FFB8C0-CE6C-47E3-BAC7-C8ADD56B5955}" srcOrd="1" destOrd="0"/>
    <dgm:cxn modelId="{B07DD365-9137-48B3-AA6A-99A5C271F8F3}" type="presParOf" srcId="{406DED65-905B-4E59-959F-C4370DCE8997}" destId="{EAB4EC75-F89B-4109-A769-096CF0EF2E03}" srcOrd="2" destOrd="0"/>
    <dgm:cxn modelId="{6A642EB0-DA90-4E91-9C9C-9A567C877348}" type="presParOf" srcId="{81F71579-3B37-4DD1-97D2-59AA63A7A890}" destId="{A5C7F757-A847-4066-8C56-5984190EB4E9}" srcOrd="0" destOrd="0"/>
    <dgm:cxn modelId="{4ACA277B-476F-471E-826D-CEEBADF57C47}" type="presOf" srcId="{EDE99610-E518-428D-8017-3D742986A899}" destId="{A5C7F757-A847-4066-8C56-5984190EB4E9}" srcOrd="0" destOrd="0"/>
    <dgm:cxn modelId="{0697998E-7B51-4661-9961-209017EEE9E3}" type="presParOf" srcId="{81F71579-3B37-4DD1-97D2-59AA63A7A890}" destId="{AE374E15-803B-4DB4-BBE5-B8982CAC900F}" srcOrd="1" destOrd="0"/>
    <dgm:cxn modelId="{194905D6-13AD-4EFB-8627-C621ACBE57EC}" type="presOf" srcId="{EDE99610-E518-428D-8017-3D742986A899}" destId="{AE374E15-803B-4DB4-BBE5-B8982CAC900F}" srcOrd="0" destOrd="0"/>
    <dgm:cxn modelId="{F9817BDE-63B6-4A56-BEC8-3EEEDF6B32A1}" type="presParOf" srcId="{5D7A8134-7432-4B6D-A635-B4EE214E0998}" destId="{034C639E-FBF7-4089-A039-77FD5C52FA05}" srcOrd="4" destOrd="0"/>
    <dgm:cxn modelId="{6B157AA6-D781-4A61-8002-8C3D7C315B06}" type="presOf" srcId="{C8448C53-FB4A-4481-8AE9-ED35F8C97710}" destId="{034C639E-FBF7-4089-A039-77FD5C52FA05}" srcOrd="0" destOrd="0"/>
    <dgm:cxn modelId="{E1FF0A70-B479-4A6A-9DAB-162FABA42EEB}" type="presParOf" srcId="{5D7A8134-7432-4B6D-A635-B4EE214E0998}" destId="{34F03826-6F1D-4507-B9CF-D759C98C8E84}" srcOrd="5" destOrd="0"/>
    <dgm:cxn modelId="{140E0A42-017A-413B-A619-391F8CD388DD}" type="presParOf" srcId="{34F03826-6F1D-4507-B9CF-D759C98C8E84}" destId="{5495620D-90C6-4203-A067-D77BC8691E28}" srcOrd="0" destOrd="0"/>
    <dgm:cxn modelId="{77015799-B112-41B4-BC7A-9DEFDEB77AA7}" type="presParOf" srcId="{34F03826-6F1D-4507-B9CF-D759C98C8E84}" destId="{2AF291C0-C373-44D1-BDCF-B7645F7A83EF}" srcOrd="1" destOrd="0"/>
    <dgm:cxn modelId="{67C72EB9-5240-4B5B-A0D3-A442221EC143}" type="presParOf" srcId="{34F03826-6F1D-4507-B9CF-D759C98C8E84}" destId="{FEFC599D-4079-42E1-8D73-B835B0E489EC}" srcOrd="2" destOrd="0"/>
    <dgm:cxn modelId="{DF3FCFC6-28EE-4BE1-9C18-9D778E78EB83}" type="presParOf" srcId="{5495620D-90C6-4203-A067-D77BC8691E28}" destId="{C251C1CE-4D7D-4177-BA34-A9AF7EC5B473}" srcOrd="0" destOrd="0"/>
    <dgm:cxn modelId="{12F6A6BA-1397-4596-B05E-D099F413727D}" type="presOf" srcId="{C9AE0C83-0BB1-48F5-9656-B9EC77F8C100}" destId="{C251C1CE-4D7D-4177-BA34-A9AF7EC5B473}" srcOrd="0" destOrd="0"/>
    <dgm:cxn modelId="{2875C078-9E07-413B-A9AF-CEF0010F56D6}" type="presParOf" srcId="{5495620D-90C6-4203-A067-D77BC8691E28}" destId="{E4B49B43-6D8B-4579-BDC4-9BDCF888DB1D}" srcOrd="1" destOrd="0"/>
    <dgm:cxn modelId="{7EE84BCA-2C4C-4BF7-8760-D4F591D774FE}" type="presOf" srcId="{C9AE0C83-0BB1-48F5-9656-B9EC77F8C100}" destId="{E4B49B43-6D8B-4579-BDC4-9BDCF888DB1D}" srcOrd="0" destOrd="0"/>
    <dgm:cxn modelId="{2CAA4288-55BE-48EC-834F-9BF751F4AD58}" type="presParOf" srcId="{F505FC5D-F285-46F5-9281-82FEF0F872CD}" destId="{609FE375-DFAE-4443-9B8A-11FCF73F96D1}" srcOrd="0" destOrd="0"/>
    <dgm:cxn modelId="{F09486E1-A8B2-4997-A1F6-40110F9CBA52}" type="presOf" srcId="{BB8ED3BD-4A28-4849-8932-BA9A99432379}" destId="{609FE375-DFAE-4443-9B8A-11FCF73F96D1}" srcOrd="0" destOrd="0"/>
    <dgm:cxn modelId="{3AD167F3-D72E-4C52-A401-BD5975BFFF95}" type="presParOf" srcId="{F505FC5D-F285-46F5-9281-82FEF0F872CD}" destId="{563CF697-0487-4F87-AB2B-60EED172560E}" srcOrd="1" destOrd="0"/>
    <dgm:cxn modelId="{5FA4F06E-3263-4EA6-BBF4-48D305E9DCEF}" type="presParOf" srcId="{563CF697-0487-4F87-AB2B-60EED172560E}" destId="{33950F7F-6D73-488C-B045-9053DC4B3FBC}" srcOrd="0" destOrd="0"/>
    <dgm:cxn modelId="{85E6E3B9-C3D2-4054-B3E2-465DA55697D0}" type="presParOf" srcId="{563CF697-0487-4F87-AB2B-60EED172560E}" destId="{D65B1DD1-6A80-4862-8453-B811548C9AF4}" srcOrd="1" destOrd="0"/>
    <dgm:cxn modelId="{E1B7C5FE-F2C9-46A0-9B59-3806C091AD64}" type="presParOf" srcId="{563CF697-0487-4F87-AB2B-60EED172560E}" destId="{269FC61F-DF20-4E78-9838-34152FCB19F1}" srcOrd="2" destOrd="0"/>
    <dgm:cxn modelId="{02066735-6806-43DE-B31D-170D6E5A622B}" type="presParOf" srcId="{33950F7F-6D73-488C-B045-9053DC4B3FBC}" destId="{864B496B-EA98-4C00-854C-D324D08888D4}" srcOrd="0" destOrd="0"/>
    <dgm:cxn modelId="{FFD16B1C-7289-4D00-BCB1-811820B7C773}" type="presOf" srcId="{1746CBD6-7138-42DB-B487-391412E9F597}" destId="{864B496B-EA98-4C00-854C-D324D08888D4}" srcOrd="0" destOrd="0"/>
    <dgm:cxn modelId="{9C0F5904-A6CC-4D44-A68D-B4F559DAED7D}" type="presParOf" srcId="{33950F7F-6D73-488C-B045-9053DC4B3FBC}" destId="{C47ECF35-914E-496D-A74B-D718598999B6}" srcOrd="1" destOrd="0"/>
    <dgm:cxn modelId="{D6D02E80-7ABF-4C6C-BB8F-E3AC3D0C3CD9}" type="presOf" srcId="{1746CBD6-7138-42DB-B487-391412E9F597}" destId="{C47ECF35-914E-496D-A74B-D718598999B6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9AFB56-9C03-4502-A8C9-FEDB0B1F2447}" type="doc">
      <dgm:prSet loTypeId="urn:microsoft.com/office/officeart/2005/8/layout/orgChart1" qsTypeId="urn:microsoft.com/office/officeart/2005/8/quickstyle/simple5" csTypeId="urn:microsoft.com/office/officeart/2005/8/colors/accent6_5"/>
      <dgm:spPr/>
    </dgm:pt>
    <dgm:pt modelId="{3117431B-F778-469D-89FF-9233C06F9BB4}">
      <dgm:prSet/>
      <dgm:spPr/>
    </dgm:pt>
    <dgm:pt modelId="{8605FFD8-5CCC-43C2-8076-05931C8C8638}" cxnId="{899D4BAC-FDBF-471C-9143-416CC1FFF8FC}" type="parTrans">
      <dgm:prSet/>
      <dgm:spPr/>
    </dgm:pt>
    <dgm:pt modelId="{78CB6388-E721-4DD0-9479-25A72DA245CE}" cxnId="{899D4BAC-FDBF-471C-9143-416CC1FFF8FC}" type="sibTrans">
      <dgm:prSet/>
      <dgm:spPr/>
    </dgm:pt>
    <dgm:pt modelId="{1746CBD6-7138-42DB-B487-391412E9F597}" type="asst">
      <dgm:prSet/>
      <dgm:spPr/>
    </dgm:pt>
    <dgm:pt modelId="{BB8ED3BD-4A28-4849-8932-BA9A99432379}" cxnId="{5B0BBBFE-CAB4-4BD2-AEE0-C68E5DA4432C}" type="parTrans">
      <dgm:prSet/>
      <dgm:spPr/>
    </dgm:pt>
    <dgm:pt modelId="{25758E1E-0EB4-4B65-BA86-F1948A491CFA}" cxnId="{5B0BBBFE-CAB4-4BD2-AEE0-C68E5DA4432C}" type="sibTrans">
      <dgm:prSet/>
      <dgm:spPr/>
    </dgm:pt>
    <dgm:pt modelId="{6915DDA4-B585-4458-B384-2B6615298132}">
      <dgm:prSet/>
      <dgm:spPr/>
    </dgm:pt>
    <dgm:pt modelId="{2A026F4C-F551-4DB1-8C8D-986CEED37EF5}" cxnId="{AFE1E1FB-37F7-4E2F-96E2-66F935097215}" type="parTrans">
      <dgm:prSet/>
      <dgm:spPr/>
    </dgm:pt>
    <dgm:pt modelId="{2AFD2EBF-65DD-4A02-B3AC-3164EA46DEAE}" cxnId="{AFE1E1FB-37F7-4E2F-96E2-66F935097215}" type="sibTrans">
      <dgm:prSet/>
      <dgm:spPr/>
    </dgm:pt>
    <dgm:pt modelId="{EDE99610-E518-428D-8017-3D742986A899}">
      <dgm:prSet/>
      <dgm:spPr/>
    </dgm:pt>
    <dgm:pt modelId="{82949505-F31D-40E0-8830-8ECD76F01B02}" cxnId="{53D499DC-AE54-42C7-B24D-F010B2963446}" type="parTrans">
      <dgm:prSet/>
      <dgm:spPr/>
    </dgm:pt>
    <dgm:pt modelId="{A8AA7B49-3D13-40AD-B282-BC675F98DB88}" cxnId="{53D499DC-AE54-42C7-B24D-F010B2963446}" type="sibTrans">
      <dgm:prSet/>
      <dgm:spPr/>
    </dgm:pt>
    <dgm:pt modelId="{C9AE0C83-0BB1-48F5-9656-B9EC77F8C100}">
      <dgm:prSet/>
      <dgm:spPr/>
    </dgm:pt>
    <dgm:pt modelId="{C8448C53-FB4A-4481-8AE9-ED35F8C97710}" cxnId="{AFA32CCD-6487-4C87-A8BA-A750552D8586}" type="parTrans">
      <dgm:prSet/>
      <dgm:spPr/>
    </dgm:pt>
    <dgm:pt modelId="{C927D214-FFAB-43CF-9F5D-E44A6B372872}" cxnId="{AFA32CCD-6487-4C87-A8BA-A750552D8586}" type="sibTrans">
      <dgm:prSet/>
      <dgm:spPr/>
    </dgm:pt>
    <dgm:pt modelId="{2962AE4C-191E-48A0-BF07-7FAD33CA9FD3}" type="pres">
      <dgm:prSet presAssocID="{979AFB56-9C03-4502-A8C9-FEDB0B1F2447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12FC555-FDE5-4BE0-B50F-191DA2F74217}" type="pres">
      <dgm:prSet presAssocID="{3117431B-F778-469D-89FF-9233C06F9BB4}" presName="hierRoot1">
        <dgm:presLayoutVars>
          <dgm:hierBranch val="init"/>
        </dgm:presLayoutVars>
      </dgm:prSet>
      <dgm:spPr/>
    </dgm:pt>
    <dgm:pt modelId="{379535BB-FC16-4CB8-89CC-9687678A8EE0}" type="pres">
      <dgm:prSet presAssocID="{3117431B-F778-469D-89FF-9233C06F9BB4}" presName="rootComposite1"/>
      <dgm:spPr/>
    </dgm:pt>
    <dgm:pt modelId="{5D7A8134-7432-4B6D-A635-B4EE214E0998}" type="pres">
      <dgm:prSet presAssocID="{3117431B-F778-469D-89FF-9233C06F9BB4}" presName="hierChild2"/>
      <dgm:spPr/>
    </dgm:pt>
    <dgm:pt modelId="{F505FC5D-F285-46F5-9281-82FEF0F872CD}" type="pres">
      <dgm:prSet presAssocID="{3117431B-F778-469D-89FF-9233C06F9BB4}" presName="hierChild3"/>
      <dgm:spPr/>
    </dgm:pt>
    <dgm:pt modelId="{7533790A-AF85-4950-8B0B-1C4549571DFA}" type="pres">
      <dgm:prSet presAssocID="{3117431B-F778-469D-89FF-9233C06F9BB4}" presName="rootText1" presStyleLbl="node0" presStyleIdx="0" presStyleCnt="1">
        <dgm:presLayoutVars>
          <dgm:chPref val="3"/>
        </dgm:presLayoutVars>
      </dgm:prSet>
      <dgm:spPr/>
    </dgm:pt>
    <dgm:pt modelId="{0420936D-9927-433B-88B8-5A34E52CD46A}" type="pres">
      <dgm:prSet presAssocID="{3117431B-F778-469D-89FF-9233C06F9BB4}" presName="rootConnector1" presStyleLbl="node1"/>
      <dgm:spPr/>
    </dgm:pt>
    <dgm:pt modelId="{00142FA5-3E4F-489A-8158-987E2E59C107}" type="pres">
      <dgm:prSet presAssocID="{2A026F4C-F551-4DB1-8C8D-986CEED37EF5}" presName="Name37" presStyleLbl="parChTrans1D2" presStyleIdx="0" presStyleCnt="4"/>
      <dgm:spPr/>
    </dgm:pt>
    <dgm:pt modelId="{45DB704E-B386-448E-865D-48862ED13EEC}" type="pres">
      <dgm:prSet presAssocID="{6915DDA4-B585-4458-B384-2B6615298132}" presName="hierRoot2">
        <dgm:presLayoutVars>
          <dgm:hierBranch val="init"/>
        </dgm:presLayoutVars>
      </dgm:prSet>
      <dgm:spPr/>
    </dgm:pt>
    <dgm:pt modelId="{759BCD99-881F-4E2F-854D-9223BADCE628}" type="pres">
      <dgm:prSet presAssocID="{6915DDA4-B585-4458-B384-2B6615298132}" presName="rootComposite"/>
      <dgm:spPr/>
    </dgm:pt>
    <dgm:pt modelId="{068D5ABC-9649-4A04-A809-C2F3A84519BA}" type="pres">
      <dgm:prSet presAssocID="{6915DDA4-B585-4458-B384-2B6615298132}" presName="hierChild4"/>
      <dgm:spPr/>
    </dgm:pt>
    <dgm:pt modelId="{6C121513-73A6-48B1-B0C6-CA2A3C0D1227}" type="pres">
      <dgm:prSet presAssocID="{6915DDA4-B585-4458-B384-2B6615298132}" presName="hierChild5"/>
      <dgm:spPr/>
    </dgm:pt>
    <dgm:pt modelId="{986F718D-2E6F-4DF4-B76E-35AEEF12D290}" type="pres">
      <dgm:prSet presAssocID="{6915DDA4-B585-4458-B384-2B6615298132}" presName="rootText" presStyleLbl="node2" presStyleIdx="0" presStyleCnt="3">
        <dgm:presLayoutVars>
          <dgm:chPref val="3"/>
        </dgm:presLayoutVars>
      </dgm:prSet>
      <dgm:spPr/>
    </dgm:pt>
    <dgm:pt modelId="{C19D89F6-FBEF-4EED-A632-168A6AF95F99}" type="pres">
      <dgm:prSet presAssocID="{6915DDA4-B585-4458-B384-2B6615298132}" presName="rootConnector" presStyleLbl="node2" presStyleIdx="0" presStyleCnt="3"/>
      <dgm:spPr/>
    </dgm:pt>
    <dgm:pt modelId="{7E222311-E6DD-4809-A6D5-A38C0C59CDEE}" type="pres">
      <dgm:prSet presAssocID="{82949505-F31D-40E0-8830-8ECD76F01B02}" presName="Name37" presStyleLbl="parChTrans1D2" presStyleIdx="1" presStyleCnt="4"/>
      <dgm:spPr/>
    </dgm:pt>
    <dgm:pt modelId="{406DED65-905B-4E59-959F-C4370DCE8997}" type="pres">
      <dgm:prSet presAssocID="{EDE99610-E518-428D-8017-3D742986A899}" presName="hierRoot2">
        <dgm:presLayoutVars>
          <dgm:hierBranch val="init"/>
        </dgm:presLayoutVars>
      </dgm:prSet>
      <dgm:spPr/>
    </dgm:pt>
    <dgm:pt modelId="{81F71579-3B37-4DD1-97D2-59AA63A7A890}" type="pres">
      <dgm:prSet presAssocID="{EDE99610-E518-428D-8017-3D742986A899}" presName="rootComposite"/>
      <dgm:spPr/>
    </dgm:pt>
    <dgm:pt modelId="{E8FFB8C0-CE6C-47E3-BAC7-C8ADD56B5955}" type="pres">
      <dgm:prSet presAssocID="{EDE99610-E518-428D-8017-3D742986A899}" presName="hierChild4"/>
      <dgm:spPr/>
    </dgm:pt>
    <dgm:pt modelId="{EAB4EC75-F89B-4109-A769-096CF0EF2E03}" type="pres">
      <dgm:prSet presAssocID="{EDE99610-E518-428D-8017-3D742986A899}" presName="hierChild5"/>
      <dgm:spPr/>
    </dgm:pt>
    <dgm:pt modelId="{A5C7F757-A847-4066-8C56-5984190EB4E9}" type="pres">
      <dgm:prSet presAssocID="{EDE99610-E518-428D-8017-3D742986A899}" presName="rootText" presStyleLbl="node2" presStyleIdx="1" presStyleCnt="3">
        <dgm:presLayoutVars>
          <dgm:chPref val="3"/>
        </dgm:presLayoutVars>
      </dgm:prSet>
      <dgm:spPr/>
    </dgm:pt>
    <dgm:pt modelId="{AE374E15-803B-4DB4-BBE5-B8982CAC900F}" type="pres">
      <dgm:prSet presAssocID="{EDE99610-E518-428D-8017-3D742986A899}" presName="rootConnector" presStyleLbl="node2" presStyleIdx="1" presStyleCnt="3"/>
      <dgm:spPr/>
    </dgm:pt>
    <dgm:pt modelId="{034C639E-FBF7-4089-A039-77FD5C52FA05}" type="pres">
      <dgm:prSet presAssocID="{C8448C53-FB4A-4481-8AE9-ED35F8C97710}" presName="Name37" presStyleLbl="parChTrans1D2" presStyleIdx="2" presStyleCnt="4"/>
      <dgm:spPr/>
    </dgm:pt>
    <dgm:pt modelId="{34F03826-6F1D-4507-B9CF-D759C98C8E84}" type="pres">
      <dgm:prSet presAssocID="{C9AE0C83-0BB1-48F5-9656-B9EC77F8C100}" presName="hierRoot2">
        <dgm:presLayoutVars>
          <dgm:hierBranch val="init"/>
        </dgm:presLayoutVars>
      </dgm:prSet>
      <dgm:spPr/>
    </dgm:pt>
    <dgm:pt modelId="{5495620D-90C6-4203-A067-D77BC8691E28}" type="pres">
      <dgm:prSet presAssocID="{C9AE0C83-0BB1-48F5-9656-B9EC77F8C100}" presName="rootComposite"/>
      <dgm:spPr/>
    </dgm:pt>
    <dgm:pt modelId="{2AF291C0-C373-44D1-BDCF-B7645F7A83EF}" type="pres">
      <dgm:prSet presAssocID="{C9AE0C83-0BB1-48F5-9656-B9EC77F8C100}" presName="hierChild4"/>
      <dgm:spPr/>
    </dgm:pt>
    <dgm:pt modelId="{FEFC599D-4079-42E1-8D73-B835B0E489EC}" type="pres">
      <dgm:prSet presAssocID="{C9AE0C83-0BB1-48F5-9656-B9EC77F8C100}" presName="hierChild5"/>
      <dgm:spPr/>
    </dgm:pt>
    <dgm:pt modelId="{C251C1CE-4D7D-4177-BA34-A9AF7EC5B473}" type="pres">
      <dgm:prSet presAssocID="{C9AE0C83-0BB1-48F5-9656-B9EC77F8C100}" presName="rootText" presStyleLbl="node2" presStyleIdx="2" presStyleCnt="3">
        <dgm:presLayoutVars>
          <dgm:chPref val="3"/>
        </dgm:presLayoutVars>
      </dgm:prSet>
      <dgm:spPr/>
    </dgm:pt>
    <dgm:pt modelId="{E4B49B43-6D8B-4579-BDC4-9BDCF888DB1D}" type="pres">
      <dgm:prSet presAssocID="{C9AE0C83-0BB1-48F5-9656-B9EC77F8C100}" presName="rootConnector" presStyleLbl="node2" presStyleIdx="2" presStyleCnt="3"/>
      <dgm:spPr/>
    </dgm:pt>
    <dgm:pt modelId="{609FE375-DFAE-4443-9B8A-11FCF73F96D1}" type="pres">
      <dgm:prSet presAssocID="{BB8ED3BD-4A28-4849-8932-BA9A99432379}" presName="Name111" presStyleLbl="parChTrans1D2" presStyleIdx="3" presStyleCnt="4"/>
      <dgm:spPr/>
    </dgm:pt>
    <dgm:pt modelId="{563CF697-0487-4F87-AB2B-60EED172560E}" type="pres">
      <dgm:prSet presAssocID="{1746CBD6-7138-42DB-B487-391412E9F597}" presName="hierRoot3">
        <dgm:presLayoutVars>
          <dgm:hierBranch val="init"/>
        </dgm:presLayoutVars>
      </dgm:prSet>
      <dgm:spPr/>
    </dgm:pt>
    <dgm:pt modelId="{33950F7F-6D73-488C-B045-9053DC4B3FBC}" type="pres">
      <dgm:prSet presAssocID="{1746CBD6-7138-42DB-B487-391412E9F597}" presName="rootComposite3"/>
      <dgm:spPr/>
    </dgm:pt>
    <dgm:pt modelId="{D65B1DD1-6A80-4862-8453-B811548C9AF4}" type="pres">
      <dgm:prSet presAssocID="{1746CBD6-7138-42DB-B487-391412E9F597}" presName="hierChild6"/>
      <dgm:spPr/>
    </dgm:pt>
    <dgm:pt modelId="{269FC61F-DF20-4E78-9838-34152FCB19F1}" type="pres">
      <dgm:prSet presAssocID="{1746CBD6-7138-42DB-B487-391412E9F597}" presName="hierChild7"/>
      <dgm:spPr/>
    </dgm:pt>
    <dgm:pt modelId="{864B496B-EA98-4C00-854C-D324D08888D4}" type="pres">
      <dgm:prSet presAssocID="{1746CBD6-7138-42DB-B487-391412E9F597}" presName="rootText3" presStyleLbl="asst1" presStyleIdx="0" presStyleCnt="1">
        <dgm:presLayoutVars>
          <dgm:chPref val="3"/>
        </dgm:presLayoutVars>
      </dgm:prSet>
      <dgm:spPr/>
    </dgm:pt>
    <dgm:pt modelId="{C47ECF35-914E-496D-A74B-D718598999B6}" type="pres">
      <dgm:prSet presAssocID="{1746CBD6-7138-42DB-B487-391412E9F597}" presName="rootConnector3" presStyleLbl="asst1" presStyleIdx="0" presStyleCnt="1"/>
      <dgm:spPr/>
    </dgm:pt>
  </dgm:ptLst>
  <dgm:cxnLst>
    <dgm:cxn modelId="{899D4BAC-FDBF-471C-9143-416CC1FFF8FC}" srcId="{979AFB56-9C03-4502-A8C9-FEDB0B1F2447}" destId="{3117431B-F778-469D-89FF-9233C06F9BB4}" srcOrd="0" destOrd="0" parTransId="{8605FFD8-5CCC-43C2-8076-05931C8C8638}" sibTransId="{78CB6388-E721-4DD0-9479-25A72DA245CE}"/>
    <dgm:cxn modelId="{5B0BBBFE-CAB4-4BD2-AEE0-C68E5DA4432C}" srcId="{3117431B-F778-469D-89FF-9233C06F9BB4}" destId="{1746CBD6-7138-42DB-B487-391412E9F597}" srcOrd="0" destOrd="0" parTransId="{BB8ED3BD-4A28-4849-8932-BA9A99432379}" sibTransId="{25758E1E-0EB4-4B65-BA86-F1948A491CFA}"/>
    <dgm:cxn modelId="{AFE1E1FB-37F7-4E2F-96E2-66F935097215}" srcId="{3117431B-F778-469D-89FF-9233C06F9BB4}" destId="{6915DDA4-B585-4458-B384-2B6615298132}" srcOrd="1" destOrd="0" parTransId="{2A026F4C-F551-4DB1-8C8D-986CEED37EF5}" sibTransId="{2AFD2EBF-65DD-4A02-B3AC-3164EA46DEAE}"/>
    <dgm:cxn modelId="{53D499DC-AE54-42C7-B24D-F010B2963446}" srcId="{3117431B-F778-469D-89FF-9233C06F9BB4}" destId="{EDE99610-E518-428D-8017-3D742986A899}" srcOrd="2" destOrd="0" parTransId="{82949505-F31D-40E0-8830-8ECD76F01B02}" sibTransId="{A8AA7B49-3D13-40AD-B282-BC675F98DB88}"/>
    <dgm:cxn modelId="{AFA32CCD-6487-4C87-A8BA-A750552D8586}" srcId="{3117431B-F778-469D-89FF-9233C06F9BB4}" destId="{C9AE0C83-0BB1-48F5-9656-B9EC77F8C100}" srcOrd="3" destOrd="0" parTransId="{C8448C53-FB4A-4481-8AE9-ED35F8C97710}" sibTransId="{C927D214-FFAB-43CF-9F5D-E44A6B372872}"/>
    <dgm:cxn modelId="{C054D443-405F-4E7C-B2C7-9B8139EB78E7}" type="presOf" srcId="{979AFB56-9C03-4502-A8C9-FEDB0B1F2447}" destId="{2962AE4C-191E-48A0-BF07-7FAD33CA9FD3}" srcOrd="0" destOrd="0"/>
    <dgm:cxn modelId="{7AC4211C-0C17-4486-B54B-804C5FC57447}" type="presParOf" srcId="{2962AE4C-191E-48A0-BF07-7FAD33CA9FD3}" destId="{312FC555-FDE5-4BE0-B50F-191DA2F74217}" srcOrd="0" destOrd="0"/>
    <dgm:cxn modelId="{23885C29-7C51-47DA-9DAB-93385AC82645}" type="presParOf" srcId="{312FC555-FDE5-4BE0-B50F-191DA2F74217}" destId="{379535BB-FC16-4CB8-89CC-9687678A8EE0}" srcOrd="0" destOrd="0"/>
    <dgm:cxn modelId="{CE7B4BDF-E003-423C-B43B-C90AEAF6F687}" type="presParOf" srcId="{312FC555-FDE5-4BE0-B50F-191DA2F74217}" destId="{5D7A8134-7432-4B6D-A635-B4EE214E0998}" srcOrd="1" destOrd="0"/>
    <dgm:cxn modelId="{8C8DFD3A-1AF3-45FC-AD55-D98777F0EF41}" type="presParOf" srcId="{312FC555-FDE5-4BE0-B50F-191DA2F74217}" destId="{F505FC5D-F285-46F5-9281-82FEF0F872CD}" srcOrd="2" destOrd="0"/>
    <dgm:cxn modelId="{82F9CE2F-823C-4F66-B66E-24E71A2EFE10}" type="presParOf" srcId="{379535BB-FC16-4CB8-89CC-9687678A8EE0}" destId="{7533790A-AF85-4950-8B0B-1C4549571DFA}" srcOrd="0" destOrd="0"/>
    <dgm:cxn modelId="{9450BF31-6EC5-41AD-8D87-FFED48546C2D}" type="presOf" srcId="{3117431B-F778-469D-89FF-9233C06F9BB4}" destId="{7533790A-AF85-4950-8B0B-1C4549571DFA}" srcOrd="0" destOrd="0"/>
    <dgm:cxn modelId="{33ABC9DC-6586-4AB2-AD29-DA0947CDE4C7}" type="presParOf" srcId="{379535BB-FC16-4CB8-89CC-9687678A8EE0}" destId="{0420936D-9927-433B-88B8-5A34E52CD46A}" srcOrd="1" destOrd="0"/>
    <dgm:cxn modelId="{1F1A992B-0450-427F-B8C8-49C1FB6802C1}" type="presOf" srcId="{3117431B-F778-469D-89FF-9233C06F9BB4}" destId="{0420936D-9927-433B-88B8-5A34E52CD46A}" srcOrd="0" destOrd="0"/>
    <dgm:cxn modelId="{E35A5006-72A7-49FA-8C3B-8ECE3429EA67}" type="presParOf" srcId="{5D7A8134-7432-4B6D-A635-B4EE214E0998}" destId="{00142FA5-3E4F-489A-8158-987E2E59C107}" srcOrd="0" destOrd="0"/>
    <dgm:cxn modelId="{C34C3A89-4D03-4FE8-BF7C-6DEEB52F61F0}" type="presOf" srcId="{2A026F4C-F551-4DB1-8C8D-986CEED37EF5}" destId="{00142FA5-3E4F-489A-8158-987E2E59C107}" srcOrd="0" destOrd="0"/>
    <dgm:cxn modelId="{F436BD19-88BA-4C56-90E5-D5401C130905}" type="presParOf" srcId="{5D7A8134-7432-4B6D-A635-B4EE214E0998}" destId="{45DB704E-B386-448E-865D-48862ED13EEC}" srcOrd="1" destOrd="0"/>
    <dgm:cxn modelId="{6BB08B5B-8827-42C3-95D1-175D7FB16687}" type="presParOf" srcId="{45DB704E-B386-448E-865D-48862ED13EEC}" destId="{759BCD99-881F-4E2F-854D-9223BADCE628}" srcOrd="0" destOrd="0"/>
    <dgm:cxn modelId="{8626A794-3A1A-4CFF-A688-B7F87369D748}" type="presParOf" srcId="{45DB704E-B386-448E-865D-48862ED13EEC}" destId="{068D5ABC-9649-4A04-A809-C2F3A84519BA}" srcOrd="1" destOrd="0"/>
    <dgm:cxn modelId="{D40B50DD-9838-438A-B0BA-BD5069A6C6FA}" type="presParOf" srcId="{45DB704E-B386-448E-865D-48862ED13EEC}" destId="{6C121513-73A6-48B1-B0C6-CA2A3C0D1227}" srcOrd="2" destOrd="0"/>
    <dgm:cxn modelId="{8AF681D1-15F9-4D62-8FD5-DA7DCDA0D3D7}" type="presParOf" srcId="{759BCD99-881F-4E2F-854D-9223BADCE628}" destId="{986F718D-2E6F-4DF4-B76E-35AEEF12D290}" srcOrd="0" destOrd="0"/>
    <dgm:cxn modelId="{09B5E262-FC31-4938-9D3D-C5B4EC4C1F14}" type="presOf" srcId="{6915DDA4-B585-4458-B384-2B6615298132}" destId="{986F718D-2E6F-4DF4-B76E-35AEEF12D290}" srcOrd="0" destOrd="0"/>
    <dgm:cxn modelId="{071E3A31-F694-473A-8002-978190A2C23C}" type="presParOf" srcId="{759BCD99-881F-4E2F-854D-9223BADCE628}" destId="{C19D89F6-FBEF-4EED-A632-168A6AF95F99}" srcOrd="1" destOrd="0"/>
    <dgm:cxn modelId="{8ED58EB5-6D21-46E0-B590-CE2BCD0E2F29}" type="presOf" srcId="{6915DDA4-B585-4458-B384-2B6615298132}" destId="{C19D89F6-FBEF-4EED-A632-168A6AF95F99}" srcOrd="0" destOrd="0"/>
    <dgm:cxn modelId="{5E87195B-4F1C-4AD4-9EBB-59413E1E6BD6}" type="presParOf" srcId="{5D7A8134-7432-4B6D-A635-B4EE214E0998}" destId="{7E222311-E6DD-4809-A6D5-A38C0C59CDEE}" srcOrd="2" destOrd="0"/>
    <dgm:cxn modelId="{E831EB50-6776-48D7-9EE0-D6C09EFE7A59}" type="presOf" srcId="{82949505-F31D-40E0-8830-8ECD76F01B02}" destId="{7E222311-E6DD-4809-A6D5-A38C0C59CDEE}" srcOrd="0" destOrd="0"/>
    <dgm:cxn modelId="{4A91C31F-C192-4878-944C-7E8638B21F94}" type="presParOf" srcId="{5D7A8134-7432-4B6D-A635-B4EE214E0998}" destId="{406DED65-905B-4E59-959F-C4370DCE8997}" srcOrd="3" destOrd="0"/>
    <dgm:cxn modelId="{243D50CD-2B71-4335-ABD4-6A7DCD20A15D}" type="presParOf" srcId="{406DED65-905B-4E59-959F-C4370DCE8997}" destId="{81F71579-3B37-4DD1-97D2-59AA63A7A890}" srcOrd="0" destOrd="0"/>
    <dgm:cxn modelId="{40586514-CDEF-4CDE-BB31-7EBC88E7181A}" type="presParOf" srcId="{406DED65-905B-4E59-959F-C4370DCE8997}" destId="{E8FFB8C0-CE6C-47E3-BAC7-C8ADD56B5955}" srcOrd="1" destOrd="0"/>
    <dgm:cxn modelId="{B07DD365-9137-48B3-AA6A-99A5C271F8F3}" type="presParOf" srcId="{406DED65-905B-4E59-959F-C4370DCE8997}" destId="{EAB4EC75-F89B-4109-A769-096CF0EF2E03}" srcOrd="2" destOrd="0"/>
    <dgm:cxn modelId="{6A642EB0-DA90-4E91-9C9C-9A567C877348}" type="presParOf" srcId="{81F71579-3B37-4DD1-97D2-59AA63A7A890}" destId="{A5C7F757-A847-4066-8C56-5984190EB4E9}" srcOrd="0" destOrd="0"/>
    <dgm:cxn modelId="{4ACA277B-476F-471E-826D-CEEBADF57C47}" type="presOf" srcId="{EDE99610-E518-428D-8017-3D742986A899}" destId="{A5C7F757-A847-4066-8C56-5984190EB4E9}" srcOrd="0" destOrd="0"/>
    <dgm:cxn modelId="{0697998E-7B51-4661-9961-209017EEE9E3}" type="presParOf" srcId="{81F71579-3B37-4DD1-97D2-59AA63A7A890}" destId="{AE374E15-803B-4DB4-BBE5-B8982CAC900F}" srcOrd="1" destOrd="0"/>
    <dgm:cxn modelId="{194905D6-13AD-4EFB-8627-C621ACBE57EC}" type="presOf" srcId="{EDE99610-E518-428D-8017-3D742986A899}" destId="{AE374E15-803B-4DB4-BBE5-B8982CAC900F}" srcOrd="0" destOrd="0"/>
    <dgm:cxn modelId="{F9817BDE-63B6-4A56-BEC8-3EEEDF6B32A1}" type="presParOf" srcId="{5D7A8134-7432-4B6D-A635-B4EE214E0998}" destId="{034C639E-FBF7-4089-A039-77FD5C52FA05}" srcOrd="4" destOrd="0"/>
    <dgm:cxn modelId="{6B157AA6-D781-4A61-8002-8C3D7C315B06}" type="presOf" srcId="{C8448C53-FB4A-4481-8AE9-ED35F8C97710}" destId="{034C639E-FBF7-4089-A039-77FD5C52FA05}" srcOrd="0" destOrd="0"/>
    <dgm:cxn modelId="{E1FF0A70-B479-4A6A-9DAB-162FABA42EEB}" type="presParOf" srcId="{5D7A8134-7432-4B6D-A635-B4EE214E0998}" destId="{34F03826-6F1D-4507-B9CF-D759C98C8E84}" srcOrd="5" destOrd="0"/>
    <dgm:cxn modelId="{140E0A42-017A-413B-A619-391F8CD388DD}" type="presParOf" srcId="{34F03826-6F1D-4507-B9CF-D759C98C8E84}" destId="{5495620D-90C6-4203-A067-D77BC8691E28}" srcOrd="0" destOrd="0"/>
    <dgm:cxn modelId="{77015799-B112-41B4-BC7A-9DEFDEB77AA7}" type="presParOf" srcId="{34F03826-6F1D-4507-B9CF-D759C98C8E84}" destId="{2AF291C0-C373-44D1-BDCF-B7645F7A83EF}" srcOrd="1" destOrd="0"/>
    <dgm:cxn modelId="{67C72EB9-5240-4B5B-A0D3-A442221EC143}" type="presParOf" srcId="{34F03826-6F1D-4507-B9CF-D759C98C8E84}" destId="{FEFC599D-4079-42E1-8D73-B835B0E489EC}" srcOrd="2" destOrd="0"/>
    <dgm:cxn modelId="{DF3FCFC6-28EE-4BE1-9C18-9D778E78EB83}" type="presParOf" srcId="{5495620D-90C6-4203-A067-D77BC8691E28}" destId="{C251C1CE-4D7D-4177-BA34-A9AF7EC5B473}" srcOrd="0" destOrd="0"/>
    <dgm:cxn modelId="{12F6A6BA-1397-4596-B05E-D099F413727D}" type="presOf" srcId="{C9AE0C83-0BB1-48F5-9656-B9EC77F8C100}" destId="{C251C1CE-4D7D-4177-BA34-A9AF7EC5B473}" srcOrd="0" destOrd="0"/>
    <dgm:cxn modelId="{2875C078-9E07-413B-A9AF-CEF0010F56D6}" type="presParOf" srcId="{5495620D-90C6-4203-A067-D77BC8691E28}" destId="{E4B49B43-6D8B-4579-BDC4-9BDCF888DB1D}" srcOrd="1" destOrd="0"/>
    <dgm:cxn modelId="{7EE84BCA-2C4C-4BF7-8760-D4F591D774FE}" type="presOf" srcId="{C9AE0C83-0BB1-48F5-9656-B9EC77F8C100}" destId="{E4B49B43-6D8B-4579-BDC4-9BDCF888DB1D}" srcOrd="0" destOrd="0"/>
    <dgm:cxn modelId="{2CAA4288-55BE-48EC-834F-9BF751F4AD58}" type="presParOf" srcId="{F505FC5D-F285-46F5-9281-82FEF0F872CD}" destId="{609FE375-DFAE-4443-9B8A-11FCF73F96D1}" srcOrd="0" destOrd="0"/>
    <dgm:cxn modelId="{F09486E1-A8B2-4997-A1F6-40110F9CBA52}" type="presOf" srcId="{BB8ED3BD-4A28-4849-8932-BA9A99432379}" destId="{609FE375-DFAE-4443-9B8A-11FCF73F96D1}" srcOrd="0" destOrd="0"/>
    <dgm:cxn modelId="{3AD167F3-D72E-4C52-A401-BD5975BFFF95}" type="presParOf" srcId="{F505FC5D-F285-46F5-9281-82FEF0F872CD}" destId="{563CF697-0487-4F87-AB2B-60EED172560E}" srcOrd="1" destOrd="0"/>
    <dgm:cxn modelId="{5FA4F06E-3263-4EA6-BBF4-48D305E9DCEF}" type="presParOf" srcId="{563CF697-0487-4F87-AB2B-60EED172560E}" destId="{33950F7F-6D73-488C-B045-9053DC4B3FBC}" srcOrd="0" destOrd="0"/>
    <dgm:cxn modelId="{85E6E3B9-C3D2-4054-B3E2-465DA55697D0}" type="presParOf" srcId="{563CF697-0487-4F87-AB2B-60EED172560E}" destId="{D65B1DD1-6A80-4862-8453-B811548C9AF4}" srcOrd="1" destOrd="0"/>
    <dgm:cxn modelId="{E1B7C5FE-F2C9-46A0-9B59-3806C091AD64}" type="presParOf" srcId="{563CF697-0487-4F87-AB2B-60EED172560E}" destId="{269FC61F-DF20-4E78-9838-34152FCB19F1}" srcOrd="2" destOrd="0"/>
    <dgm:cxn modelId="{02066735-6806-43DE-B31D-170D6E5A622B}" type="presParOf" srcId="{33950F7F-6D73-488C-B045-9053DC4B3FBC}" destId="{864B496B-EA98-4C00-854C-D324D08888D4}" srcOrd="0" destOrd="0"/>
    <dgm:cxn modelId="{FFD16B1C-7289-4D00-BCB1-811820B7C773}" type="presOf" srcId="{1746CBD6-7138-42DB-B487-391412E9F597}" destId="{864B496B-EA98-4C00-854C-D324D08888D4}" srcOrd="0" destOrd="0"/>
    <dgm:cxn modelId="{9C0F5904-A6CC-4D44-A68D-B4F559DAED7D}" type="presParOf" srcId="{33950F7F-6D73-488C-B045-9053DC4B3FBC}" destId="{C47ECF35-914E-496D-A74B-D718598999B6}" srcOrd="1" destOrd="0"/>
    <dgm:cxn modelId="{D6D02E80-7ABF-4C6C-BB8F-E3AC3D0C3CD9}" type="presOf" srcId="{1746CBD6-7138-42DB-B487-391412E9F597}" destId="{C47ECF35-914E-496D-A74B-D718598999B6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9AFB56-9C03-4502-A8C9-FEDB0B1F2447}" type="doc">
      <dgm:prSet loTypeId="urn:microsoft.com/office/officeart/2005/8/layout/orgChart1" qsTypeId="urn:microsoft.com/office/officeart/2005/8/quickstyle/simple5" csTypeId="urn:microsoft.com/office/officeart/2005/8/colors/accent6_5"/>
      <dgm:spPr/>
    </dgm:pt>
    <dgm:pt modelId="{3117431B-F778-469D-89FF-9233C06F9BB4}">
      <dgm:prSet/>
      <dgm:spPr/>
    </dgm:pt>
    <dgm:pt modelId="{8605FFD8-5CCC-43C2-8076-05931C8C8638}" cxnId="{899D4BAC-FDBF-471C-9143-416CC1FFF8FC}" type="parTrans">
      <dgm:prSet/>
      <dgm:spPr/>
    </dgm:pt>
    <dgm:pt modelId="{78CB6388-E721-4DD0-9479-25A72DA245CE}" cxnId="{899D4BAC-FDBF-471C-9143-416CC1FFF8FC}" type="sibTrans">
      <dgm:prSet/>
      <dgm:spPr/>
    </dgm:pt>
    <dgm:pt modelId="{1746CBD6-7138-42DB-B487-391412E9F597}" type="asst">
      <dgm:prSet/>
      <dgm:spPr/>
    </dgm:pt>
    <dgm:pt modelId="{BB8ED3BD-4A28-4849-8932-BA9A99432379}" cxnId="{5B0BBBFE-CAB4-4BD2-AEE0-C68E5DA4432C}" type="parTrans">
      <dgm:prSet/>
      <dgm:spPr/>
    </dgm:pt>
    <dgm:pt modelId="{25758E1E-0EB4-4B65-BA86-F1948A491CFA}" cxnId="{5B0BBBFE-CAB4-4BD2-AEE0-C68E5DA4432C}" type="sibTrans">
      <dgm:prSet/>
      <dgm:spPr/>
    </dgm:pt>
    <dgm:pt modelId="{6915DDA4-B585-4458-B384-2B6615298132}">
      <dgm:prSet/>
      <dgm:spPr/>
    </dgm:pt>
    <dgm:pt modelId="{2A026F4C-F551-4DB1-8C8D-986CEED37EF5}" cxnId="{AFE1E1FB-37F7-4E2F-96E2-66F935097215}" type="parTrans">
      <dgm:prSet/>
      <dgm:spPr/>
    </dgm:pt>
    <dgm:pt modelId="{2AFD2EBF-65DD-4A02-B3AC-3164EA46DEAE}" cxnId="{AFE1E1FB-37F7-4E2F-96E2-66F935097215}" type="sibTrans">
      <dgm:prSet/>
      <dgm:spPr/>
    </dgm:pt>
    <dgm:pt modelId="{EDE99610-E518-428D-8017-3D742986A899}">
      <dgm:prSet/>
      <dgm:spPr/>
    </dgm:pt>
    <dgm:pt modelId="{82949505-F31D-40E0-8830-8ECD76F01B02}" cxnId="{53D499DC-AE54-42C7-B24D-F010B2963446}" type="parTrans">
      <dgm:prSet/>
      <dgm:spPr/>
    </dgm:pt>
    <dgm:pt modelId="{A8AA7B49-3D13-40AD-B282-BC675F98DB88}" cxnId="{53D499DC-AE54-42C7-B24D-F010B2963446}" type="sibTrans">
      <dgm:prSet/>
      <dgm:spPr/>
    </dgm:pt>
    <dgm:pt modelId="{C9AE0C83-0BB1-48F5-9656-B9EC77F8C100}">
      <dgm:prSet/>
      <dgm:spPr/>
    </dgm:pt>
    <dgm:pt modelId="{C8448C53-FB4A-4481-8AE9-ED35F8C97710}" cxnId="{AFA32CCD-6487-4C87-A8BA-A750552D8586}" type="parTrans">
      <dgm:prSet/>
      <dgm:spPr/>
    </dgm:pt>
    <dgm:pt modelId="{C927D214-FFAB-43CF-9F5D-E44A6B372872}" cxnId="{AFA32CCD-6487-4C87-A8BA-A750552D8586}" type="sibTrans">
      <dgm:prSet/>
      <dgm:spPr/>
    </dgm:pt>
    <dgm:pt modelId="{2962AE4C-191E-48A0-BF07-7FAD33CA9FD3}" type="pres">
      <dgm:prSet presAssocID="{979AFB56-9C03-4502-A8C9-FEDB0B1F2447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12FC555-FDE5-4BE0-B50F-191DA2F74217}" type="pres">
      <dgm:prSet presAssocID="{3117431B-F778-469D-89FF-9233C06F9BB4}" presName="hierRoot1">
        <dgm:presLayoutVars>
          <dgm:hierBranch val="init"/>
        </dgm:presLayoutVars>
      </dgm:prSet>
      <dgm:spPr/>
    </dgm:pt>
    <dgm:pt modelId="{379535BB-FC16-4CB8-89CC-9687678A8EE0}" type="pres">
      <dgm:prSet presAssocID="{3117431B-F778-469D-89FF-9233C06F9BB4}" presName="rootComposite1"/>
      <dgm:spPr/>
    </dgm:pt>
    <dgm:pt modelId="{5D7A8134-7432-4B6D-A635-B4EE214E0998}" type="pres">
      <dgm:prSet presAssocID="{3117431B-F778-469D-89FF-9233C06F9BB4}" presName="hierChild2"/>
      <dgm:spPr/>
    </dgm:pt>
    <dgm:pt modelId="{F505FC5D-F285-46F5-9281-82FEF0F872CD}" type="pres">
      <dgm:prSet presAssocID="{3117431B-F778-469D-89FF-9233C06F9BB4}" presName="hierChild3"/>
      <dgm:spPr/>
    </dgm:pt>
    <dgm:pt modelId="{7533790A-AF85-4950-8B0B-1C4549571DFA}" type="pres">
      <dgm:prSet presAssocID="{3117431B-F778-469D-89FF-9233C06F9BB4}" presName="rootText1" presStyleLbl="node0" presStyleIdx="0" presStyleCnt="1">
        <dgm:presLayoutVars>
          <dgm:chPref val="3"/>
        </dgm:presLayoutVars>
      </dgm:prSet>
      <dgm:spPr/>
    </dgm:pt>
    <dgm:pt modelId="{0420936D-9927-433B-88B8-5A34E52CD46A}" type="pres">
      <dgm:prSet presAssocID="{3117431B-F778-469D-89FF-9233C06F9BB4}" presName="rootConnector1" presStyleLbl="node1"/>
      <dgm:spPr/>
    </dgm:pt>
    <dgm:pt modelId="{00142FA5-3E4F-489A-8158-987E2E59C107}" type="pres">
      <dgm:prSet presAssocID="{2A026F4C-F551-4DB1-8C8D-986CEED37EF5}" presName="Name37" presStyleLbl="parChTrans1D2" presStyleIdx="0" presStyleCnt="4"/>
      <dgm:spPr/>
    </dgm:pt>
    <dgm:pt modelId="{45DB704E-B386-448E-865D-48862ED13EEC}" type="pres">
      <dgm:prSet presAssocID="{6915DDA4-B585-4458-B384-2B6615298132}" presName="hierRoot2">
        <dgm:presLayoutVars>
          <dgm:hierBranch val="init"/>
        </dgm:presLayoutVars>
      </dgm:prSet>
      <dgm:spPr/>
    </dgm:pt>
    <dgm:pt modelId="{759BCD99-881F-4E2F-854D-9223BADCE628}" type="pres">
      <dgm:prSet presAssocID="{6915DDA4-B585-4458-B384-2B6615298132}" presName="rootComposite"/>
      <dgm:spPr/>
    </dgm:pt>
    <dgm:pt modelId="{068D5ABC-9649-4A04-A809-C2F3A84519BA}" type="pres">
      <dgm:prSet presAssocID="{6915DDA4-B585-4458-B384-2B6615298132}" presName="hierChild4"/>
      <dgm:spPr/>
    </dgm:pt>
    <dgm:pt modelId="{6C121513-73A6-48B1-B0C6-CA2A3C0D1227}" type="pres">
      <dgm:prSet presAssocID="{6915DDA4-B585-4458-B384-2B6615298132}" presName="hierChild5"/>
      <dgm:spPr/>
    </dgm:pt>
    <dgm:pt modelId="{986F718D-2E6F-4DF4-B76E-35AEEF12D290}" type="pres">
      <dgm:prSet presAssocID="{6915DDA4-B585-4458-B384-2B6615298132}" presName="rootText" presStyleLbl="node2" presStyleIdx="0" presStyleCnt="3">
        <dgm:presLayoutVars>
          <dgm:chPref val="3"/>
        </dgm:presLayoutVars>
      </dgm:prSet>
      <dgm:spPr/>
    </dgm:pt>
    <dgm:pt modelId="{C19D89F6-FBEF-4EED-A632-168A6AF95F99}" type="pres">
      <dgm:prSet presAssocID="{6915DDA4-B585-4458-B384-2B6615298132}" presName="rootConnector" presStyleLbl="node2" presStyleIdx="0" presStyleCnt="3"/>
      <dgm:spPr/>
    </dgm:pt>
    <dgm:pt modelId="{7E222311-E6DD-4809-A6D5-A38C0C59CDEE}" type="pres">
      <dgm:prSet presAssocID="{82949505-F31D-40E0-8830-8ECD76F01B02}" presName="Name37" presStyleLbl="parChTrans1D2" presStyleIdx="1" presStyleCnt="4"/>
      <dgm:spPr/>
    </dgm:pt>
    <dgm:pt modelId="{406DED65-905B-4E59-959F-C4370DCE8997}" type="pres">
      <dgm:prSet presAssocID="{EDE99610-E518-428D-8017-3D742986A899}" presName="hierRoot2">
        <dgm:presLayoutVars>
          <dgm:hierBranch val="init"/>
        </dgm:presLayoutVars>
      </dgm:prSet>
      <dgm:spPr/>
    </dgm:pt>
    <dgm:pt modelId="{81F71579-3B37-4DD1-97D2-59AA63A7A890}" type="pres">
      <dgm:prSet presAssocID="{EDE99610-E518-428D-8017-3D742986A899}" presName="rootComposite"/>
      <dgm:spPr/>
    </dgm:pt>
    <dgm:pt modelId="{E8FFB8C0-CE6C-47E3-BAC7-C8ADD56B5955}" type="pres">
      <dgm:prSet presAssocID="{EDE99610-E518-428D-8017-3D742986A899}" presName="hierChild4"/>
      <dgm:spPr/>
    </dgm:pt>
    <dgm:pt modelId="{EAB4EC75-F89B-4109-A769-096CF0EF2E03}" type="pres">
      <dgm:prSet presAssocID="{EDE99610-E518-428D-8017-3D742986A899}" presName="hierChild5"/>
      <dgm:spPr/>
    </dgm:pt>
    <dgm:pt modelId="{A5C7F757-A847-4066-8C56-5984190EB4E9}" type="pres">
      <dgm:prSet presAssocID="{EDE99610-E518-428D-8017-3D742986A899}" presName="rootText" presStyleLbl="node2" presStyleIdx="1" presStyleCnt="3">
        <dgm:presLayoutVars>
          <dgm:chPref val="3"/>
        </dgm:presLayoutVars>
      </dgm:prSet>
      <dgm:spPr/>
    </dgm:pt>
    <dgm:pt modelId="{AE374E15-803B-4DB4-BBE5-B8982CAC900F}" type="pres">
      <dgm:prSet presAssocID="{EDE99610-E518-428D-8017-3D742986A899}" presName="rootConnector" presStyleLbl="node2" presStyleIdx="1" presStyleCnt="3"/>
      <dgm:spPr/>
    </dgm:pt>
    <dgm:pt modelId="{034C639E-FBF7-4089-A039-77FD5C52FA05}" type="pres">
      <dgm:prSet presAssocID="{C8448C53-FB4A-4481-8AE9-ED35F8C97710}" presName="Name37" presStyleLbl="parChTrans1D2" presStyleIdx="2" presStyleCnt="4"/>
      <dgm:spPr/>
    </dgm:pt>
    <dgm:pt modelId="{34F03826-6F1D-4507-B9CF-D759C98C8E84}" type="pres">
      <dgm:prSet presAssocID="{C9AE0C83-0BB1-48F5-9656-B9EC77F8C100}" presName="hierRoot2">
        <dgm:presLayoutVars>
          <dgm:hierBranch val="init"/>
        </dgm:presLayoutVars>
      </dgm:prSet>
      <dgm:spPr/>
    </dgm:pt>
    <dgm:pt modelId="{5495620D-90C6-4203-A067-D77BC8691E28}" type="pres">
      <dgm:prSet presAssocID="{C9AE0C83-0BB1-48F5-9656-B9EC77F8C100}" presName="rootComposite"/>
      <dgm:spPr/>
    </dgm:pt>
    <dgm:pt modelId="{2AF291C0-C373-44D1-BDCF-B7645F7A83EF}" type="pres">
      <dgm:prSet presAssocID="{C9AE0C83-0BB1-48F5-9656-B9EC77F8C100}" presName="hierChild4"/>
      <dgm:spPr/>
    </dgm:pt>
    <dgm:pt modelId="{FEFC599D-4079-42E1-8D73-B835B0E489EC}" type="pres">
      <dgm:prSet presAssocID="{C9AE0C83-0BB1-48F5-9656-B9EC77F8C100}" presName="hierChild5"/>
      <dgm:spPr/>
    </dgm:pt>
    <dgm:pt modelId="{C251C1CE-4D7D-4177-BA34-A9AF7EC5B473}" type="pres">
      <dgm:prSet presAssocID="{C9AE0C83-0BB1-48F5-9656-B9EC77F8C100}" presName="rootText" presStyleLbl="node2" presStyleIdx="2" presStyleCnt="3">
        <dgm:presLayoutVars>
          <dgm:chPref val="3"/>
        </dgm:presLayoutVars>
      </dgm:prSet>
      <dgm:spPr/>
    </dgm:pt>
    <dgm:pt modelId="{E4B49B43-6D8B-4579-BDC4-9BDCF888DB1D}" type="pres">
      <dgm:prSet presAssocID="{C9AE0C83-0BB1-48F5-9656-B9EC77F8C100}" presName="rootConnector" presStyleLbl="node2" presStyleIdx="2" presStyleCnt="3"/>
      <dgm:spPr/>
    </dgm:pt>
    <dgm:pt modelId="{609FE375-DFAE-4443-9B8A-11FCF73F96D1}" type="pres">
      <dgm:prSet presAssocID="{BB8ED3BD-4A28-4849-8932-BA9A99432379}" presName="Name111" presStyleLbl="parChTrans1D2" presStyleIdx="3" presStyleCnt="4"/>
      <dgm:spPr/>
    </dgm:pt>
    <dgm:pt modelId="{563CF697-0487-4F87-AB2B-60EED172560E}" type="pres">
      <dgm:prSet presAssocID="{1746CBD6-7138-42DB-B487-391412E9F597}" presName="hierRoot3">
        <dgm:presLayoutVars>
          <dgm:hierBranch val="init"/>
        </dgm:presLayoutVars>
      </dgm:prSet>
      <dgm:spPr/>
    </dgm:pt>
    <dgm:pt modelId="{33950F7F-6D73-488C-B045-9053DC4B3FBC}" type="pres">
      <dgm:prSet presAssocID="{1746CBD6-7138-42DB-B487-391412E9F597}" presName="rootComposite3"/>
      <dgm:spPr/>
    </dgm:pt>
    <dgm:pt modelId="{D65B1DD1-6A80-4862-8453-B811548C9AF4}" type="pres">
      <dgm:prSet presAssocID="{1746CBD6-7138-42DB-B487-391412E9F597}" presName="hierChild6"/>
      <dgm:spPr/>
    </dgm:pt>
    <dgm:pt modelId="{269FC61F-DF20-4E78-9838-34152FCB19F1}" type="pres">
      <dgm:prSet presAssocID="{1746CBD6-7138-42DB-B487-391412E9F597}" presName="hierChild7"/>
      <dgm:spPr/>
    </dgm:pt>
    <dgm:pt modelId="{864B496B-EA98-4C00-854C-D324D08888D4}" type="pres">
      <dgm:prSet presAssocID="{1746CBD6-7138-42DB-B487-391412E9F597}" presName="rootText3" presStyleLbl="asst1" presStyleIdx="0" presStyleCnt="1">
        <dgm:presLayoutVars>
          <dgm:chPref val="3"/>
        </dgm:presLayoutVars>
      </dgm:prSet>
      <dgm:spPr/>
    </dgm:pt>
    <dgm:pt modelId="{C47ECF35-914E-496D-A74B-D718598999B6}" type="pres">
      <dgm:prSet presAssocID="{1746CBD6-7138-42DB-B487-391412E9F597}" presName="rootConnector3" presStyleLbl="asst1" presStyleIdx="0" presStyleCnt="1"/>
      <dgm:spPr/>
    </dgm:pt>
  </dgm:ptLst>
  <dgm:cxnLst>
    <dgm:cxn modelId="{899D4BAC-FDBF-471C-9143-416CC1FFF8FC}" srcId="{979AFB56-9C03-4502-A8C9-FEDB0B1F2447}" destId="{3117431B-F778-469D-89FF-9233C06F9BB4}" srcOrd="0" destOrd="0" parTransId="{8605FFD8-5CCC-43C2-8076-05931C8C8638}" sibTransId="{78CB6388-E721-4DD0-9479-25A72DA245CE}"/>
    <dgm:cxn modelId="{5B0BBBFE-CAB4-4BD2-AEE0-C68E5DA4432C}" srcId="{3117431B-F778-469D-89FF-9233C06F9BB4}" destId="{1746CBD6-7138-42DB-B487-391412E9F597}" srcOrd="0" destOrd="0" parTransId="{BB8ED3BD-4A28-4849-8932-BA9A99432379}" sibTransId="{25758E1E-0EB4-4B65-BA86-F1948A491CFA}"/>
    <dgm:cxn modelId="{AFE1E1FB-37F7-4E2F-96E2-66F935097215}" srcId="{3117431B-F778-469D-89FF-9233C06F9BB4}" destId="{6915DDA4-B585-4458-B384-2B6615298132}" srcOrd="1" destOrd="0" parTransId="{2A026F4C-F551-4DB1-8C8D-986CEED37EF5}" sibTransId="{2AFD2EBF-65DD-4A02-B3AC-3164EA46DEAE}"/>
    <dgm:cxn modelId="{53D499DC-AE54-42C7-B24D-F010B2963446}" srcId="{3117431B-F778-469D-89FF-9233C06F9BB4}" destId="{EDE99610-E518-428D-8017-3D742986A899}" srcOrd="2" destOrd="0" parTransId="{82949505-F31D-40E0-8830-8ECD76F01B02}" sibTransId="{A8AA7B49-3D13-40AD-B282-BC675F98DB88}"/>
    <dgm:cxn modelId="{AFA32CCD-6487-4C87-A8BA-A750552D8586}" srcId="{3117431B-F778-469D-89FF-9233C06F9BB4}" destId="{C9AE0C83-0BB1-48F5-9656-B9EC77F8C100}" srcOrd="3" destOrd="0" parTransId="{C8448C53-FB4A-4481-8AE9-ED35F8C97710}" sibTransId="{C927D214-FFAB-43CF-9F5D-E44A6B372872}"/>
    <dgm:cxn modelId="{C054D443-405F-4E7C-B2C7-9B8139EB78E7}" type="presOf" srcId="{979AFB56-9C03-4502-A8C9-FEDB0B1F2447}" destId="{2962AE4C-191E-48A0-BF07-7FAD33CA9FD3}" srcOrd="0" destOrd="0"/>
    <dgm:cxn modelId="{7AC4211C-0C17-4486-B54B-804C5FC57447}" type="presParOf" srcId="{2962AE4C-191E-48A0-BF07-7FAD33CA9FD3}" destId="{312FC555-FDE5-4BE0-B50F-191DA2F74217}" srcOrd="0" destOrd="0"/>
    <dgm:cxn modelId="{23885C29-7C51-47DA-9DAB-93385AC82645}" type="presParOf" srcId="{312FC555-FDE5-4BE0-B50F-191DA2F74217}" destId="{379535BB-FC16-4CB8-89CC-9687678A8EE0}" srcOrd="0" destOrd="0"/>
    <dgm:cxn modelId="{CE7B4BDF-E003-423C-B43B-C90AEAF6F687}" type="presParOf" srcId="{312FC555-FDE5-4BE0-B50F-191DA2F74217}" destId="{5D7A8134-7432-4B6D-A635-B4EE214E0998}" srcOrd="1" destOrd="0"/>
    <dgm:cxn modelId="{8C8DFD3A-1AF3-45FC-AD55-D98777F0EF41}" type="presParOf" srcId="{312FC555-FDE5-4BE0-B50F-191DA2F74217}" destId="{F505FC5D-F285-46F5-9281-82FEF0F872CD}" srcOrd="2" destOrd="0"/>
    <dgm:cxn modelId="{82F9CE2F-823C-4F66-B66E-24E71A2EFE10}" type="presParOf" srcId="{379535BB-FC16-4CB8-89CC-9687678A8EE0}" destId="{7533790A-AF85-4950-8B0B-1C4549571DFA}" srcOrd="0" destOrd="0"/>
    <dgm:cxn modelId="{9450BF31-6EC5-41AD-8D87-FFED48546C2D}" type="presOf" srcId="{3117431B-F778-469D-89FF-9233C06F9BB4}" destId="{7533790A-AF85-4950-8B0B-1C4549571DFA}" srcOrd="0" destOrd="0"/>
    <dgm:cxn modelId="{33ABC9DC-6586-4AB2-AD29-DA0947CDE4C7}" type="presParOf" srcId="{379535BB-FC16-4CB8-89CC-9687678A8EE0}" destId="{0420936D-9927-433B-88B8-5A34E52CD46A}" srcOrd="1" destOrd="0"/>
    <dgm:cxn modelId="{1F1A992B-0450-427F-B8C8-49C1FB6802C1}" type="presOf" srcId="{3117431B-F778-469D-89FF-9233C06F9BB4}" destId="{0420936D-9927-433B-88B8-5A34E52CD46A}" srcOrd="0" destOrd="0"/>
    <dgm:cxn modelId="{E35A5006-72A7-49FA-8C3B-8ECE3429EA67}" type="presParOf" srcId="{5D7A8134-7432-4B6D-A635-B4EE214E0998}" destId="{00142FA5-3E4F-489A-8158-987E2E59C107}" srcOrd="0" destOrd="0"/>
    <dgm:cxn modelId="{C34C3A89-4D03-4FE8-BF7C-6DEEB52F61F0}" type="presOf" srcId="{2A026F4C-F551-4DB1-8C8D-986CEED37EF5}" destId="{00142FA5-3E4F-489A-8158-987E2E59C107}" srcOrd="0" destOrd="0"/>
    <dgm:cxn modelId="{F436BD19-88BA-4C56-90E5-D5401C130905}" type="presParOf" srcId="{5D7A8134-7432-4B6D-A635-B4EE214E0998}" destId="{45DB704E-B386-448E-865D-48862ED13EEC}" srcOrd="1" destOrd="0"/>
    <dgm:cxn modelId="{6BB08B5B-8827-42C3-95D1-175D7FB16687}" type="presParOf" srcId="{45DB704E-B386-448E-865D-48862ED13EEC}" destId="{759BCD99-881F-4E2F-854D-9223BADCE628}" srcOrd="0" destOrd="0"/>
    <dgm:cxn modelId="{8626A794-3A1A-4CFF-A688-B7F87369D748}" type="presParOf" srcId="{45DB704E-B386-448E-865D-48862ED13EEC}" destId="{068D5ABC-9649-4A04-A809-C2F3A84519BA}" srcOrd="1" destOrd="0"/>
    <dgm:cxn modelId="{D40B50DD-9838-438A-B0BA-BD5069A6C6FA}" type="presParOf" srcId="{45DB704E-B386-448E-865D-48862ED13EEC}" destId="{6C121513-73A6-48B1-B0C6-CA2A3C0D1227}" srcOrd="2" destOrd="0"/>
    <dgm:cxn modelId="{8AF681D1-15F9-4D62-8FD5-DA7DCDA0D3D7}" type="presParOf" srcId="{759BCD99-881F-4E2F-854D-9223BADCE628}" destId="{986F718D-2E6F-4DF4-B76E-35AEEF12D290}" srcOrd="0" destOrd="0"/>
    <dgm:cxn modelId="{09B5E262-FC31-4938-9D3D-C5B4EC4C1F14}" type="presOf" srcId="{6915DDA4-B585-4458-B384-2B6615298132}" destId="{986F718D-2E6F-4DF4-B76E-35AEEF12D290}" srcOrd="0" destOrd="0"/>
    <dgm:cxn modelId="{071E3A31-F694-473A-8002-978190A2C23C}" type="presParOf" srcId="{759BCD99-881F-4E2F-854D-9223BADCE628}" destId="{C19D89F6-FBEF-4EED-A632-168A6AF95F99}" srcOrd="1" destOrd="0"/>
    <dgm:cxn modelId="{8ED58EB5-6D21-46E0-B590-CE2BCD0E2F29}" type="presOf" srcId="{6915DDA4-B585-4458-B384-2B6615298132}" destId="{C19D89F6-FBEF-4EED-A632-168A6AF95F99}" srcOrd="0" destOrd="0"/>
    <dgm:cxn modelId="{5E87195B-4F1C-4AD4-9EBB-59413E1E6BD6}" type="presParOf" srcId="{5D7A8134-7432-4B6D-A635-B4EE214E0998}" destId="{7E222311-E6DD-4809-A6D5-A38C0C59CDEE}" srcOrd="2" destOrd="0"/>
    <dgm:cxn modelId="{E831EB50-6776-48D7-9EE0-D6C09EFE7A59}" type="presOf" srcId="{82949505-F31D-40E0-8830-8ECD76F01B02}" destId="{7E222311-E6DD-4809-A6D5-A38C0C59CDEE}" srcOrd="0" destOrd="0"/>
    <dgm:cxn modelId="{4A91C31F-C192-4878-944C-7E8638B21F94}" type="presParOf" srcId="{5D7A8134-7432-4B6D-A635-B4EE214E0998}" destId="{406DED65-905B-4E59-959F-C4370DCE8997}" srcOrd="3" destOrd="0"/>
    <dgm:cxn modelId="{243D50CD-2B71-4335-ABD4-6A7DCD20A15D}" type="presParOf" srcId="{406DED65-905B-4E59-959F-C4370DCE8997}" destId="{81F71579-3B37-4DD1-97D2-59AA63A7A890}" srcOrd="0" destOrd="0"/>
    <dgm:cxn modelId="{40586514-CDEF-4CDE-BB31-7EBC88E7181A}" type="presParOf" srcId="{406DED65-905B-4E59-959F-C4370DCE8997}" destId="{E8FFB8C0-CE6C-47E3-BAC7-C8ADD56B5955}" srcOrd="1" destOrd="0"/>
    <dgm:cxn modelId="{B07DD365-9137-48B3-AA6A-99A5C271F8F3}" type="presParOf" srcId="{406DED65-905B-4E59-959F-C4370DCE8997}" destId="{EAB4EC75-F89B-4109-A769-096CF0EF2E03}" srcOrd="2" destOrd="0"/>
    <dgm:cxn modelId="{6A642EB0-DA90-4E91-9C9C-9A567C877348}" type="presParOf" srcId="{81F71579-3B37-4DD1-97D2-59AA63A7A890}" destId="{A5C7F757-A847-4066-8C56-5984190EB4E9}" srcOrd="0" destOrd="0"/>
    <dgm:cxn modelId="{4ACA277B-476F-471E-826D-CEEBADF57C47}" type="presOf" srcId="{EDE99610-E518-428D-8017-3D742986A899}" destId="{A5C7F757-A847-4066-8C56-5984190EB4E9}" srcOrd="0" destOrd="0"/>
    <dgm:cxn modelId="{0697998E-7B51-4661-9961-209017EEE9E3}" type="presParOf" srcId="{81F71579-3B37-4DD1-97D2-59AA63A7A890}" destId="{AE374E15-803B-4DB4-BBE5-B8982CAC900F}" srcOrd="1" destOrd="0"/>
    <dgm:cxn modelId="{194905D6-13AD-4EFB-8627-C621ACBE57EC}" type="presOf" srcId="{EDE99610-E518-428D-8017-3D742986A899}" destId="{AE374E15-803B-4DB4-BBE5-B8982CAC900F}" srcOrd="0" destOrd="0"/>
    <dgm:cxn modelId="{F9817BDE-63B6-4A56-BEC8-3EEEDF6B32A1}" type="presParOf" srcId="{5D7A8134-7432-4B6D-A635-B4EE214E0998}" destId="{034C639E-FBF7-4089-A039-77FD5C52FA05}" srcOrd="4" destOrd="0"/>
    <dgm:cxn modelId="{6B157AA6-D781-4A61-8002-8C3D7C315B06}" type="presOf" srcId="{C8448C53-FB4A-4481-8AE9-ED35F8C97710}" destId="{034C639E-FBF7-4089-A039-77FD5C52FA05}" srcOrd="0" destOrd="0"/>
    <dgm:cxn modelId="{E1FF0A70-B479-4A6A-9DAB-162FABA42EEB}" type="presParOf" srcId="{5D7A8134-7432-4B6D-A635-B4EE214E0998}" destId="{34F03826-6F1D-4507-B9CF-D759C98C8E84}" srcOrd="5" destOrd="0"/>
    <dgm:cxn modelId="{140E0A42-017A-413B-A619-391F8CD388DD}" type="presParOf" srcId="{34F03826-6F1D-4507-B9CF-D759C98C8E84}" destId="{5495620D-90C6-4203-A067-D77BC8691E28}" srcOrd="0" destOrd="0"/>
    <dgm:cxn modelId="{77015799-B112-41B4-BC7A-9DEFDEB77AA7}" type="presParOf" srcId="{34F03826-6F1D-4507-B9CF-D759C98C8E84}" destId="{2AF291C0-C373-44D1-BDCF-B7645F7A83EF}" srcOrd="1" destOrd="0"/>
    <dgm:cxn modelId="{67C72EB9-5240-4B5B-A0D3-A442221EC143}" type="presParOf" srcId="{34F03826-6F1D-4507-B9CF-D759C98C8E84}" destId="{FEFC599D-4079-42E1-8D73-B835B0E489EC}" srcOrd="2" destOrd="0"/>
    <dgm:cxn modelId="{DF3FCFC6-28EE-4BE1-9C18-9D778E78EB83}" type="presParOf" srcId="{5495620D-90C6-4203-A067-D77BC8691E28}" destId="{C251C1CE-4D7D-4177-BA34-A9AF7EC5B473}" srcOrd="0" destOrd="0"/>
    <dgm:cxn modelId="{12F6A6BA-1397-4596-B05E-D099F413727D}" type="presOf" srcId="{C9AE0C83-0BB1-48F5-9656-B9EC77F8C100}" destId="{C251C1CE-4D7D-4177-BA34-A9AF7EC5B473}" srcOrd="0" destOrd="0"/>
    <dgm:cxn modelId="{2875C078-9E07-413B-A9AF-CEF0010F56D6}" type="presParOf" srcId="{5495620D-90C6-4203-A067-D77BC8691E28}" destId="{E4B49B43-6D8B-4579-BDC4-9BDCF888DB1D}" srcOrd="1" destOrd="0"/>
    <dgm:cxn modelId="{7EE84BCA-2C4C-4BF7-8760-D4F591D774FE}" type="presOf" srcId="{C9AE0C83-0BB1-48F5-9656-B9EC77F8C100}" destId="{E4B49B43-6D8B-4579-BDC4-9BDCF888DB1D}" srcOrd="0" destOrd="0"/>
    <dgm:cxn modelId="{2CAA4288-55BE-48EC-834F-9BF751F4AD58}" type="presParOf" srcId="{F505FC5D-F285-46F5-9281-82FEF0F872CD}" destId="{609FE375-DFAE-4443-9B8A-11FCF73F96D1}" srcOrd="0" destOrd="0"/>
    <dgm:cxn modelId="{F09486E1-A8B2-4997-A1F6-40110F9CBA52}" type="presOf" srcId="{BB8ED3BD-4A28-4849-8932-BA9A99432379}" destId="{609FE375-DFAE-4443-9B8A-11FCF73F96D1}" srcOrd="0" destOrd="0"/>
    <dgm:cxn modelId="{3AD167F3-D72E-4C52-A401-BD5975BFFF95}" type="presParOf" srcId="{F505FC5D-F285-46F5-9281-82FEF0F872CD}" destId="{563CF697-0487-4F87-AB2B-60EED172560E}" srcOrd="1" destOrd="0"/>
    <dgm:cxn modelId="{5FA4F06E-3263-4EA6-BBF4-48D305E9DCEF}" type="presParOf" srcId="{563CF697-0487-4F87-AB2B-60EED172560E}" destId="{33950F7F-6D73-488C-B045-9053DC4B3FBC}" srcOrd="0" destOrd="0"/>
    <dgm:cxn modelId="{85E6E3B9-C3D2-4054-B3E2-465DA55697D0}" type="presParOf" srcId="{563CF697-0487-4F87-AB2B-60EED172560E}" destId="{D65B1DD1-6A80-4862-8453-B811548C9AF4}" srcOrd="1" destOrd="0"/>
    <dgm:cxn modelId="{E1B7C5FE-F2C9-46A0-9B59-3806C091AD64}" type="presParOf" srcId="{563CF697-0487-4F87-AB2B-60EED172560E}" destId="{269FC61F-DF20-4E78-9838-34152FCB19F1}" srcOrd="2" destOrd="0"/>
    <dgm:cxn modelId="{02066735-6806-43DE-B31D-170D6E5A622B}" type="presParOf" srcId="{33950F7F-6D73-488C-B045-9053DC4B3FBC}" destId="{864B496B-EA98-4C00-854C-D324D08888D4}" srcOrd="0" destOrd="0"/>
    <dgm:cxn modelId="{FFD16B1C-7289-4D00-BCB1-811820B7C773}" type="presOf" srcId="{1746CBD6-7138-42DB-B487-391412E9F597}" destId="{864B496B-EA98-4C00-854C-D324D08888D4}" srcOrd="0" destOrd="0"/>
    <dgm:cxn modelId="{9C0F5904-A6CC-4D44-A68D-B4F559DAED7D}" type="presParOf" srcId="{33950F7F-6D73-488C-B045-9053DC4B3FBC}" destId="{C47ECF35-914E-496D-A74B-D718598999B6}" srcOrd="1" destOrd="0"/>
    <dgm:cxn modelId="{D6D02E80-7ABF-4C6C-BB8F-E3AC3D0C3CD9}" type="presOf" srcId="{1746CBD6-7138-42DB-B487-391412E9F597}" destId="{C47ECF35-914E-496D-A74B-D718598999B6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9AFB56-9C03-4502-A8C9-FEDB0B1F2447}" type="doc">
      <dgm:prSet loTypeId="urn:microsoft.com/office/officeart/2005/8/layout/orgChart1" qsTypeId="urn:microsoft.com/office/officeart/2005/8/quickstyle/simple5" csTypeId="urn:microsoft.com/office/officeart/2005/8/colors/accent6_5"/>
      <dgm:spPr/>
    </dgm:pt>
    <dgm:pt modelId="{3117431B-F778-469D-89FF-9233C06F9BB4}">
      <dgm:prSet/>
      <dgm:spPr/>
    </dgm:pt>
    <dgm:pt modelId="{8605FFD8-5CCC-43C2-8076-05931C8C8638}" cxnId="{899D4BAC-FDBF-471C-9143-416CC1FFF8FC}" type="parTrans">
      <dgm:prSet/>
      <dgm:spPr/>
    </dgm:pt>
    <dgm:pt modelId="{78CB6388-E721-4DD0-9479-25A72DA245CE}" cxnId="{899D4BAC-FDBF-471C-9143-416CC1FFF8FC}" type="sibTrans">
      <dgm:prSet/>
      <dgm:spPr/>
    </dgm:pt>
    <dgm:pt modelId="{1746CBD6-7138-42DB-B487-391412E9F597}" type="asst">
      <dgm:prSet/>
      <dgm:spPr/>
    </dgm:pt>
    <dgm:pt modelId="{BB8ED3BD-4A28-4849-8932-BA9A99432379}" cxnId="{5B0BBBFE-CAB4-4BD2-AEE0-C68E5DA4432C}" type="parTrans">
      <dgm:prSet/>
      <dgm:spPr/>
    </dgm:pt>
    <dgm:pt modelId="{25758E1E-0EB4-4B65-BA86-F1948A491CFA}" cxnId="{5B0BBBFE-CAB4-4BD2-AEE0-C68E5DA4432C}" type="sibTrans">
      <dgm:prSet/>
      <dgm:spPr/>
    </dgm:pt>
    <dgm:pt modelId="{6915DDA4-B585-4458-B384-2B6615298132}">
      <dgm:prSet/>
      <dgm:spPr/>
    </dgm:pt>
    <dgm:pt modelId="{2A026F4C-F551-4DB1-8C8D-986CEED37EF5}" cxnId="{AFE1E1FB-37F7-4E2F-96E2-66F935097215}" type="parTrans">
      <dgm:prSet/>
      <dgm:spPr/>
    </dgm:pt>
    <dgm:pt modelId="{2AFD2EBF-65DD-4A02-B3AC-3164EA46DEAE}" cxnId="{AFE1E1FB-37F7-4E2F-96E2-66F935097215}" type="sibTrans">
      <dgm:prSet/>
      <dgm:spPr/>
    </dgm:pt>
    <dgm:pt modelId="{EDE99610-E518-428D-8017-3D742986A899}">
      <dgm:prSet/>
      <dgm:spPr/>
    </dgm:pt>
    <dgm:pt modelId="{82949505-F31D-40E0-8830-8ECD76F01B02}" cxnId="{53D499DC-AE54-42C7-B24D-F010B2963446}" type="parTrans">
      <dgm:prSet/>
      <dgm:spPr/>
    </dgm:pt>
    <dgm:pt modelId="{A8AA7B49-3D13-40AD-B282-BC675F98DB88}" cxnId="{53D499DC-AE54-42C7-B24D-F010B2963446}" type="sibTrans">
      <dgm:prSet/>
      <dgm:spPr/>
    </dgm:pt>
    <dgm:pt modelId="{C9AE0C83-0BB1-48F5-9656-B9EC77F8C100}">
      <dgm:prSet/>
      <dgm:spPr/>
    </dgm:pt>
    <dgm:pt modelId="{C8448C53-FB4A-4481-8AE9-ED35F8C97710}" cxnId="{AFA32CCD-6487-4C87-A8BA-A750552D8586}" type="parTrans">
      <dgm:prSet/>
      <dgm:spPr/>
    </dgm:pt>
    <dgm:pt modelId="{C927D214-FFAB-43CF-9F5D-E44A6B372872}" cxnId="{AFA32CCD-6487-4C87-A8BA-A750552D8586}" type="sibTrans">
      <dgm:prSet/>
      <dgm:spPr/>
    </dgm:pt>
    <dgm:pt modelId="{2962AE4C-191E-48A0-BF07-7FAD33CA9FD3}" type="pres">
      <dgm:prSet presAssocID="{979AFB56-9C03-4502-A8C9-FEDB0B1F2447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12FC555-FDE5-4BE0-B50F-191DA2F74217}" type="pres">
      <dgm:prSet presAssocID="{3117431B-F778-469D-89FF-9233C06F9BB4}" presName="hierRoot1">
        <dgm:presLayoutVars>
          <dgm:hierBranch val="init"/>
        </dgm:presLayoutVars>
      </dgm:prSet>
      <dgm:spPr/>
    </dgm:pt>
    <dgm:pt modelId="{379535BB-FC16-4CB8-89CC-9687678A8EE0}" type="pres">
      <dgm:prSet presAssocID="{3117431B-F778-469D-89FF-9233C06F9BB4}" presName="rootComposite1"/>
      <dgm:spPr/>
    </dgm:pt>
    <dgm:pt modelId="{5D7A8134-7432-4B6D-A635-B4EE214E0998}" type="pres">
      <dgm:prSet presAssocID="{3117431B-F778-469D-89FF-9233C06F9BB4}" presName="hierChild2"/>
      <dgm:spPr/>
    </dgm:pt>
    <dgm:pt modelId="{F505FC5D-F285-46F5-9281-82FEF0F872CD}" type="pres">
      <dgm:prSet presAssocID="{3117431B-F778-469D-89FF-9233C06F9BB4}" presName="hierChild3"/>
      <dgm:spPr/>
    </dgm:pt>
    <dgm:pt modelId="{7533790A-AF85-4950-8B0B-1C4549571DFA}" type="pres">
      <dgm:prSet presAssocID="{3117431B-F778-469D-89FF-9233C06F9BB4}" presName="rootText1" presStyleLbl="node0" presStyleIdx="0" presStyleCnt="1">
        <dgm:presLayoutVars>
          <dgm:chPref val="3"/>
        </dgm:presLayoutVars>
      </dgm:prSet>
      <dgm:spPr/>
    </dgm:pt>
    <dgm:pt modelId="{0420936D-9927-433B-88B8-5A34E52CD46A}" type="pres">
      <dgm:prSet presAssocID="{3117431B-F778-469D-89FF-9233C06F9BB4}" presName="rootConnector1" presStyleLbl="node1"/>
      <dgm:spPr/>
    </dgm:pt>
    <dgm:pt modelId="{00142FA5-3E4F-489A-8158-987E2E59C107}" type="pres">
      <dgm:prSet presAssocID="{2A026F4C-F551-4DB1-8C8D-986CEED37EF5}" presName="Name37" presStyleLbl="parChTrans1D2" presStyleIdx="0" presStyleCnt="4"/>
      <dgm:spPr/>
    </dgm:pt>
    <dgm:pt modelId="{45DB704E-B386-448E-865D-48862ED13EEC}" type="pres">
      <dgm:prSet presAssocID="{6915DDA4-B585-4458-B384-2B6615298132}" presName="hierRoot2">
        <dgm:presLayoutVars>
          <dgm:hierBranch val="init"/>
        </dgm:presLayoutVars>
      </dgm:prSet>
      <dgm:spPr/>
    </dgm:pt>
    <dgm:pt modelId="{759BCD99-881F-4E2F-854D-9223BADCE628}" type="pres">
      <dgm:prSet presAssocID="{6915DDA4-B585-4458-B384-2B6615298132}" presName="rootComposite"/>
      <dgm:spPr/>
    </dgm:pt>
    <dgm:pt modelId="{068D5ABC-9649-4A04-A809-C2F3A84519BA}" type="pres">
      <dgm:prSet presAssocID="{6915DDA4-B585-4458-B384-2B6615298132}" presName="hierChild4"/>
      <dgm:spPr/>
    </dgm:pt>
    <dgm:pt modelId="{6C121513-73A6-48B1-B0C6-CA2A3C0D1227}" type="pres">
      <dgm:prSet presAssocID="{6915DDA4-B585-4458-B384-2B6615298132}" presName="hierChild5"/>
      <dgm:spPr/>
    </dgm:pt>
    <dgm:pt modelId="{986F718D-2E6F-4DF4-B76E-35AEEF12D290}" type="pres">
      <dgm:prSet presAssocID="{6915DDA4-B585-4458-B384-2B6615298132}" presName="rootText" presStyleLbl="node2" presStyleIdx="0" presStyleCnt="3">
        <dgm:presLayoutVars>
          <dgm:chPref val="3"/>
        </dgm:presLayoutVars>
      </dgm:prSet>
      <dgm:spPr/>
    </dgm:pt>
    <dgm:pt modelId="{C19D89F6-FBEF-4EED-A632-168A6AF95F99}" type="pres">
      <dgm:prSet presAssocID="{6915DDA4-B585-4458-B384-2B6615298132}" presName="rootConnector" presStyleLbl="node2" presStyleIdx="0" presStyleCnt="3"/>
      <dgm:spPr/>
    </dgm:pt>
    <dgm:pt modelId="{7E222311-E6DD-4809-A6D5-A38C0C59CDEE}" type="pres">
      <dgm:prSet presAssocID="{82949505-F31D-40E0-8830-8ECD76F01B02}" presName="Name37" presStyleLbl="parChTrans1D2" presStyleIdx="1" presStyleCnt="4"/>
      <dgm:spPr/>
    </dgm:pt>
    <dgm:pt modelId="{406DED65-905B-4E59-959F-C4370DCE8997}" type="pres">
      <dgm:prSet presAssocID="{EDE99610-E518-428D-8017-3D742986A899}" presName="hierRoot2">
        <dgm:presLayoutVars>
          <dgm:hierBranch val="init"/>
        </dgm:presLayoutVars>
      </dgm:prSet>
      <dgm:spPr/>
    </dgm:pt>
    <dgm:pt modelId="{81F71579-3B37-4DD1-97D2-59AA63A7A890}" type="pres">
      <dgm:prSet presAssocID="{EDE99610-E518-428D-8017-3D742986A899}" presName="rootComposite"/>
      <dgm:spPr/>
    </dgm:pt>
    <dgm:pt modelId="{E8FFB8C0-CE6C-47E3-BAC7-C8ADD56B5955}" type="pres">
      <dgm:prSet presAssocID="{EDE99610-E518-428D-8017-3D742986A899}" presName="hierChild4"/>
      <dgm:spPr/>
    </dgm:pt>
    <dgm:pt modelId="{EAB4EC75-F89B-4109-A769-096CF0EF2E03}" type="pres">
      <dgm:prSet presAssocID="{EDE99610-E518-428D-8017-3D742986A899}" presName="hierChild5"/>
      <dgm:spPr/>
    </dgm:pt>
    <dgm:pt modelId="{A5C7F757-A847-4066-8C56-5984190EB4E9}" type="pres">
      <dgm:prSet presAssocID="{EDE99610-E518-428D-8017-3D742986A899}" presName="rootText" presStyleLbl="node2" presStyleIdx="1" presStyleCnt="3">
        <dgm:presLayoutVars>
          <dgm:chPref val="3"/>
        </dgm:presLayoutVars>
      </dgm:prSet>
      <dgm:spPr/>
    </dgm:pt>
    <dgm:pt modelId="{AE374E15-803B-4DB4-BBE5-B8982CAC900F}" type="pres">
      <dgm:prSet presAssocID="{EDE99610-E518-428D-8017-3D742986A899}" presName="rootConnector" presStyleLbl="node2" presStyleIdx="1" presStyleCnt="3"/>
      <dgm:spPr/>
    </dgm:pt>
    <dgm:pt modelId="{034C639E-FBF7-4089-A039-77FD5C52FA05}" type="pres">
      <dgm:prSet presAssocID="{C8448C53-FB4A-4481-8AE9-ED35F8C97710}" presName="Name37" presStyleLbl="parChTrans1D2" presStyleIdx="2" presStyleCnt="4"/>
      <dgm:spPr/>
    </dgm:pt>
    <dgm:pt modelId="{34F03826-6F1D-4507-B9CF-D759C98C8E84}" type="pres">
      <dgm:prSet presAssocID="{C9AE0C83-0BB1-48F5-9656-B9EC77F8C100}" presName="hierRoot2">
        <dgm:presLayoutVars>
          <dgm:hierBranch val="init"/>
        </dgm:presLayoutVars>
      </dgm:prSet>
      <dgm:spPr/>
    </dgm:pt>
    <dgm:pt modelId="{5495620D-90C6-4203-A067-D77BC8691E28}" type="pres">
      <dgm:prSet presAssocID="{C9AE0C83-0BB1-48F5-9656-B9EC77F8C100}" presName="rootComposite"/>
      <dgm:spPr/>
    </dgm:pt>
    <dgm:pt modelId="{2AF291C0-C373-44D1-BDCF-B7645F7A83EF}" type="pres">
      <dgm:prSet presAssocID="{C9AE0C83-0BB1-48F5-9656-B9EC77F8C100}" presName="hierChild4"/>
      <dgm:spPr/>
    </dgm:pt>
    <dgm:pt modelId="{FEFC599D-4079-42E1-8D73-B835B0E489EC}" type="pres">
      <dgm:prSet presAssocID="{C9AE0C83-0BB1-48F5-9656-B9EC77F8C100}" presName="hierChild5"/>
      <dgm:spPr/>
    </dgm:pt>
    <dgm:pt modelId="{C251C1CE-4D7D-4177-BA34-A9AF7EC5B473}" type="pres">
      <dgm:prSet presAssocID="{C9AE0C83-0BB1-48F5-9656-B9EC77F8C100}" presName="rootText" presStyleLbl="node2" presStyleIdx="2" presStyleCnt="3">
        <dgm:presLayoutVars>
          <dgm:chPref val="3"/>
        </dgm:presLayoutVars>
      </dgm:prSet>
      <dgm:spPr/>
    </dgm:pt>
    <dgm:pt modelId="{E4B49B43-6D8B-4579-BDC4-9BDCF888DB1D}" type="pres">
      <dgm:prSet presAssocID="{C9AE0C83-0BB1-48F5-9656-B9EC77F8C100}" presName="rootConnector" presStyleLbl="node2" presStyleIdx="2" presStyleCnt="3"/>
      <dgm:spPr/>
    </dgm:pt>
    <dgm:pt modelId="{609FE375-DFAE-4443-9B8A-11FCF73F96D1}" type="pres">
      <dgm:prSet presAssocID="{BB8ED3BD-4A28-4849-8932-BA9A99432379}" presName="Name111" presStyleLbl="parChTrans1D2" presStyleIdx="3" presStyleCnt="4"/>
      <dgm:spPr/>
    </dgm:pt>
    <dgm:pt modelId="{563CF697-0487-4F87-AB2B-60EED172560E}" type="pres">
      <dgm:prSet presAssocID="{1746CBD6-7138-42DB-B487-391412E9F597}" presName="hierRoot3">
        <dgm:presLayoutVars>
          <dgm:hierBranch val="init"/>
        </dgm:presLayoutVars>
      </dgm:prSet>
      <dgm:spPr/>
    </dgm:pt>
    <dgm:pt modelId="{33950F7F-6D73-488C-B045-9053DC4B3FBC}" type="pres">
      <dgm:prSet presAssocID="{1746CBD6-7138-42DB-B487-391412E9F597}" presName="rootComposite3"/>
      <dgm:spPr/>
    </dgm:pt>
    <dgm:pt modelId="{D65B1DD1-6A80-4862-8453-B811548C9AF4}" type="pres">
      <dgm:prSet presAssocID="{1746CBD6-7138-42DB-B487-391412E9F597}" presName="hierChild6"/>
      <dgm:spPr/>
    </dgm:pt>
    <dgm:pt modelId="{269FC61F-DF20-4E78-9838-34152FCB19F1}" type="pres">
      <dgm:prSet presAssocID="{1746CBD6-7138-42DB-B487-391412E9F597}" presName="hierChild7"/>
      <dgm:spPr/>
    </dgm:pt>
    <dgm:pt modelId="{864B496B-EA98-4C00-854C-D324D08888D4}" type="pres">
      <dgm:prSet presAssocID="{1746CBD6-7138-42DB-B487-391412E9F597}" presName="rootText3" presStyleLbl="asst1" presStyleIdx="0" presStyleCnt="1">
        <dgm:presLayoutVars>
          <dgm:chPref val="3"/>
        </dgm:presLayoutVars>
      </dgm:prSet>
      <dgm:spPr/>
    </dgm:pt>
    <dgm:pt modelId="{C47ECF35-914E-496D-A74B-D718598999B6}" type="pres">
      <dgm:prSet presAssocID="{1746CBD6-7138-42DB-B487-391412E9F597}" presName="rootConnector3" presStyleLbl="asst1" presStyleIdx="0" presStyleCnt="1"/>
      <dgm:spPr/>
    </dgm:pt>
  </dgm:ptLst>
  <dgm:cxnLst>
    <dgm:cxn modelId="{899D4BAC-FDBF-471C-9143-416CC1FFF8FC}" srcId="{979AFB56-9C03-4502-A8C9-FEDB0B1F2447}" destId="{3117431B-F778-469D-89FF-9233C06F9BB4}" srcOrd="0" destOrd="0" parTransId="{8605FFD8-5CCC-43C2-8076-05931C8C8638}" sibTransId="{78CB6388-E721-4DD0-9479-25A72DA245CE}"/>
    <dgm:cxn modelId="{5B0BBBFE-CAB4-4BD2-AEE0-C68E5DA4432C}" srcId="{3117431B-F778-469D-89FF-9233C06F9BB4}" destId="{1746CBD6-7138-42DB-B487-391412E9F597}" srcOrd="0" destOrd="0" parTransId="{BB8ED3BD-4A28-4849-8932-BA9A99432379}" sibTransId="{25758E1E-0EB4-4B65-BA86-F1948A491CFA}"/>
    <dgm:cxn modelId="{AFE1E1FB-37F7-4E2F-96E2-66F935097215}" srcId="{3117431B-F778-469D-89FF-9233C06F9BB4}" destId="{6915DDA4-B585-4458-B384-2B6615298132}" srcOrd="1" destOrd="0" parTransId="{2A026F4C-F551-4DB1-8C8D-986CEED37EF5}" sibTransId="{2AFD2EBF-65DD-4A02-B3AC-3164EA46DEAE}"/>
    <dgm:cxn modelId="{53D499DC-AE54-42C7-B24D-F010B2963446}" srcId="{3117431B-F778-469D-89FF-9233C06F9BB4}" destId="{EDE99610-E518-428D-8017-3D742986A899}" srcOrd="2" destOrd="0" parTransId="{82949505-F31D-40E0-8830-8ECD76F01B02}" sibTransId="{A8AA7B49-3D13-40AD-B282-BC675F98DB88}"/>
    <dgm:cxn modelId="{AFA32CCD-6487-4C87-A8BA-A750552D8586}" srcId="{3117431B-F778-469D-89FF-9233C06F9BB4}" destId="{C9AE0C83-0BB1-48F5-9656-B9EC77F8C100}" srcOrd="3" destOrd="0" parTransId="{C8448C53-FB4A-4481-8AE9-ED35F8C97710}" sibTransId="{C927D214-FFAB-43CF-9F5D-E44A6B372872}"/>
    <dgm:cxn modelId="{C054D443-405F-4E7C-B2C7-9B8139EB78E7}" type="presOf" srcId="{979AFB56-9C03-4502-A8C9-FEDB0B1F2447}" destId="{2962AE4C-191E-48A0-BF07-7FAD33CA9FD3}" srcOrd="0" destOrd="0"/>
    <dgm:cxn modelId="{7AC4211C-0C17-4486-B54B-804C5FC57447}" type="presParOf" srcId="{2962AE4C-191E-48A0-BF07-7FAD33CA9FD3}" destId="{312FC555-FDE5-4BE0-B50F-191DA2F74217}" srcOrd="0" destOrd="0"/>
    <dgm:cxn modelId="{23885C29-7C51-47DA-9DAB-93385AC82645}" type="presParOf" srcId="{312FC555-FDE5-4BE0-B50F-191DA2F74217}" destId="{379535BB-FC16-4CB8-89CC-9687678A8EE0}" srcOrd="0" destOrd="0"/>
    <dgm:cxn modelId="{CE7B4BDF-E003-423C-B43B-C90AEAF6F687}" type="presParOf" srcId="{312FC555-FDE5-4BE0-B50F-191DA2F74217}" destId="{5D7A8134-7432-4B6D-A635-B4EE214E0998}" srcOrd="1" destOrd="0"/>
    <dgm:cxn modelId="{8C8DFD3A-1AF3-45FC-AD55-D98777F0EF41}" type="presParOf" srcId="{312FC555-FDE5-4BE0-B50F-191DA2F74217}" destId="{F505FC5D-F285-46F5-9281-82FEF0F872CD}" srcOrd="2" destOrd="0"/>
    <dgm:cxn modelId="{82F9CE2F-823C-4F66-B66E-24E71A2EFE10}" type="presParOf" srcId="{379535BB-FC16-4CB8-89CC-9687678A8EE0}" destId="{7533790A-AF85-4950-8B0B-1C4549571DFA}" srcOrd="0" destOrd="0"/>
    <dgm:cxn modelId="{9450BF31-6EC5-41AD-8D87-FFED48546C2D}" type="presOf" srcId="{3117431B-F778-469D-89FF-9233C06F9BB4}" destId="{7533790A-AF85-4950-8B0B-1C4549571DFA}" srcOrd="0" destOrd="0"/>
    <dgm:cxn modelId="{33ABC9DC-6586-4AB2-AD29-DA0947CDE4C7}" type="presParOf" srcId="{379535BB-FC16-4CB8-89CC-9687678A8EE0}" destId="{0420936D-9927-433B-88B8-5A34E52CD46A}" srcOrd="1" destOrd="0"/>
    <dgm:cxn modelId="{1F1A992B-0450-427F-B8C8-49C1FB6802C1}" type="presOf" srcId="{3117431B-F778-469D-89FF-9233C06F9BB4}" destId="{0420936D-9927-433B-88B8-5A34E52CD46A}" srcOrd="0" destOrd="0"/>
    <dgm:cxn modelId="{E35A5006-72A7-49FA-8C3B-8ECE3429EA67}" type="presParOf" srcId="{5D7A8134-7432-4B6D-A635-B4EE214E0998}" destId="{00142FA5-3E4F-489A-8158-987E2E59C107}" srcOrd="0" destOrd="0"/>
    <dgm:cxn modelId="{C34C3A89-4D03-4FE8-BF7C-6DEEB52F61F0}" type="presOf" srcId="{2A026F4C-F551-4DB1-8C8D-986CEED37EF5}" destId="{00142FA5-3E4F-489A-8158-987E2E59C107}" srcOrd="0" destOrd="0"/>
    <dgm:cxn modelId="{F436BD19-88BA-4C56-90E5-D5401C130905}" type="presParOf" srcId="{5D7A8134-7432-4B6D-A635-B4EE214E0998}" destId="{45DB704E-B386-448E-865D-48862ED13EEC}" srcOrd="1" destOrd="0"/>
    <dgm:cxn modelId="{6BB08B5B-8827-42C3-95D1-175D7FB16687}" type="presParOf" srcId="{45DB704E-B386-448E-865D-48862ED13EEC}" destId="{759BCD99-881F-4E2F-854D-9223BADCE628}" srcOrd="0" destOrd="0"/>
    <dgm:cxn modelId="{8626A794-3A1A-4CFF-A688-B7F87369D748}" type="presParOf" srcId="{45DB704E-B386-448E-865D-48862ED13EEC}" destId="{068D5ABC-9649-4A04-A809-C2F3A84519BA}" srcOrd="1" destOrd="0"/>
    <dgm:cxn modelId="{D40B50DD-9838-438A-B0BA-BD5069A6C6FA}" type="presParOf" srcId="{45DB704E-B386-448E-865D-48862ED13EEC}" destId="{6C121513-73A6-48B1-B0C6-CA2A3C0D1227}" srcOrd="2" destOrd="0"/>
    <dgm:cxn modelId="{8AF681D1-15F9-4D62-8FD5-DA7DCDA0D3D7}" type="presParOf" srcId="{759BCD99-881F-4E2F-854D-9223BADCE628}" destId="{986F718D-2E6F-4DF4-B76E-35AEEF12D290}" srcOrd="0" destOrd="0"/>
    <dgm:cxn modelId="{09B5E262-FC31-4938-9D3D-C5B4EC4C1F14}" type="presOf" srcId="{6915DDA4-B585-4458-B384-2B6615298132}" destId="{986F718D-2E6F-4DF4-B76E-35AEEF12D290}" srcOrd="0" destOrd="0"/>
    <dgm:cxn modelId="{071E3A31-F694-473A-8002-978190A2C23C}" type="presParOf" srcId="{759BCD99-881F-4E2F-854D-9223BADCE628}" destId="{C19D89F6-FBEF-4EED-A632-168A6AF95F99}" srcOrd="1" destOrd="0"/>
    <dgm:cxn modelId="{8ED58EB5-6D21-46E0-B590-CE2BCD0E2F29}" type="presOf" srcId="{6915DDA4-B585-4458-B384-2B6615298132}" destId="{C19D89F6-FBEF-4EED-A632-168A6AF95F99}" srcOrd="0" destOrd="0"/>
    <dgm:cxn modelId="{5E87195B-4F1C-4AD4-9EBB-59413E1E6BD6}" type="presParOf" srcId="{5D7A8134-7432-4B6D-A635-B4EE214E0998}" destId="{7E222311-E6DD-4809-A6D5-A38C0C59CDEE}" srcOrd="2" destOrd="0"/>
    <dgm:cxn modelId="{E831EB50-6776-48D7-9EE0-D6C09EFE7A59}" type="presOf" srcId="{82949505-F31D-40E0-8830-8ECD76F01B02}" destId="{7E222311-E6DD-4809-A6D5-A38C0C59CDEE}" srcOrd="0" destOrd="0"/>
    <dgm:cxn modelId="{4A91C31F-C192-4878-944C-7E8638B21F94}" type="presParOf" srcId="{5D7A8134-7432-4B6D-A635-B4EE214E0998}" destId="{406DED65-905B-4E59-959F-C4370DCE8997}" srcOrd="3" destOrd="0"/>
    <dgm:cxn modelId="{243D50CD-2B71-4335-ABD4-6A7DCD20A15D}" type="presParOf" srcId="{406DED65-905B-4E59-959F-C4370DCE8997}" destId="{81F71579-3B37-4DD1-97D2-59AA63A7A890}" srcOrd="0" destOrd="0"/>
    <dgm:cxn modelId="{40586514-CDEF-4CDE-BB31-7EBC88E7181A}" type="presParOf" srcId="{406DED65-905B-4E59-959F-C4370DCE8997}" destId="{E8FFB8C0-CE6C-47E3-BAC7-C8ADD56B5955}" srcOrd="1" destOrd="0"/>
    <dgm:cxn modelId="{B07DD365-9137-48B3-AA6A-99A5C271F8F3}" type="presParOf" srcId="{406DED65-905B-4E59-959F-C4370DCE8997}" destId="{EAB4EC75-F89B-4109-A769-096CF0EF2E03}" srcOrd="2" destOrd="0"/>
    <dgm:cxn modelId="{6A642EB0-DA90-4E91-9C9C-9A567C877348}" type="presParOf" srcId="{81F71579-3B37-4DD1-97D2-59AA63A7A890}" destId="{A5C7F757-A847-4066-8C56-5984190EB4E9}" srcOrd="0" destOrd="0"/>
    <dgm:cxn modelId="{4ACA277B-476F-471E-826D-CEEBADF57C47}" type="presOf" srcId="{EDE99610-E518-428D-8017-3D742986A899}" destId="{A5C7F757-A847-4066-8C56-5984190EB4E9}" srcOrd="0" destOrd="0"/>
    <dgm:cxn modelId="{0697998E-7B51-4661-9961-209017EEE9E3}" type="presParOf" srcId="{81F71579-3B37-4DD1-97D2-59AA63A7A890}" destId="{AE374E15-803B-4DB4-BBE5-B8982CAC900F}" srcOrd="1" destOrd="0"/>
    <dgm:cxn modelId="{194905D6-13AD-4EFB-8627-C621ACBE57EC}" type="presOf" srcId="{EDE99610-E518-428D-8017-3D742986A899}" destId="{AE374E15-803B-4DB4-BBE5-B8982CAC900F}" srcOrd="0" destOrd="0"/>
    <dgm:cxn modelId="{F9817BDE-63B6-4A56-BEC8-3EEEDF6B32A1}" type="presParOf" srcId="{5D7A8134-7432-4B6D-A635-B4EE214E0998}" destId="{034C639E-FBF7-4089-A039-77FD5C52FA05}" srcOrd="4" destOrd="0"/>
    <dgm:cxn modelId="{6B157AA6-D781-4A61-8002-8C3D7C315B06}" type="presOf" srcId="{C8448C53-FB4A-4481-8AE9-ED35F8C97710}" destId="{034C639E-FBF7-4089-A039-77FD5C52FA05}" srcOrd="0" destOrd="0"/>
    <dgm:cxn modelId="{E1FF0A70-B479-4A6A-9DAB-162FABA42EEB}" type="presParOf" srcId="{5D7A8134-7432-4B6D-A635-B4EE214E0998}" destId="{34F03826-6F1D-4507-B9CF-D759C98C8E84}" srcOrd="5" destOrd="0"/>
    <dgm:cxn modelId="{140E0A42-017A-413B-A619-391F8CD388DD}" type="presParOf" srcId="{34F03826-6F1D-4507-B9CF-D759C98C8E84}" destId="{5495620D-90C6-4203-A067-D77BC8691E28}" srcOrd="0" destOrd="0"/>
    <dgm:cxn modelId="{77015799-B112-41B4-BC7A-9DEFDEB77AA7}" type="presParOf" srcId="{34F03826-6F1D-4507-B9CF-D759C98C8E84}" destId="{2AF291C0-C373-44D1-BDCF-B7645F7A83EF}" srcOrd="1" destOrd="0"/>
    <dgm:cxn modelId="{67C72EB9-5240-4B5B-A0D3-A442221EC143}" type="presParOf" srcId="{34F03826-6F1D-4507-B9CF-D759C98C8E84}" destId="{FEFC599D-4079-42E1-8D73-B835B0E489EC}" srcOrd="2" destOrd="0"/>
    <dgm:cxn modelId="{DF3FCFC6-28EE-4BE1-9C18-9D778E78EB83}" type="presParOf" srcId="{5495620D-90C6-4203-A067-D77BC8691E28}" destId="{C251C1CE-4D7D-4177-BA34-A9AF7EC5B473}" srcOrd="0" destOrd="0"/>
    <dgm:cxn modelId="{12F6A6BA-1397-4596-B05E-D099F413727D}" type="presOf" srcId="{C9AE0C83-0BB1-48F5-9656-B9EC77F8C100}" destId="{C251C1CE-4D7D-4177-BA34-A9AF7EC5B473}" srcOrd="0" destOrd="0"/>
    <dgm:cxn modelId="{2875C078-9E07-413B-A9AF-CEF0010F56D6}" type="presParOf" srcId="{5495620D-90C6-4203-A067-D77BC8691E28}" destId="{E4B49B43-6D8B-4579-BDC4-9BDCF888DB1D}" srcOrd="1" destOrd="0"/>
    <dgm:cxn modelId="{7EE84BCA-2C4C-4BF7-8760-D4F591D774FE}" type="presOf" srcId="{C9AE0C83-0BB1-48F5-9656-B9EC77F8C100}" destId="{E4B49B43-6D8B-4579-BDC4-9BDCF888DB1D}" srcOrd="0" destOrd="0"/>
    <dgm:cxn modelId="{2CAA4288-55BE-48EC-834F-9BF751F4AD58}" type="presParOf" srcId="{F505FC5D-F285-46F5-9281-82FEF0F872CD}" destId="{609FE375-DFAE-4443-9B8A-11FCF73F96D1}" srcOrd="0" destOrd="0"/>
    <dgm:cxn modelId="{F09486E1-A8B2-4997-A1F6-40110F9CBA52}" type="presOf" srcId="{BB8ED3BD-4A28-4849-8932-BA9A99432379}" destId="{609FE375-DFAE-4443-9B8A-11FCF73F96D1}" srcOrd="0" destOrd="0"/>
    <dgm:cxn modelId="{3AD167F3-D72E-4C52-A401-BD5975BFFF95}" type="presParOf" srcId="{F505FC5D-F285-46F5-9281-82FEF0F872CD}" destId="{563CF697-0487-4F87-AB2B-60EED172560E}" srcOrd="1" destOrd="0"/>
    <dgm:cxn modelId="{5FA4F06E-3263-4EA6-BBF4-48D305E9DCEF}" type="presParOf" srcId="{563CF697-0487-4F87-AB2B-60EED172560E}" destId="{33950F7F-6D73-488C-B045-9053DC4B3FBC}" srcOrd="0" destOrd="0"/>
    <dgm:cxn modelId="{85E6E3B9-C3D2-4054-B3E2-465DA55697D0}" type="presParOf" srcId="{563CF697-0487-4F87-AB2B-60EED172560E}" destId="{D65B1DD1-6A80-4862-8453-B811548C9AF4}" srcOrd="1" destOrd="0"/>
    <dgm:cxn modelId="{E1B7C5FE-F2C9-46A0-9B59-3806C091AD64}" type="presParOf" srcId="{563CF697-0487-4F87-AB2B-60EED172560E}" destId="{269FC61F-DF20-4E78-9838-34152FCB19F1}" srcOrd="2" destOrd="0"/>
    <dgm:cxn modelId="{02066735-6806-43DE-B31D-170D6E5A622B}" type="presParOf" srcId="{33950F7F-6D73-488C-B045-9053DC4B3FBC}" destId="{864B496B-EA98-4C00-854C-D324D08888D4}" srcOrd="0" destOrd="0"/>
    <dgm:cxn modelId="{FFD16B1C-7289-4D00-BCB1-811820B7C773}" type="presOf" srcId="{1746CBD6-7138-42DB-B487-391412E9F597}" destId="{864B496B-EA98-4C00-854C-D324D08888D4}" srcOrd="0" destOrd="0"/>
    <dgm:cxn modelId="{9C0F5904-A6CC-4D44-A68D-B4F559DAED7D}" type="presParOf" srcId="{33950F7F-6D73-488C-B045-9053DC4B3FBC}" destId="{C47ECF35-914E-496D-A74B-D718598999B6}" srcOrd="1" destOrd="0"/>
    <dgm:cxn modelId="{D6D02E80-7ABF-4C6C-BB8F-E3AC3D0C3CD9}" type="presOf" srcId="{1746CBD6-7138-42DB-B487-391412E9F597}" destId="{C47ECF35-914E-496D-A74B-D718598999B6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9AFB56-9C03-4502-A8C9-FEDB0B1F2447}" type="doc">
      <dgm:prSet loTypeId="urn:microsoft.com/office/officeart/2005/8/layout/orgChart1" qsTypeId="urn:microsoft.com/office/officeart/2005/8/quickstyle/simple5" csTypeId="urn:microsoft.com/office/officeart/2005/8/colors/accent6_5"/>
      <dgm:spPr/>
    </dgm:pt>
    <dgm:pt modelId="{3117431B-F778-469D-89FF-9233C06F9BB4}">
      <dgm:prSet/>
      <dgm:spPr/>
    </dgm:pt>
    <dgm:pt modelId="{8605FFD8-5CCC-43C2-8076-05931C8C8638}" cxnId="{899D4BAC-FDBF-471C-9143-416CC1FFF8FC}" type="parTrans">
      <dgm:prSet/>
      <dgm:spPr/>
    </dgm:pt>
    <dgm:pt modelId="{78CB6388-E721-4DD0-9479-25A72DA245CE}" cxnId="{899D4BAC-FDBF-471C-9143-416CC1FFF8FC}" type="sibTrans">
      <dgm:prSet/>
      <dgm:spPr/>
    </dgm:pt>
    <dgm:pt modelId="{1746CBD6-7138-42DB-B487-391412E9F597}" type="asst">
      <dgm:prSet/>
      <dgm:spPr/>
    </dgm:pt>
    <dgm:pt modelId="{BB8ED3BD-4A28-4849-8932-BA9A99432379}" cxnId="{5B0BBBFE-CAB4-4BD2-AEE0-C68E5DA4432C}" type="parTrans">
      <dgm:prSet/>
      <dgm:spPr/>
    </dgm:pt>
    <dgm:pt modelId="{25758E1E-0EB4-4B65-BA86-F1948A491CFA}" cxnId="{5B0BBBFE-CAB4-4BD2-AEE0-C68E5DA4432C}" type="sibTrans">
      <dgm:prSet/>
      <dgm:spPr/>
    </dgm:pt>
    <dgm:pt modelId="{6915DDA4-B585-4458-B384-2B6615298132}">
      <dgm:prSet/>
      <dgm:spPr/>
    </dgm:pt>
    <dgm:pt modelId="{2A026F4C-F551-4DB1-8C8D-986CEED37EF5}" cxnId="{AFE1E1FB-37F7-4E2F-96E2-66F935097215}" type="parTrans">
      <dgm:prSet/>
      <dgm:spPr/>
    </dgm:pt>
    <dgm:pt modelId="{2AFD2EBF-65DD-4A02-B3AC-3164EA46DEAE}" cxnId="{AFE1E1FB-37F7-4E2F-96E2-66F935097215}" type="sibTrans">
      <dgm:prSet/>
      <dgm:spPr/>
    </dgm:pt>
    <dgm:pt modelId="{EDE99610-E518-428D-8017-3D742986A899}">
      <dgm:prSet/>
      <dgm:spPr/>
    </dgm:pt>
    <dgm:pt modelId="{82949505-F31D-40E0-8830-8ECD76F01B02}" cxnId="{53D499DC-AE54-42C7-B24D-F010B2963446}" type="parTrans">
      <dgm:prSet/>
      <dgm:spPr/>
    </dgm:pt>
    <dgm:pt modelId="{A8AA7B49-3D13-40AD-B282-BC675F98DB88}" cxnId="{53D499DC-AE54-42C7-B24D-F010B2963446}" type="sibTrans">
      <dgm:prSet/>
      <dgm:spPr/>
    </dgm:pt>
    <dgm:pt modelId="{C9AE0C83-0BB1-48F5-9656-B9EC77F8C100}">
      <dgm:prSet/>
      <dgm:spPr/>
    </dgm:pt>
    <dgm:pt modelId="{C8448C53-FB4A-4481-8AE9-ED35F8C97710}" cxnId="{AFA32CCD-6487-4C87-A8BA-A750552D8586}" type="parTrans">
      <dgm:prSet/>
      <dgm:spPr/>
    </dgm:pt>
    <dgm:pt modelId="{C927D214-FFAB-43CF-9F5D-E44A6B372872}" cxnId="{AFA32CCD-6487-4C87-A8BA-A750552D8586}" type="sibTrans">
      <dgm:prSet/>
      <dgm:spPr/>
    </dgm:pt>
    <dgm:pt modelId="{2962AE4C-191E-48A0-BF07-7FAD33CA9FD3}" type="pres">
      <dgm:prSet presAssocID="{979AFB56-9C03-4502-A8C9-FEDB0B1F2447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12FC555-FDE5-4BE0-B50F-191DA2F74217}" type="pres">
      <dgm:prSet presAssocID="{3117431B-F778-469D-89FF-9233C06F9BB4}" presName="hierRoot1">
        <dgm:presLayoutVars>
          <dgm:hierBranch val="init"/>
        </dgm:presLayoutVars>
      </dgm:prSet>
      <dgm:spPr/>
    </dgm:pt>
    <dgm:pt modelId="{379535BB-FC16-4CB8-89CC-9687678A8EE0}" type="pres">
      <dgm:prSet presAssocID="{3117431B-F778-469D-89FF-9233C06F9BB4}" presName="rootComposite1"/>
      <dgm:spPr/>
    </dgm:pt>
    <dgm:pt modelId="{5D7A8134-7432-4B6D-A635-B4EE214E0998}" type="pres">
      <dgm:prSet presAssocID="{3117431B-F778-469D-89FF-9233C06F9BB4}" presName="hierChild2"/>
      <dgm:spPr/>
    </dgm:pt>
    <dgm:pt modelId="{F505FC5D-F285-46F5-9281-82FEF0F872CD}" type="pres">
      <dgm:prSet presAssocID="{3117431B-F778-469D-89FF-9233C06F9BB4}" presName="hierChild3"/>
      <dgm:spPr/>
    </dgm:pt>
    <dgm:pt modelId="{7533790A-AF85-4950-8B0B-1C4549571DFA}" type="pres">
      <dgm:prSet presAssocID="{3117431B-F778-469D-89FF-9233C06F9BB4}" presName="rootText1" presStyleLbl="node0" presStyleIdx="0" presStyleCnt="1">
        <dgm:presLayoutVars>
          <dgm:chPref val="3"/>
        </dgm:presLayoutVars>
      </dgm:prSet>
      <dgm:spPr/>
    </dgm:pt>
    <dgm:pt modelId="{0420936D-9927-433B-88B8-5A34E52CD46A}" type="pres">
      <dgm:prSet presAssocID="{3117431B-F778-469D-89FF-9233C06F9BB4}" presName="rootConnector1" presStyleLbl="node1"/>
      <dgm:spPr/>
    </dgm:pt>
    <dgm:pt modelId="{00142FA5-3E4F-489A-8158-987E2E59C107}" type="pres">
      <dgm:prSet presAssocID="{2A026F4C-F551-4DB1-8C8D-986CEED37EF5}" presName="Name37" presStyleLbl="parChTrans1D2" presStyleIdx="0" presStyleCnt="4"/>
      <dgm:spPr/>
    </dgm:pt>
    <dgm:pt modelId="{45DB704E-B386-448E-865D-48862ED13EEC}" type="pres">
      <dgm:prSet presAssocID="{6915DDA4-B585-4458-B384-2B6615298132}" presName="hierRoot2">
        <dgm:presLayoutVars>
          <dgm:hierBranch val="init"/>
        </dgm:presLayoutVars>
      </dgm:prSet>
      <dgm:spPr/>
    </dgm:pt>
    <dgm:pt modelId="{759BCD99-881F-4E2F-854D-9223BADCE628}" type="pres">
      <dgm:prSet presAssocID="{6915DDA4-B585-4458-B384-2B6615298132}" presName="rootComposite"/>
      <dgm:spPr/>
    </dgm:pt>
    <dgm:pt modelId="{068D5ABC-9649-4A04-A809-C2F3A84519BA}" type="pres">
      <dgm:prSet presAssocID="{6915DDA4-B585-4458-B384-2B6615298132}" presName="hierChild4"/>
      <dgm:spPr/>
    </dgm:pt>
    <dgm:pt modelId="{6C121513-73A6-48B1-B0C6-CA2A3C0D1227}" type="pres">
      <dgm:prSet presAssocID="{6915DDA4-B585-4458-B384-2B6615298132}" presName="hierChild5"/>
      <dgm:spPr/>
    </dgm:pt>
    <dgm:pt modelId="{986F718D-2E6F-4DF4-B76E-35AEEF12D290}" type="pres">
      <dgm:prSet presAssocID="{6915DDA4-B585-4458-B384-2B6615298132}" presName="rootText" presStyleLbl="node2" presStyleIdx="0" presStyleCnt="3">
        <dgm:presLayoutVars>
          <dgm:chPref val="3"/>
        </dgm:presLayoutVars>
      </dgm:prSet>
      <dgm:spPr/>
    </dgm:pt>
    <dgm:pt modelId="{C19D89F6-FBEF-4EED-A632-168A6AF95F99}" type="pres">
      <dgm:prSet presAssocID="{6915DDA4-B585-4458-B384-2B6615298132}" presName="rootConnector" presStyleLbl="node2" presStyleIdx="0" presStyleCnt="3"/>
      <dgm:spPr/>
    </dgm:pt>
    <dgm:pt modelId="{7E222311-E6DD-4809-A6D5-A38C0C59CDEE}" type="pres">
      <dgm:prSet presAssocID="{82949505-F31D-40E0-8830-8ECD76F01B02}" presName="Name37" presStyleLbl="parChTrans1D2" presStyleIdx="1" presStyleCnt="4"/>
      <dgm:spPr/>
    </dgm:pt>
    <dgm:pt modelId="{406DED65-905B-4E59-959F-C4370DCE8997}" type="pres">
      <dgm:prSet presAssocID="{EDE99610-E518-428D-8017-3D742986A899}" presName="hierRoot2">
        <dgm:presLayoutVars>
          <dgm:hierBranch val="init"/>
        </dgm:presLayoutVars>
      </dgm:prSet>
      <dgm:spPr/>
    </dgm:pt>
    <dgm:pt modelId="{81F71579-3B37-4DD1-97D2-59AA63A7A890}" type="pres">
      <dgm:prSet presAssocID="{EDE99610-E518-428D-8017-3D742986A899}" presName="rootComposite"/>
      <dgm:spPr/>
    </dgm:pt>
    <dgm:pt modelId="{E8FFB8C0-CE6C-47E3-BAC7-C8ADD56B5955}" type="pres">
      <dgm:prSet presAssocID="{EDE99610-E518-428D-8017-3D742986A899}" presName="hierChild4"/>
      <dgm:spPr/>
    </dgm:pt>
    <dgm:pt modelId="{EAB4EC75-F89B-4109-A769-096CF0EF2E03}" type="pres">
      <dgm:prSet presAssocID="{EDE99610-E518-428D-8017-3D742986A899}" presName="hierChild5"/>
      <dgm:spPr/>
    </dgm:pt>
    <dgm:pt modelId="{A5C7F757-A847-4066-8C56-5984190EB4E9}" type="pres">
      <dgm:prSet presAssocID="{EDE99610-E518-428D-8017-3D742986A899}" presName="rootText" presStyleLbl="node2" presStyleIdx="1" presStyleCnt="3">
        <dgm:presLayoutVars>
          <dgm:chPref val="3"/>
        </dgm:presLayoutVars>
      </dgm:prSet>
      <dgm:spPr/>
    </dgm:pt>
    <dgm:pt modelId="{AE374E15-803B-4DB4-BBE5-B8982CAC900F}" type="pres">
      <dgm:prSet presAssocID="{EDE99610-E518-428D-8017-3D742986A899}" presName="rootConnector" presStyleLbl="node2" presStyleIdx="1" presStyleCnt="3"/>
      <dgm:spPr/>
    </dgm:pt>
    <dgm:pt modelId="{034C639E-FBF7-4089-A039-77FD5C52FA05}" type="pres">
      <dgm:prSet presAssocID="{C8448C53-FB4A-4481-8AE9-ED35F8C97710}" presName="Name37" presStyleLbl="parChTrans1D2" presStyleIdx="2" presStyleCnt="4"/>
      <dgm:spPr/>
    </dgm:pt>
    <dgm:pt modelId="{34F03826-6F1D-4507-B9CF-D759C98C8E84}" type="pres">
      <dgm:prSet presAssocID="{C9AE0C83-0BB1-48F5-9656-B9EC77F8C100}" presName="hierRoot2">
        <dgm:presLayoutVars>
          <dgm:hierBranch val="init"/>
        </dgm:presLayoutVars>
      </dgm:prSet>
      <dgm:spPr/>
    </dgm:pt>
    <dgm:pt modelId="{5495620D-90C6-4203-A067-D77BC8691E28}" type="pres">
      <dgm:prSet presAssocID="{C9AE0C83-0BB1-48F5-9656-B9EC77F8C100}" presName="rootComposite"/>
      <dgm:spPr/>
    </dgm:pt>
    <dgm:pt modelId="{2AF291C0-C373-44D1-BDCF-B7645F7A83EF}" type="pres">
      <dgm:prSet presAssocID="{C9AE0C83-0BB1-48F5-9656-B9EC77F8C100}" presName="hierChild4"/>
      <dgm:spPr/>
    </dgm:pt>
    <dgm:pt modelId="{FEFC599D-4079-42E1-8D73-B835B0E489EC}" type="pres">
      <dgm:prSet presAssocID="{C9AE0C83-0BB1-48F5-9656-B9EC77F8C100}" presName="hierChild5"/>
      <dgm:spPr/>
    </dgm:pt>
    <dgm:pt modelId="{C251C1CE-4D7D-4177-BA34-A9AF7EC5B473}" type="pres">
      <dgm:prSet presAssocID="{C9AE0C83-0BB1-48F5-9656-B9EC77F8C100}" presName="rootText" presStyleLbl="node2" presStyleIdx="2" presStyleCnt="3">
        <dgm:presLayoutVars>
          <dgm:chPref val="3"/>
        </dgm:presLayoutVars>
      </dgm:prSet>
      <dgm:spPr/>
    </dgm:pt>
    <dgm:pt modelId="{E4B49B43-6D8B-4579-BDC4-9BDCF888DB1D}" type="pres">
      <dgm:prSet presAssocID="{C9AE0C83-0BB1-48F5-9656-B9EC77F8C100}" presName="rootConnector" presStyleLbl="node2" presStyleIdx="2" presStyleCnt="3"/>
      <dgm:spPr/>
    </dgm:pt>
    <dgm:pt modelId="{609FE375-DFAE-4443-9B8A-11FCF73F96D1}" type="pres">
      <dgm:prSet presAssocID="{BB8ED3BD-4A28-4849-8932-BA9A99432379}" presName="Name111" presStyleLbl="parChTrans1D2" presStyleIdx="3" presStyleCnt="4"/>
      <dgm:spPr/>
    </dgm:pt>
    <dgm:pt modelId="{563CF697-0487-4F87-AB2B-60EED172560E}" type="pres">
      <dgm:prSet presAssocID="{1746CBD6-7138-42DB-B487-391412E9F597}" presName="hierRoot3">
        <dgm:presLayoutVars>
          <dgm:hierBranch val="init"/>
        </dgm:presLayoutVars>
      </dgm:prSet>
      <dgm:spPr/>
    </dgm:pt>
    <dgm:pt modelId="{33950F7F-6D73-488C-B045-9053DC4B3FBC}" type="pres">
      <dgm:prSet presAssocID="{1746CBD6-7138-42DB-B487-391412E9F597}" presName="rootComposite3"/>
      <dgm:spPr/>
    </dgm:pt>
    <dgm:pt modelId="{D65B1DD1-6A80-4862-8453-B811548C9AF4}" type="pres">
      <dgm:prSet presAssocID="{1746CBD6-7138-42DB-B487-391412E9F597}" presName="hierChild6"/>
      <dgm:spPr/>
    </dgm:pt>
    <dgm:pt modelId="{269FC61F-DF20-4E78-9838-34152FCB19F1}" type="pres">
      <dgm:prSet presAssocID="{1746CBD6-7138-42DB-B487-391412E9F597}" presName="hierChild7"/>
      <dgm:spPr/>
    </dgm:pt>
    <dgm:pt modelId="{864B496B-EA98-4C00-854C-D324D08888D4}" type="pres">
      <dgm:prSet presAssocID="{1746CBD6-7138-42DB-B487-391412E9F597}" presName="rootText3" presStyleLbl="asst1" presStyleIdx="0" presStyleCnt="1">
        <dgm:presLayoutVars>
          <dgm:chPref val="3"/>
        </dgm:presLayoutVars>
      </dgm:prSet>
      <dgm:spPr/>
    </dgm:pt>
    <dgm:pt modelId="{C47ECF35-914E-496D-A74B-D718598999B6}" type="pres">
      <dgm:prSet presAssocID="{1746CBD6-7138-42DB-B487-391412E9F597}" presName="rootConnector3" presStyleLbl="asst1" presStyleIdx="0" presStyleCnt="1"/>
      <dgm:spPr/>
    </dgm:pt>
  </dgm:ptLst>
  <dgm:cxnLst>
    <dgm:cxn modelId="{899D4BAC-FDBF-471C-9143-416CC1FFF8FC}" srcId="{979AFB56-9C03-4502-A8C9-FEDB0B1F2447}" destId="{3117431B-F778-469D-89FF-9233C06F9BB4}" srcOrd="0" destOrd="0" parTransId="{8605FFD8-5CCC-43C2-8076-05931C8C8638}" sibTransId="{78CB6388-E721-4DD0-9479-25A72DA245CE}"/>
    <dgm:cxn modelId="{5B0BBBFE-CAB4-4BD2-AEE0-C68E5DA4432C}" srcId="{3117431B-F778-469D-89FF-9233C06F9BB4}" destId="{1746CBD6-7138-42DB-B487-391412E9F597}" srcOrd="0" destOrd="0" parTransId="{BB8ED3BD-4A28-4849-8932-BA9A99432379}" sibTransId="{25758E1E-0EB4-4B65-BA86-F1948A491CFA}"/>
    <dgm:cxn modelId="{AFE1E1FB-37F7-4E2F-96E2-66F935097215}" srcId="{3117431B-F778-469D-89FF-9233C06F9BB4}" destId="{6915DDA4-B585-4458-B384-2B6615298132}" srcOrd="1" destOrd="0" parTransId="{2A026F4C-F551-4DB1-8C8D-986CEED37EF5}" sibTransId="{2AFD2EBF-65DD-4A02-B3AC-3164EA46DEAE}"/>
    <dgm:cxn modelId="{53D499DC-AE54-42C7-B24D-F010B2963446}" srcId="{3117431B-F778-469D-89FF-9233C06F9BB4}" destId="{EDE99610-E518-428D-8017-3D742986A899}" srcOrd="2" destOrd="0" parTransId="{82949505-F31D-40E0-8830-8ECD76F01B02}" sibTransId="{A8AA7B49-3D13-40AD-B282-BC675F98DB88}"/>
    <dgm:cxn modelId="{AFA32CCD-6487-4C87-A8BA-A750552D8586}" srcId="{3117431B-F778-469D-89FF-9233C06F9BB4}" destId="{C9AE0C83-0BB1-48F5-9656-B9EC77F8C100}" srcOrd="3" destOrd="0" parTransId="{C8448C53-FB4A-4481-8AE9-ED35F8C97710}" sibTransId="{C927D214-FFAB-43CF-9F5D-E44A6B372872}"/>
    <dgm:cxn modelId="{C054D443-405F-4E7C-B2C7-9B8139EB78E7}" type="presOf" srcId="{979AFB56-9C03-4502-A8C9-FEDB0B1F2447}" destId="{2962AE4C-191E-48A0-BF07-7FAD33CA9FD3}" srcOrd="0" destOrd="0"/>
    <dgm:cxn modelId="{7AC4211C-0C17-4486-B54B-804C5FC57447}" type="presParOf" srcId="{2962AE4C-191E-48A0-BF07-7FAD33CA9FD3}" destId="{312FC555-FDE5-4BE0-B50F-191DA2F74217}" srcOrd="0" destOrd="0"/>
    <dgm:cxn modelId="{23885C29-7C51-47DA-9DAB-93385AC82645}" type="presParOf" srcId="{312FC555-FDE5-4BE0-B50F-191DA2F74217}" destId="{379535BB-FC16-4CB8-89CC-9687678A8EE0}" srcOrd="0" destOrd="0"/>
    <dgm:cxn modelId="{CE7B4BDF-E003-423C-B43B-C90AEAF6F687}" type="presParOf" srcId="{312FC555-FDE5-4BE0-B50F-191DA2F74217}" destId="{5D7A8134-7432-4B6D-A635-B4EE214E0998}" srcOrd="1" destOrd="0"/>
    <dgm:cxn modelId="{8C8DFD3A-1AF3-45FC-AD55-D98777F0EF41}" type="presParOf" srcId="{312FC555-FDE5-4BE0-B50F-191DA2F74217}" destId="{F505FC5D-F285-46F5-9281-82FEF0F872CD}" srcOrd="2" destOrd="0"/>
    <dgm:cxn modelId="{82F9CE2F-823C-4F66-B66E-24E71A2EFE10}" type="presParOf" srcId="{379535BB-FC16-4CB8-89CC-9687678A8EE0}" destId="{7533790A-AF85-4950-8B0B-1C4549571DFA}" srcOrd="0" destOrd="0"/>
    <dgm:cxn modelId="{9450BF31-6EC5-41AD-8D87-FFED48546C2D}" type="presOf" srcId="{3117431B-F778-469D-89FF-9233C06F9BB4}" destId="{7533790A-AF85-4950-8B0B-1C4549571DFA}" srcOrd="0" destOrd="0"/>
    <dgm:cxn modelId="{33ABC9DC-6586-4AB2-AD29-DA0947CDE4C7}" type="presParOf" srcId="{379535BB-FC16-4CB8-89CC-9687678A8EE0}" destId="{0420936D-9927-433B-88B8-5A34E52CD46A}" srcOrd="1" destOrd="0"/>
    <dgm:cxn modelId="{1F1A992B-0450-427F-B8C8-49C1FB6802C1}" type="presOf" srcId="{3117431B-F778-469D-89FF-9233C06F9BB4}" destId="{0420936D-9927-433B-88B8-5A34E52CD46A}" srcOrd="0" destOrd="0"/>
    <dgm:cxn modelId="{E35A5006-72A7-49FA-8C3B-8ECE3429EA67}" type="presParOf" srcId="{5D7A8134-7432-4B6D-A635-B4EE214E0998}" destId="{00142FA5-3E4F-489A-8158-987E2E59C107}" srcOrd="0" destOrd="0"/>
    <dgm:cxn modelId="{C34C3A89-4D03-4FE8-BF7C-6DEEB52F61F0}" type="presOf" srcId="{2A026F4C-F551-4DB1-8C8D-986CEED37EF5}" destId="{00142FA5-3E4F-489A-8158-987E2E59C107}" srcOrd="0" destOrd="0"/>
    <dgm:cxn modelId="{F436BD19-88BA-4C56-90E5-D5401C130905}" type="presParOf" srcId="{5D7A8134-7432-4B6D-A635-B4EE214E0998}" destId="{45DB704E-B386-448E-865D-48862ED13EEC}" srcOrd="1" destOrd="0"/>
    <dgm:cxn modelId="{6BB08B5B-8827-42C3-95D1-175D7FB16687}" type="presParOf" srcId="{45DB704E-B386-448E-865D-48862ED13EEC}" destId="{759BCD99-881F-4E2F-854D-9223BADCE628}" srcOrd="0" destOrd="0"/>
    <dgm:cxn modelId="{8626A794-3A1A-4CFF-A688-B7F87369D748}" type="presParOf" srcId="{45DB704E-B386-448E-865D-48862ED13EEC}" destId="{068D5ABC-9649-4A04-A809-C2F3A84519BA}" srcOrd="1" destOrd="0"/>
    <dgm:cxn modelId="{D40B50DD-9838-438A-B0BA-BD5069A6C6FA}" type="presParOf" srcId="{45DB704E-B386-448E-865D-48862ED13EEC}" destId="{6C121513-73A6-48B1-B0C6-CA2A3C0D1227}" srcOrd="2" destOrd="0"/>
    <dgm:cxn modelId="{8AF681D1-15F9-4D62-8FD5-DA7DCDA0D3D7}" type="presParOf" srcId="{759BCD99-881F-4E2F-854D-9223BADCE628}" destId="{986F718D-2E6F-4DF4-B76E-35AEEF12D290}" srcOrd="0" destOrd="0"/>
    <dgm:cxn modelId="{09B5E262-FC31-4938-9D3D-C5B4EC4C1F14}" type="presOf" srcId="{6915DDA4-B585-4458-B384-2B6615298132}" destId="{986F718D-2E6F-4DF4-B76E-35AEEF12D290}" srcOrd="0" destOrd="0"/>
    <dgm:cxn modelId="{071E3A31-F694-473A-8002-978190A2C23C}" type="presParOf" srcId="{759BCD99-881F-4E2F-854D-9223BADCE628}" destId="{C19D89F6-FBEF-4EED-A632-168A6AF95F99}" srcOrd="1" destOrd="0"/>
    <dgm:cxn modelId="{8ED58EB5-6D21-46E0-B590-CE2BCD0E2F29}" type="presOf" srcId="{6915DDA4-B585-4458-B384-2B6615298132}" destId="{C19D89F6-FBEF-4EED-A632-168A6AF95F99}" srcOrd="0" destOrd="0"/>
    <dgm:cxn modelId="{5E87195B-4F1C-4AD4-9EBB-59413E1E6BD6}" type="presParOf" srcId="{5D7A8134-7432-4B6D-A635-B4EE214E0998}" destId="{7E222311-E6DD-4809-A6D5-A38C0C59CDEE}" srcOrd="2" destOrd="0"/>
    <dgm:cxn modelId="{E831EB50-6776-48D7-9EE0-D6C09EFE7A59}" type="presOf" srcId="{82949505-F31D-40E0-8830-8ECD76F01B02}" destId="{7E222311-E6DD-4809-A6D5-A38C0C59CDEE}" srcOrd="0" destOrd="0"/>
    <dgm:cxn modelId="{4A91C31F-C192-4878-944C-7E8638B21F94}" type="presParOf" srcId="{5D7A8134-7432-4B6D-A635-B4EE214E0998}" destId="{406DED65-905B-4E59-959F-C4370DCE8997}" srcOrd="3" destOrd="0"/>
    <dgm:cxn modelId="{243D50CD-2B71-4335-ABD4-6A7DCD20A15D}" type="presParOf" srcId="{406DED65-905B-4E59-959F-C4370DCE8997}" destId="{81F71579-3B37-4DD1-97D2-59AA63A7A890}" srcOrd="0" destOrd="0"/>
    <dgm:cxn modelId="{40586514-CDEF-4CDE-BB31-7EBC88E7181A}" type="presParOf" srcId="{406DED65-905B-4E59-959F-C4370DCE8997}" destId="{E8FFB8C0-CE6C-47E3-BAC7-C8ADD56B5955}" srcOrd="1" destOrd="0"/>
    <dgm:cxn modelId="{B07DD365-9137-48B3-AA6A-99A5C271F8F3}" type="presParOf" srcId="{406DED65-905B-4E59-959F-C4370DCE8997}" destId="{EAB4EC75-F89B-4109-A769-096CF0EF2E03}" srcOrd="2" destOrd="0"/>
    <dgm:cxn modelId="{6A642EB0-DA90-4E91-9C9C-9A567C877348}" type="presParOf" srcId="{81F71579-3B37-4DD1-97D2-59AA63A7A890}" destId="{A5C7F757-A847-4066-8C56-5984190EB4E9}" srcOrd="0" destOrd="0"/>
    <dgm:cxn modelId="{4ACA277B-476F-471E-826D-CEEBADF57C47}" type="presOf" srcId="{EDE99610-E518-428D-8017-3D742986A899}" destId="{A5C7F757-A847-4066-8C56-5984190EB4E9}" srcOrd="0" destOrd="0"/>
    <dgm:cxn modelId="{0697998E-7B51-4661-9961-209017EEE9E3}" type="presParOf" srcId="{81F71579-3B37-4DD1-97D2-59AA63A7A890}" destId="{AE374E15-803B-4DB4-BBE5-B8982CAC900F}" srcOrd="1" destOrd="0"/>
    <dgm:cxn modelId="{194905D6-13AD-4EFB-8627-C621ACBE57EC}" type="presOf" srcId="{EDE99610-E518-428D-8017-3D742986A899}" destId="{AE374E15-803B-4DB4-BBE5-B8982CAC900F}" srcOrd="0" destOrd="0"/>
    <dgm:cxn modelId="{F9817BDE-63B6-4A56-BEC8-3EEEDF6B32A1}" type="presParOf" srcId="{5D7A8134-7432-4B6D-A635-B4EE214E0998}" destId="{034C639E-FBF7-4089-A039-77FD5C52FA05}" srcOrd="4" destOrd="0"/>
    <dgm:cxn modelId="{6B157AA6-D781-4A61-8002-8C3D7C315B06}" type="presOf" srcId="{C8448C53-FB4A-4481-8AE9-ED35F8C97710}" destId="{034C639E-FBF7-4089-A039-77FD5C52FA05}" srcOrd="0" destOrd="0"/>
    <dgm:cxn modelId="{E1FF0A70-B479-4A6A-9DAB-162FABA42EEB}" type="presParOf" srcId="{5D7A8134-7432-4B6D-A635-B4EE214E0998}" destId="{34F03826-6F1D-4507-B9CF-D759C98C8E84}" srcOrd="5" destOrd="0"/>
    <dgm:cxn modelId="{140E0A42-017A-413B-A619-391F8CD388DD}" type="presParOf" srcId="{34F03826-6F1D-4507-B9CF-D759C98C8E84}" destId="{5495620D-90C6-4203-A067-D77BC8691E28}" srcOrd="0" destOrd="0"/>
    <dgm:cxn modelId="{77015799-B112-41B4-BC7A-9DEFDEB77AA7}" type="presParOf" srcId="{34F03826-6F1D-4507-B9CF-D759C98C8E84}" destId="{2AF291C0-C373-44D1-BDCF-B7645F7A83EF}" srcOrd="1" destOrd="0"/>
    <dgm:cxn modelId="{67C72EB9-5240-4B5B-A0D3-A442221EC143}" type="presParOf" srcId="{34F03826-6F1D-4507-B9CF-D759C98C8E84}" destId="{FEFC599D-4079-42E1-8D73-B835B0E489EC}" srcOrd="2" destOrd="0"/>
    <dgm:cxn modelId="{DF3FCFC6-28EE-4BE1-9C18-9D778E78EB83}" type="presParOf" srcId="{5495620D-90C6-4203-A067-D77BC8691E28}" destId="{C251C1CE-4D7D-4177-BA34-A9AF7EC5B473}" srcOrd="0" destOrd="0"/>
    <dgm:cxn modelId="{12F6A6BA-1397-4596-B05E-D099F413727D}" type="presOf" srcId="{C9AE0C83-0BB1-48F5-9656-B9EC77F8C100}" destId="{C251C1CE-4D7D-4177-BA34-A9AF7EC5B473}" srcOrd="0" destOrd="0"/>
    <dgm:cxn modelId="{2875C078-9E07-413B-A9AF-CEF0010F56D6}" type="presParOf" srcId="{5495620D-90C6-4203-A067-D77BC8691E28}" destId="{E4B49B43-6D8B-4579-BDC4-9BDCF888DB1D}" srcOrd="1" destOrd="0"/>
    <dgm:cxn modelId="{7EE84BCA-2C4C-4BF7-8760-D4F591D774FE}" type="presOf" srcId="{C9AE0C83-0BB1-48F5-9656-B9EC77F8C100}" destId="{E4B49B43-6D8B-4579-BDC4-9BDCF888DB1D}" srcOrd="0" destOrd="0"/>
    <dgm:cxn modelId="{2CAA4288-55BE-48EC-834F-9BF751F4AD58}" type="presParOf" srcId="{F505FC5D-F285-46F5-9281-82FEF0F872CD}" destId="{609FE375-DFAE-4443-9B8A-11FCF73F96D1}" srcOrd="0" destOrd="0"/>
    <dgm:cxn modelId="{F09486E1-A8B2-4997-A1F6-40110F9CBA52}" type="presOf" srcId="{BB8ED3BD-4A28-4849-8932-BA9A99432379}" destId="{609FE375-DFAE-4443-9B8A-11FCF73F96D1}" srcOrd="0" destOrd="0"/>
    <dgm:cxn modelId="{3AD167F3-D72E-4C52-A401-BD5975BFFF95}" type="presParOf" srcId="{F505FC5D-F285-46F5-9281-82FEF0F872CD}" destId="{563CF697-0487-4F87-AB2B-60EED172560E}" srcOrd="1" destOrd="0"/>
    <dgm:cxn modelId="{5FA4F06E-3263-4EA6-BBF4-48D305E9DCEF}" type="presParOf" srcId="{563CF697-0487-4F87-AB2B-60EED172560E}" destId="{33950F7F-6D73-488C-B045-9053DC4B3FBC}" srcOrd="0" destOrd="0"/>
    <dgm:cxn modelId="{85E6E3B9-C3D2-4054-B3E2-465DA55697D0}" type="presParOf" srcId="{563CF697-0487-4F87-AB2B-60EED172560E}" destId="{D65B1DD1-6A80-4862-8453-B811548C9AF4}" srcOrd="1" destOrd="0"/>
    <dgm:cxn modelId="{E1B7C5FE-F2C9-46A0-9B59-3806C091AD64}" type="presParOf" srcId="{563CF697-0487-4F87-AB2B-60EED172560E}" destId="{269FC61F-DF20-4E78-9838-34152FCB19F1}" srcOrd="2" destOrd="0"/>
    <dgm:cxn modelId="{02066735-6806-43DE-B31D-170D6E5A622B}" type="presParOf" srcId="{33950F7F-6D73-488C-B045-9053DC4B3FBC}" destId="{864B496B-EA98-4C00-854C-D324D08888D4}" srcOrd="0" destOrd="0"/>
    <dgm:cxn modelId="{FFD16B1C-7289-4D00-BCB1-811820B7C773}" type="presOf" srcId="{1746CBD6-7138-42DB-B487-391412E9F597}" destId="{864B496B-EA98-4C00-854C-D324D08888D4}" srcOrd="0" destOrd="0"/>
    <dgm:cxn modelId="{9C0F5904-A6CC-4D44-A68D-B4F559DAED7D}" type="presParOf" srcId="{33950F7F-6D73-488C-B045-9053DC4B3FBC}" destId="{C47ECF35-914E-496D-A74B-D718598999B6}" srcOrd="1" destOrd="0"/>
    <dgm:cxn modelId="{D6D02E80-7ABF-4C6C-BB8F-E3AC3D0C3CD9}" type="presOf" srcId="{1746CBD6-7138-42DB-B487-391412E9F597}" destId="{C47ECF35-914E-496D-A74B-D718598999B6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9AFB56-9C03-4502-A8C9-FEDB0B1F2447}" type="doc">
      <dgm:prSet loTypeId="urn:microsoft.com/office/officeart/2005/8/layout/orgChart1" qsTypeId="urn:microsoft.com/office/officeart/2005/8/quickstyle/simple5" csTypeId="urn:microsoft.com/office/officeart/2005/8/colors/accent6_5"/>
      <dgm:spPr/>
    </dgm:pt>
    <dgm:pt modelId="{3117431B-F778-469D-89FF-9233C06F9BB4}">
      <dgm:prSet/>
      <dgm:spPr/>
    </dgm:pt>
    <dgm:pt modelId="{8605FFD8-5CCC-43C2-8076-05931C8C8638}" cxnId="{899D4BAC-FDBF-471C-9143-416CC1FFF8FC}" type="parTrans">
      <dgm:prSet/>
      <dgm:spPr/>
    </dgm:pt>
    <dgm:pt modelId="{78CB6388-E721-4DD0-9479-25A72DA245CE}" cxnId="{899D4BAC-FDBF-471C-9143-416CC1FFF8FC}" type="sibTrans">
      <dgm:prSet/>
      <dgm:spPr/>
    </dgm:pt>
    <dgm:pt modelId="{1746CBD6-7138-42DB-B487-391412E9F597}" type="asst">
      <dgm:prSet/>
      <dgm:spPr/>
    </dgm:pt>
    <dgm:pt modelId="{BB8ED3BD-4A28-4849-8932-BA9A99432379}" cxnId="{5B0BBBFE-CAB4-4BD2-AEE0-C68E5DA4432C}" type="parTrans">
      <dgm:prSet/>
      <dgm:spPr/>
    </dgm:pt>
    <dgm:pt modelId="{25758E1E-0EB4-4B65-BA86-F1948A491CFA}" cxnId="{5B0BBBFE-CAB4-4BD2-AEE0-C68E5DA4432C}" type="sibTrans">
      <dgm:prSet/>
      <dgm:spPr/>
    </dgm:pt>
    <dgm:pt modelId="{6915DDA4-B585-4458-B384-2B6615298132}">
      <dgm:prSet/>
      <dgm:spPr/>
    </dgm:pt>
    <dgm:pt modelId="{2A026F4C-F551-4DB1-8C8D-986CEED37EF5}" cxnId="{AFE1E1FB-37F7-4E2F-96E2-66F935097215}" type="parTrans">
      <dgm:prSet/>
      <dgm:spPr/>
    </dgm:pt>
    <dgm:pt modelId="{2AFD2EBF-65DD-4A02-B3AC-3164EA46DEAE}" cxnId="{AFE1E1FB-37F7-4E2F-96E2-66F935097215}" type="sibTrans">
      <dgm:prSet/>
      <dgm:spPr/>
    </dgm:pt>
    <dgm:pt modelId="{EDE99610-E518-428D-8017-3D742986A899}">
      <dgm:prSet/>
      <dgm:spPr/>
    </dgm:pt>
    <dgm:pt modelId="{82949505-F31D-40E0-8830-8ECD76F01B02}" cxnId="{53D499DC-AE54-42C7-B24D-F010B2963446}" type="parTrans">
      <dgm:prSet/>
      <dgm:spPr/>
    </dgm:pt>
    <dgm:pt modelId="{A8AA7B49-3D13-40AD-B282-BC675F98DB88}" cxnId="{53D499DC-AE54-42C7-B24D-F010B2963446}" type="sibTrans">
      <dgm:prSet/>
      <dgm:spPr/>
    </dgm:pt>
    <dgm:pt modelId="{C9AE0C83-0BB1-48F5-9656-B9EC77F8C100}">
      <dgm:prSet/>
      <dgm:spPr/>
    </dgm:pt>
    <dgm:pt modelId="{C8448C53-FB4A-4481-8AE9-ED35F8C97710}" cxnId="{AFA32CCD-6487-4C87-A8BA-A750552D8586}" type="parTrans">
      <dgm:prSet/>
      <dgm:spPr/>
    </dgm:pt>
    <dgm:pt modelId="{C927D214-FFAB-43CF-9F5D-E44A6B372872}" cxnId="{AFA32CCD-6487-4C87-A8BA-A750552D8586}" type="sibTrans">
      <dgm:prSet/>
      <dgm:spPr/>
    </dgm:pt>
    <dgm:pt modelId="{2962AE4C-191E-48A0-BF07-7FAD33CA9FD3}" type="pres">
      <dgm:prSet presAssocID="{979AFB56-9C03-4502-A8C9-FEDB0B1F2447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12FC555-FDE5-4BE0-B50F-191DA2F74217}" type="pres">
      <dgm:prSet presAssocID="{3117431B-F778-469D-89FF-9233C06F9BB4}" presName="hierRoot1">
        <dgm:presLayoutVars>
          <dgm:hierBranch val="init"/>
        </dgm:presLayoutVars>
      </dgm:prSet>
      <dgm:spPr/>
    </dgm:pt>
    <dgm:pt modelId="{379535BB-FC16-4CB8-89CC-9687678A8EE0}" type="pres">
      <dgm:prSet presAssocID="{3117431B-F778-469D-89FF-9233C06F9BB4}" presName="rootComposite1"/>
      <dgm:spPr/>
    </dgm:pt>
    <dgm:pt modelId="{5D7A8134-7432-4B6D-A635-B4EE214E0998}" type="pres">
      <dgm:prSet presAssocID="{3117431B-F778-469D-89FF-9233C06F9BB4}" presName="hierChild2"/>
      <dgm:spPr/>
    </dgm:pt>
    <dgm:pt modelId="{F505FC5D-F285-46F5-9281-82FEF0F872CD}" type="pres">
      <dgm:prSet presAssocID="{3117431B-F778-469D-89FF-9233C06F9BB4}" presName="hierChild3"/>
      <dgm:spPr/>
    </dgm:pt>
    <dgm:pt modelId="{7533790A-AF85-4950-8B0B-1C4549571DFA}" type="pres">
      <dgm:prSet presAssocID="{3117431B-F778-469D-89FF-9233C06F9BB4}" presName="rootText1" presStyleLbl="node0" presStyleIdx="0" presStyleCnt="1">
        <dgm:presLayoutVars>
          <dgm:chPref val="3"/>
        </dgm:presLayoutVars>
      </dgm:prSet>
      <dgm:spPr/>
    </dgm:pt>
    <dgm:pt modelId="{0420936D-9927-433B-88B8-5A34E52CD46A}" type="pres">
      <dgm:prSet presAssocID="{3117431B-F778-469D-89FF-9233C06F9BB4}" presName="rootConnector1" presStyleLbl="node1"/>
      <dgm:spPr/>
    </dgm:pt>
    <dgm:pt modelId="{00142FA5-3E4F-489A-8158-987E2E59C107}" type="pres">
      <dgm:prSet presAssocID="{2A026F4C-F551-4DB1-8C8D-986CEED37EF5}" presName="Name37" presStyleLbl="parChTrans1D2" presStyleIdx="0" presStyleCnt="4"/>
      <dgm:spPr/>
    </dgm:pt>
    <dgm:pt modelId="{45DB704E-B386-448E-865D-48862ED13EEC}" type="pres">
      <dgm:prSet presAssocID="{6915DDA4-B585-4458-B384-2B6615298132}" presName="hierRoot2">
        <dgm:presLayoutVars>
          <dgm:hierBranch val="init"/>
        </dgm:presLayoutVars>
      </dgm:prSet>
      <dgm:spPr/>
    </dgm:pt>
    <dgm:pt modelId="{759BCD99-881F-4E2F-854D-9223BADCE628}" type="pres">
      <dgm:prSet presAssocID="{6915DDA4-B585-4458-B384-2B6615298132}" presName="rootComposite"/>
      <dgm:spPr/>
    </dgm:pt>
    <dgm:pt modelId="{068D5ABC-9649-4A04-A809-C2F3A84519BA}" type="pres">
      <dgm:prSet presAssocID="{6915DDA4-B585-4458-B384-2B6615298132}" presName="hierChild4"/>
      <dgm:spPr/>
    </dgm:pt>
    <dgm:pt modelId="{6C121513-73A6-48B1-B0C6-CA2A3C0D1227}" type="pres">
      <dgm:prSet presAssocID="{6915DDA4-B585-4458-B384-2B6615298132}" presName="hierChild5"/>
      <dgm:spPr/>
    </dgm:pt>
    <dgm:pt modelId="{986F718D-2E6F-4DF4-B76E-35AEEF12D290}" type="pres">
      <dgm:prSet presAssocID="{6915DDA4-B585-4458-B384-2B6615298132}" presName="rootText" presStyleLbl="node2" presStyleIdx="0" presStyleCnt="3">
        <dgm:presLayoutVars>
          <dgm:chPref val="3"/>
        </dgm:presLayoutVars>
      </dgm:prSet>
      <dgm:spPr/>
    </dgm:pt>
    <dgm:pt modelId="{C19D89F6-FBEF-4EED-A632-168A6AF95F99}" type="pres">
      <dgm:prSet presAssocID="{6915DDA4-B585-4458-B384-2B6615298132}" presName="rootConnector" presStyleLbl="node2" presStyleIdx="0" presStyleCnt="3"/>
      <dgm:spPr/>
    </dgm:pt>
    <dgm:pt modelId="{7E222311-E6DD-4809-A6D5-A38C0C59CDEE}" type="pres">
      <dgm:prSet presAssocID="{82949505-F31D-40E0-8830-8ECD76F01B02}" presName="Name37" presStyleLbl="parChTrans1D2" presStyleIdx="1" presStyleCnt="4"/>
      <dgm:spPr/>
    </dgm:pt>
    <dgm:pt modelId="{406DED65-905B-4E59-959F-C4370DCE8997}" type="pres">
      <dgm:prSet presAssocID="{EDE99610-E518-428D-8017-3D742986A899}" presName="hierRoot2">
        <dgm:presLayoutVars>
          <dgm:hierBranch val="init"/>
        </dgm:presLayoutVars>
      </dgm:prSet>
      <dgm:spPr/>
    </dgm:pt>
    <dgm:pt modelId="{81F71579-3B37-4DD1-97D2-59AA63A7A890}" type="pres">
      <dgm:prSet presAssocID="{EDE99610-E518-428D-8017-3D742986A899}" presName="rootComposite"/>
      <dgm:spPr/>
    </dgm:pt>
    <dgm:pt modelId="{E8FFB8C0-CE6C-47E3-BAC7-C8ADD56B5955}" type="pres">
      <dgm:prSet presAssocID="{EDE99610-E518-428D-8017-3D742986A899}" presName="hierChild4"/>
      <dgm:spPr/>
    </dgm:pt>
    <dgm:pt modelId="{EAB4EC75-F89B-4109-A769-096CF0EF2E03}" type="pres">
      <dgm:prSet presAssocID="{EDE99610-E518-428D-8017-3D742986A899}" presName="hierChild5"/>
      <dgm:spPr/>
    </dgm:pt>
    <dgm:pt modelId="{A5C7F757-A847-4066-8C56-5984190EB4E9}" type="pres">
      <dgm:prSet presAssocID="{EDE99610-E518-428D-8017-3D742986A899}" presName="rootText" presStyleLbl="node2" presStyleIdx="1" presStyleCnt="3">
        <dgm:presLayoutVars>
          <dgm:chPref val="3"/>
        </dgm:presLayoutVars>
      </dgm:prSet>
      <dgm:spPr/>
    </dgm:pt>
    <dgm:pt modelId="{AE374E15-803B-4DB4-BBE5-B8982CAC900F}" type="pres">
      <dgm:prSet presAssocID="{EDE99610-E518-428D-8017-3D742986A899}" presName="rootConnector" presStyleLbl="node2" presStyleIdx="1" presStyleCnt="3"/>
      <dgm:spPr/>
    </dgm:pt>
    <dgm:pt modelId="{034C639E-FBF7-4089-A039-77FD5C52FA05}" type="pres">
      <dgm:prSet presAssocID="{C8448C53-FB4A-4481-8AE9-ED35F8C97710}" presName="Name37" presStyleLbl="parChTrans1D2" presStyleIdx="2" presStyleCnt="4"/>
      <dgm:spPr/>
    </dgm:pt>
    <dgm:pt modelId="{34F03826-6F1D-4507-B9CF-D759C98C8E84}" type="pres">
      <dgm:prSet presAssocID="{C9AE0C83-0BB1-48F5-9656-B9EC77F8C100}" presName="hierRoot2">
        <dgm:presLayoutVars>
          <dgm:hierBranch val="init"/>
        </dgm:presLayoutVars>
      </dgm:prSet>
      <dgm:spPr/>
    </dgm:pt>
    <dgm:pt modelId="{5495620D-90C6-4203-A067-D77BC8691E28}" type="pres">
      <dgm:prSet presAssocID="{C9AE0C83-0BB1-48F5-9656-B9EC77F8C100}" presName="rootComposite"/>
      <dgm:spPr/>
    </dgm:pt>
    <dgm:pt modelId="{2AF291C0-C373-44D1-BDCF-B7645F7A83EF}" type="pres">
      <dgm:prSet presAssocID="{C9AE0C83-0BB1-48F5-9656-B9EC77F8C100}" presName="hierChild4"/>
      <dgm:spPr/>
    </dgm:pt>
    <dgm:pt modelId="{FEFC599D-4079-42E1-8D73-B835B0E489EC}" type="pres">
      <dgm:prSet presAssocID="{C9AE0C83-0BB1-48F5-9656-B9EC77F8C100}" presName="hierChild5"/>
      <dgm:spPr/>
    </dgm:pt>
    <dgm:pt modelId="{C251C1CE-4D7D-4177-BA34-A9AF7EC5B473}" type="pres">
      <dgm:prSet presAssocID="{C9AE0C83-0BB1-48F5-9656-B9EC77F8C100}" presName="rootText" presStyleLbl="node2" presStyleIdx="2" presStyleCnt="3">
        <dgm:presLayoutVars>
          <dgm:chPref val="3"/>
        </dgm:presLayoutVars>
      </dgm:prSet>
      <dgm:spPr/>
    </dgm:pt>
    <dgm:pt modelId="{E4B49B43-6D8B-4579-BDC4-9BDCF888DB1D}" type="pres">
      <dgm:prSet presAssocID="{C9AE0C83-0BB1-48F5-9656-B9EC77F8C100}" presName="rootConnector" presStyleLbl="node2" presStyleIdx="2" presStyleCnt="3"/>
      <dgm:spPr/>
    </dgm:pt>
    <dgm:pt modelId="{609FE375-DFAE-4443-9B8A-11FCF73F96D1}" type="pres">
      <dgm:prSet presAssocID="{BB8ED3BD-4A28-4849-8932-BA9A99432379}" presName="Name111" presStyleLbl="parChTrans1D2" presStyleIdx="3" presStyleCnt="4"/>
      <dgm:spPr/>
    </dgm:pt>
    <dgm:pt modelId="{563CF697-0487-4F87-AB2B-60EED172560E}" type="pres">
      <dgm:prSet presAssocID="{1746CBD6-7138-42DB-B487-391412E9F597}" presName="hierRoot3">
        <dgm:presLayoutVars>
          <dgm:hierBranch val="init"/>
        </dgm:presLayoutVars>
      </dgm:prSet>
      <dgm:spPr/>
    </dgm:pt>
    <dgm:pt modelId="{33950F7F-6D73-488C-B045-9053DC4B3FBC}" type="pres">
      <dgm:prSet presAssocID="{1746CBD6-7138-42DB-B487-391412E9F597}" presName="rootComposite3"/>
      <dgm:spPr/>
    </dgm:pt>
    <dgm:pt modelId="{D65B1DD1-6A80-4862-8453-B811548C9AF4}" type="pres">
      <dgm:prSet presAssocID="{1746CBD6-7138-42DB-B487-391412E9F597}" presName="hierChild6"/>
      <dgm:spPr/>
    </dgm:pt>
    <dgm:pt modelId="{269FC61F-DF20-4E78-9838-34152FCB19F1}" type="pres">
      <dgm:prSet presAssocID="{1746CBD6-7138-42DB-B487-391412E9F597}" presName="hierChild7"/>
      <dgm:spPr/>
    </dgm:pt>
    <dgm:pt modelId="{864B496B-EA98-4C00-854C-D324D08888D4}" type="pres">
      <dgm:prSet presAssocID="{1746CBD6-7138-42DB-B487-391412E9F597}" presName="rootText3" presStyleLbl="asst1" presStyleIdx="0" presStyleCnt="1">
        <dgm:presLayoutVars>
          <dgm:chPref val="3"/>
        </dgm:presLayoutVars>
      </dgm:prSet>
      <dgm:spPr/>
    </dgm:pt>
    <dgm:pt modelId="{C47ECF35-914E-496D-A74B-D718598999B6}" type="pres">
      <dgm:prSet presAssocID="{1746CBD6-7138-42DB-B487-391412E9F597}" presName="rootConnector3" presStyleLbl="asst1" presStyleIdx="0" presStyleCnt="1"/>
      <dgm:spPr/>
    </dgm:pt>
  </dgm:ptLst>
  <dgm:cxnLst>
    <dgm:cxn modelId="{899D4BAC-FDBF-471C-9143-416CC1FFF8FC}" srcId="{979AFB56-9C03-4502-A8C9-FEDB0B1F2447}" destId="{3117431B-F778-469D-89FF-9233C06F9BB4}" srcOrd="0" destOrd="0" parTransId="{8605FFD8-5CCC-43C2-8076-05931C8C8638}" sibTransId="{78CB6388-E721-4DD0-9479-25A72DA245CE}"/>
    <dgm:cxn modelId="{5B0BBBFE-CAB4-4BD2-AEE0-C68E5DA4432C}" srcId="{3117431B-F778-469D-89FF-9233C06F9BB4}" destId="{1746CBD6-7138-42DB-B487-391412E9F597}" srcOrd="0" destOrd="0" parTransId="{BB8ED3BD-4A28-4849-8932-BA9A99432379}" sibTransId="{25758E1E-0EB4-4B65-BA86-F1948A491CFA}"/>
    <dgm:cxn modelId="{AFE1E1FB-37F7-4E2F-96E2-66F935097215}" srcId="{3117431B-F778-469D-89FF-9233C06F9BB4}" destId="{6915DDA4-B585-4458-B384-2B6615298132}" srcOrd="1" destOrd="0" parTransId="{2A026F4C-F551-4DB1-8C8D-986CEED37EF5}" sibTransId="{2AFD2EBF-65DD-4A02-B3AC-3164EA46DEAE}"/>
    <dgm:cxn modelId="{53D499DC-AE54-42C7-B24D-F010B2963446}" srcId="{3117431B-F778-469D-89FF-9233C06F9BB4}" destId="{EDE99610-E518-428D-8017-3D742986A899}" srcOrd="2" destOrd="0" parTransId="{82949505-F31D-40E0-8830-8ECD76F01B02}" sibTransId="{A8AA7B49-3D13-40AD-B282-BC675F98DB88}"/>
    <dgm:cxn modelId="{AFA32CCD-6487-4C87-A8BA-A750552D8586}" srcId="{3117431B-F778-469D-89FF-9233C06F9BB4}" destId="{C9AE0C83-0BB1-48F5-9656-B9EC77F8C100}" srcOrd="3" destOrd="0" parTransId="{C8448C53-FB4A-4481-8AE9-ED35F8C97710}" sibTransId="{C927D214-FFAB-43CF-9F5D-E44A6B372872}"/>
    <dgm:cxn modelId="{C054D443-405F-4E7C-B2C7-9B8139EB78E7}" type="presOf" srcId="{979AFB56-9C03-4502-A8C9-FEDB0B1F2447}" destId="{2962AE4C-191E-48A0-BF07-7FAD33CA9FD3}" srcOrd="0" destOrd="0"/>
    <dgm:cxn modelId="{7AC4211C-0C17-4486-B54B-804C5FC57447}" type="presParOf" srcId="{2962AE4C-191E-48A0-BF07-7FAD33CA9FD3}" destId="{312FC555-FDE5-4BE0-B50F-191DA2F74217}" srcOrd="0" destOrd="0"/>
    <dgm:cxn modelId="{23885C29-7C51-47DA-9DAB-93385AC82645}" type="presParOf" srcId="{312FC555-FDE5-4BE0-B50F-191DA2F74217}" destId="{379535BB-FC16-4CB8-89CC-9687678A8EE0}" srcOrd="0" destOrd="0"/>
    <dgm:cxn modelId="{CE7B4BDF-E003-423C-B43B-C90AEAF6F687}" type="presParOf" srcId="{312FC555-FDE5-4BE0-B50F-191DA2F74217}" destId="{5D7A8134-7432-4B6D-A635-B4EE214E0998}" srcOrd="1" destOrd="0"/>
    <dgm:cxn modelId="{8C8DFD3A-1AF3-45FC-AD55-D98777F0EF41}" type="presParOf" srcId="{312FC555-FDE5-4BE0-B50F-191DA2F74217}" destId="{F505FC5D-F285-46F5-9281-82FEF0F872CD}" srcOrd="2" destOrd="0"/>
    <dgm:cxn modelId="{82F9CE2F-823C-4F66-B66E-24E71A2EFE10}" type="presParOf" srcId="{379535BB-FC16-4CB8-89CC-9687678A8EE0}" destId="{7533790A-AF85-4950-8B0B-1C4549571DFA}" srcOrd="0" destOrd="0"/>
    <dgm:cxn modelId="{9450BF31-6EC5-41AD-8D87-FFED48546C2D}" type="presOf" srcId="{3117431B-F778-469D-89FF-9233C06F9BB4}" destId="{7533790A-AF85-4950-8B0B-1C4549571DFA}" srcOrd="0" destOrd="0"/>
    <dgm:cxn modelId="{33ABC9DC-6586-4AB2-AD29-DA0947CDE4C7}" type="presParOf" srcId="{379535BB-FC16-4CB8-89CC-9687678A8EE0}" destId="{0420936D-9927-433B-88B8-5A34E52CD46A}" srcOrd="1" destOrd="0"/>
    <dgm:cxn modelId="{1F1A992B-0450-427F-B8C8-49C1FB6802C1}" type="presOf" srcId="{3117431B-F778-469D-89FF-9233C06F9BB4}" destId="{0420936D-9927-433B-88B8-5A34E52CD46A}" srcOrd="0" destOrd="0"/>
    <dgm:cxn modelId="{E35A5006-72A7-49FA-8C3B-8ECE3429EA67}" type="presParOf" srcId="{5D7A8134-7432-4B6D-A635-B4EE214E0998}" destId="{00142FA5-3E4F-489A-8158-987E2E59C107}" srcOrd="0" destOrd="0"/>
    <dgm:cxn modelId="{C34C3A89-4D03-4FE8-BF7C-6DEEB52F61F0}" type="presOf" srcId="{2A026F4C-F551-4DB1-8C8D-986CEED37EF5}" destId="{00142FA5-3E4F-489A-8158-987E2E59C107}" srcOrd="0" destOrd="0"/>
    <dgm:cxn modelId="{F436BD19-88BA-4C56-90E5-D5401C130905}" type="presParOf" srcId="{5D7A8134-7432-4B6D-A635-B4EE214E0998}" destId="{45DB704E-B386-448E-865D-48862ED13EEC}" srcOrd="1" destOrd="0"/>
    <dgm:cxn modelId="{6BB08B5B-8827-42C3-95D1-175D7FB16687}" type="presParOf" srcId="{45DB704E-B386-448E-865D-48862ED13EEC}" destId="{759BCD99-881F-4E2F-854D-9223BADCE628}" srcOrd="0" destOrd="0"/>
    <dgm:cxn modelId="{8626A794-3A1A-4CFF-A688-B7F87369D748}" type="presParOf" srcId="{45DB704E-B386-448E-865D-48862ED13EEC}" destId="{068D5ABC-9649-4A04-A809-C2F3A84519BA}" srcOrd="1" destOrd="0"/>
    <dgm:cxn modelId="{D40B50DD-9838-438A-B0BA-BD5069A6C6FA}" type="presParOf" srcId="{45DB704E-B386-448E-865D-48862ED13EEC}" destId="{6C121513-73A6-48B1-B0C6-CA2A3C0D1227}" srcOrd="2" destOrd="0"/>
    <dgm:cxn modelId="{8AF681D1-15F9-4D62-8FD5-DA7DCDA0D3D7}" type="presParOf" srcId="{759BCD99-881F-4E2F-854D-9223BADCE628}" destId="{986F718D-2E6F-4DF4-B76E-35AEEF12D290}" srcOrd="0" destOrd="0"/>
    <dgm:cxn modelId="{09B5E262-FC31-4938-9D3D-C5B4EC4C1F14}" type="presOf" srcId="{6915DDA4-B585-4458-B384-2B6615298132}" destId="{986F718D-2E6F-4DF4-B76E-35AEEF12D290}" srcOrd="0" destOrd="0"/>
    <dgm:cxn modelId="{071E3A31-F694-473A-8002-978190A2C23C}" type="presParOf" srcId="{759BCD99-881F-4E2F-854D-9223BADCE628}" destId="{C19D89F6-FBEF-4EED-A632-168A6AF95F99}" srcOrd="1" destOrd="0"/>
    <dgm:cxn modelId="{8ED58EB5-6D21-46E0-B590-CE2BCD0E2F29}" type="presOf" srcId="{6915DDA4-B585-4458-B384-2B6615298132}" destId="{C19D89F6-FBEF-4EED-A632-168A6AF95F99}" srcOrd="0" destOrd="0"/>
    <dgm:cxn modelId="{5E87195B-4F1C-4AD4-9EBB-59413E1E6BD6}" type="presParOf" srcId="{5D7A8134-7432-4B6D-A635-B4EE214E0998}" destId="{7E222311-E6DD-4809-A6D5-A38C0C59CDEE}" srcOrd="2" destOrd="0"/>
    <dgm:cxn modelId="{E831EB50-6776-48D7-9EE0-D6C09EFE7A59}" type="presOf" srcId="{82949505-F31D-40E0-8830-8ECD76F01B02}" destId="{7E222311-E6DD-4809-A6D5-A38C0C59CDEE}" srcOrd="0" destOrd="0"/>
    <dgm:cxn modelId="{4A91C31F-C192-4878-944C-7E8638B21F94}" type="presParOf" srcId="{5D7A8134-7432-4B6D-A635-B4EE214E0998}" destId="{406DED65-905B-4E59-959F-C4370DCE8997}" srcOrd="3" destOrd="0"/>
    <dgm:cxn modelId="{243D50CD-2B71-4335-ABD4-6A7DCD20A15D}" type="presParOf" srcId="{406DED65-905B-4E59-959F-C4370DCE8997}" destId="{81F71579-3B37-4DD1-97D2-59AA63A7A890}" srcOrd="0" destOrd="0"/>
    <dgm:cxn modelId="{40586514-CDEF-4CDE-BB31-7EBC88E7181A}" type="presParOf" srcId="{406DED65-905B-4E59-959F-C4370DCE8997}" destId="{E8FFB8C0-CE6C-47E3-BAC7-C8ADD56B5955}" srcOrd="1" destOrd="0"/>
    <dgm:cxn modelId="{B07DD365-9137-48B3-AA6A-99A5C271F8F3}" type="presParOf" srcId="{406DED65-905B-4E59-959F-C4370DCE8997}" destId="{EAB4EC75-F89B-4109-A769-096CF0EF2E03}" srcOrd="2" destOrd="0"/>
    <dgm:cxn modelId="{6A642EB0-DA90-4E91-9C9C-9A567C877348}" type="presParOf" srcId="{81F71579-3B37-4DD1-97D2-59AA63A7A890}" destId="{A5C7F757-A847-4066-8C56-5984190EB4E9}" srcOrd="0" destOrd="0"/>
    <dgm:cxn modelId="{4ACA277B-476F-471E-826D-CEEBADF57C47}" type="presOf" srcId="{EDE99610-E518-428D-8017-3D742986A899}" destId="{A5C7F757-A847-4066-8C56-5984190EB4E9}" srcOrd="0" destOrd="0"/>
    <dgm:cxn modelId="{0697998E-7B51-4661-9961-209017EEE9E3}" type="presParOf" srcId="{81F71579-3B37-4DD1-97D2-59AA63A7A890}" destId="{AE374E15-803B-4DB4-BBE5-B8982CAC900F}" srcOrd="1" destOrd="0"/>
    <dgm:cxn modelId="{194905D6-13AD-4EFB-8627-C621ACBE57EC}" type="presOf" srcId="{EDE99610-E518-428D-8017-3D742986A899}" destId="{AE374E15-803B-4DB4-BBE5-B8982CAC900F}" srcOrd="0" destOrd="0"/>
    <dgm:cxn modelId="{F9817BDE-63B6-4A56-BEC8-3EEEDF6B32A1}" type="presParOf" srcId="{5D7A8134-7432-4B6D-A635-B4EE214E0998}" destId="{034C639E-FBF7-4089-A039-77FD5C52FA05}" srcOrd="4" destOrd="0"/>
    <dgm:cxn modelId="{6B157AA6-D781-4A61-8002-8C3D7C315B06}" type="presOf" srcId="{C8448C53-FB4A-4481-8AE9-ED35F8C97710}" destId="{034C639E-FBF7-4089-A039-77FD5C52FA05}" srcOrd="0" destOrd="0"/>
    <dgm:cxn modelId="{E1FF0A70-B479-4A6A-9DAB-162FABA42EEB}" type="presParOf" srcId="{5D7A8134-7432-4B6D-A635-B4EE214E0998}" destId="{34F03826-6F1D-4507-B9CF-D759C98C8E84}" srcOrd="5" destOrd="0"/>
    <dgm:cxn modelId="{140E0A42-017A-413B-A619-391F8CD388DD}" type="presParOf" srcId="{34F03826-6F1D-4507-B9CF-D759C98C8E84}" destId="{5495620D-90C6-4203-A067-D77BC8691E28}" srcOrd="0" destOrd="0"/>
    <dgm:cxn modelId="{77015799-B112-41B4-BC7A-9DEFDEB77AA7}" type="presParOf" srcId="{34F03826-6F1D-4507-B9CF-D759C98C8E84}" destId="{2AF291C0-C373-44D1-BDCF-B7645F7A83EF}" srcOrd="1" destOrd="0"/>
    <dgm:cxn modelId="{67C72EB9-5240-4B5B-A0D3-A442221EC143}" type="presParOf" srcId="{34F03826-6F1D-4507-B9CF-D759C98C8E84}" destId="{FEFC599D-4079-42E1-8D73-B835B0E489EC}" srcOrd="2" destOrd="0"/>
    <dgm:cxn modelId="{DF3FCFC6-28EE-4BE1-9C18-9D778E78EB83}" type="presParOf" srcId="{5495620D-90C6-4203-A067-D77BC8691E28}" destId="{C251C1CE-4D7D-4177-BA34-A9AF7EC5B473}" srcOrd="0" destOrd="0"/>
    <dgm:cxn modelId="{12F6A6BA-1397-4596-B05E-D099F413727D}" type="presOf" srcId="{C9AE0C83-0BB1-48F5-9656-B9EC77F8C100}" destId="{C251C1CE-4D7D-4177-BA34-A9AF7EC5B473}" srcOrd="0" destOrd="0"/>
    <dgm:cxn modelId="{2875C078-9E07-413B-A9AF-CEF0010F56D6}" type="presParOf" srcId="{5495620D-90C6-4203-A067-D77BC8691E28}" destId="{E4B49B43-6D8B-4579-BDC4-9BDCF888DB1D}" srcOrd="1" destOrd="0"/>
    <dgm:cxn modelId="{7EE84BCA-2C4C-4BF7-8760-D4F591D774FE}" type="presOf" srcId="{C9AE0C83-0BB1-48F5-9656-B9EC77F8C100}" destId="{E4B49B43-6D8B-4579-BDC4-9BDCF888DB1D}" srcOrd="0" destOrd="0"/>
    <dgm:cxn modelId="{2CAA4288-55BE-48EC-834F-9BF751F4AD58}" type="presParOf" srcId="{F505FC5D-F285-46F5-9281-82FEF0F872CD}" destId="{609FE375-DFAE-4443-9B8A-11FCF73F96D1}" srcOrd="0" destOrd="0"/>
    <dgm:cxn modelId="{F09486E1-A8B2-4997-A1F6-40110F9CBA52}" type="presOf" srcId="{BB8ED3BD-4A28-4849-8932-BA9A99432379}" destId="{609FE375-DFAE-4443-9B8A-11FCF73F96D1}" srcOrd="0" destOrd="0"/>
    <dgm:cxn modelId="{3AD167F3-D72E-4C52-A401-BD5975BFFF95}" type="presParOf" srcId="{F505FC5D-F285-46F5-9281-82FEF0F872CD}" destId="{563CF697-0487-4F87-AB2B-60EED172560E}" srcOrd="1" destOrd="0"/>
    <dgm:cxn modelId="{5FA4F06E-3263-4EA6-BBF4-48D305E9DCEF}" type="presParOf" srcId="{563CF697-0487-4F87-AB2B-60EED172560E}" destId="{33950F7F-6D73-488C-B045-9053DC4B3FBC}" srcOrd="0" destOrd="0"/>
    <dgm:cxn modelId="{85E6E3B9-C3D2-4054-B3E2-465DA55697D0}" type="presParOf" srcId="{563CF697-0487-4F87-AB2B-60EED172560E}" destId="{D65B1DD1-6A80-4862-8453-B811548C9AF4}" srcOrd="1" destOrd="0"/>
    <dgm:cxn modelId="{E1B7C5FE-F2C9-46A0-9B59-3806C091AD64}" type="presParOf" srcId="{563CF697-0487-4F87-AB2B-60EED172560E}" destId="{269FC61F-DF20-4E78-9838-34152FCB19F1}" srcOrd="2" destOrd="0"/>
    <dgm:cxn modelId="{02066735-6806-43DE-B31D-170D6E5A622B}" type="presParOf" srcId="{33950F7F-6D73-488C-B045-9053DC4B3FBC}" destId="{864B496B-EA98-4C00-854C-D324D08888D4}" srcOrd="0" destOrd="0"/>
    <dgm:cxn modelId="{FFD16B1C-7289-4D00-BCB1-811820B7C773}" type="presOf" srcId="{1746CBD6-7138-42DB-B487-391412E9F597}" destId="{864B496B-EA98-4C00-854C-D324D08888D4}" srcOrd="0" destOrd="0"/>
    <dgm:cxn modelId="{9C0F5904-A6CC-4D44-A68D-B4F559DAED7D}" type="presParOf" srcId="{33950F7F-6D73-488C-B045-9053DC4B3FBC}" destId="{C47ECF35-914E-496D-A74B-D718598999B6}" srcOrd="1" destOrd="0"/>
    <dgm:cxn modelId="{D6D02E80-7ABF-4C6C-BB8F-E3AC3D0C3CD9}" type="presOf" srcId="{1746CBD6-7138-42DB-B487-391412E9F597}" destId="{C47ECF35-914E-496D-A74B-D718598999B6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79AFB56-9C03-4502-A8C9-FEDB0B1F2447}" type="doc">
      <dgm:prSet loTypeId="urn:microsoft.com/office/officeart/2005/8/layout/orgChart1" qsTypeId="urn:microsoft.com/office/officeart/2005/8/quickstyle/simple5" csTypeId="urn:microsoft.com/office/officeart/2005/8/colors/accent6_5"/>
      <dgm:spPr/>
    </dgm:pt>
    <dgm:pt modelId="{3117431B-F778-469D-89FF-9233C06F9BB4}">
      <dgm:prSet/>
      <dgm:spPr/>
    </dgm:pt>
    <dgm:pt modelId="{8605FFD8-5CCC-43C2-8076-05931C8C8638}" cxnId="{899D4BAC-FDBF-471C-9143-416CC1FFF8FC}" type="parTrans">
      <dgm:prSet/>
      <dgm:spPr/>
    </dgm:pt>
    <dgm:pt modelId="{78CB6388-E721-4DD0-9479-25A72DA245CE}" cxnId="{899D4BAC-FDBF-471C-9143-416CC1FFF8FC}" type="sibTrans">
      <dgm:prSet/>
      <dgm:spPr/>
    </dgm:pt>
    <dgm:pt modelId="{1746CBD6-7138-42DB-B487-391412E9F597}" type="asst">
      <dgm:prSet/>
      <dgm:spPr/>
    </dgm:pt>
    <dgm:pt modelId="{BB8ED3BD-4A28-4849-8932-BA9A99432379}" cxnId="{5B0BBBFE-CAB4-4BD2-AEE0-C68E5DA4432C}" type="parTrans">
      <dgm:prSet/>
      <dgm:spPr/>
    </dgm:pt>
    <dgm:pt modelId="{25758E1E-0EB4-4B65-BA86-F1948A491CFA}" cxnId="{5B0BBBFE-CAB4-4BD2-AEE0-C68E5DA4432C}" type="sibTrans">
      <dgm:prSet/>
      <dgm:spPr/>
    </dgm:pt>
    <dgm:pt modelId="{6915DDA4-B585-4458-B384-2B6615298132}">
      <dgm:prSet/>
      <dgm:spPr/>
    </dgm:pt>
    <dgm:pt modelId="{2A026F4C-F551-4DB1-8C8D-986CEED37EF5}" cxnId="{AFE1E1FB-37F7-4E2F-96E2-66F935097215}" type="parTrans">
      <dgm:prSet/>
      <dgm:spPr/>
    </dgm:pt>
    <dgm:pt modelId="{2AFD2EBF-65DD-4A02-B3AC-3164EA46DEAE}" cxnId="{AFE1E1FB-37F7-4E2F-96E2-66F935097215}" type="sibTrans">
      <dgm:prSet/>
      <dgm:spPr/>
    </dgm:pt>
    <dgm:pt modelId="{EDE99610-E518-428D-8017-3D742986A899}">
      <dgm:prSet/>
      <dgm:spPr/>
    </dgm:pt>
    <dgm:pt modelId="{82949505-F31D-40E0-8830-8ECD76F01B02}" cxnId="{53D499DC-AE54-42C7-B24D-F010B2963446}" type="parTrans">
      <dgm:prSet/>
      <dgm:spPr/>
    </dgm:pt>
    <dgm:pt modelId="{A8AA7B49-3D13-40AD-B282-BC675F98DB88}" cxnId="{53D499DC-AE54-42C7-B24D-F010B2963446}" type="sibTrans">
      <dgm:prSet/>
      <dgm:spPr/>
    </dgm:pt>
    <dgm:pt modelId="{C9AE0C83-0BB1-48F5-9656-B9EC77F8C100}">
      <dgm:prSet/>
      <dgm:spPr/>
    </dgm:pt>
    <dgm:pt modelId="{C8448C53-FB4A-4481-8AE9-ED35F8C97710}" cxnId="{AFA32CCD-6487-4C87-A8BA-A750552D8586}" type="parTrans">
      <dgm:prSet/>
      <dgm:spPr/>
    </dgm:pt>
    <dgm:pt modelId="{C927D214-FFAB-43CF-9F5D-E44A6B372872}" cxnId="{AFA32CCD-6487-4C87-A8BA-A750552D8586}" type="sibTrans">
      <dgm:prSet/>
      <dgm:spPr/>
    </dgm:pt>
    <dgm:pt modelId="{2962AE4C-191E-48A0-BF07-7FAD33CA9FD3}" type="pres">
      <dgm:prSet presAssocID="{979AFB56-9C03-4502-A8C9-FEDB0B1F2447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12FC555-FDE5-4BE0-B50F-191DA2F74217}" type="pres">
      <dgm:prSet presAssocID="{3117431B-F778-469D-89FF-9233C06F9BB4}" presName="hierRoot1">
        <dgm:presLayoutVars>
          <dgm:hierBranch val="init"/>
        </dgm:presLayoutVars>
      </dgm:prSet>
      <dgm:spPr/>
    </dgm:pt>
    <dgm:pt modelId="{379535BB-FC16-4CB8-89CC-9687678A8EE0}" type="pres">
      <dgm:prSet presAssocID="{3117431B-F778-469D-89FF-9233C06F9BB4}" presName="rootComposite1"/>
      <dgm:spPr/>
    </dgm:pt>
    <dgm:pt modelId="{5D7A8134-7432-4B6D-A635-B4EE214E0998}" type="pres">
      <dgm:prSet presAssocID="{3117431B-F778-469D-89FF-9233C06F9BB4}" presName="hierChild2"/>
      <dgm:spPr/>
    </dgm:pt>
    <dgm:pt modelId="{F505FC5D-F285-46F5-9281-82FEF0F872CD}" type="pres">
      <dgm:prSet presAssocID="{3117431B-F778-469D-89FF-9233C06F9BB4}" presName="hierChild3"/>
      <dgm:spPr/>
    </dgm:pt>
    <dgm:pt modelId="{7533790A-AF85-4950-8B0B-1C4549571DFA}" type="pres">
      <dgm:prSet presAssocID="{3117431B-F778-469D-89FF-9233C06F9BB4}" presName="rootText1" presStyleLbl="node0" presStyleIdx="0" presStyleCnt="1">
        <dgm:presLayoutVars>
          <dgm:chPref val="3"/>
        </dgm:presLayoutVars>
      </dgm:prSet>
      <dgm:spPr/>
    </dgm:pt>
    <dgm:pt modelId="{0420936D-9927-433B-88B8-5A34E52CD46A}" type="pres">
      <dgm:prSet presAssocID="{3117431B-F778-469D-89FF-9233C06F9BB4}" presName="rootConnector1" presStyleLbl="node1"/>
      <dgm:spPr/>
    </dgm:pt>
    <dgm:pt modelId="{00142FA5-3E4F-489A-8158-987E2E59C107}" type="pres">
      <dgm:prSet presAssocID="{2A026F4C-F551-4DB1-8C8D-986CEED37EF5}" presName="Name37" presStyleLbl="parChTrans1D2" presStyleIdx="0" presStyleCnt="4"/>
      <dgm:spPr/>
    </dgm:pt>
    <dgm:pt modelId="{45DB704E-B386-448E-865D-48862ED13EEC}" type="pres">
      <dgm:prSet presAssocID="{6915DDA4-B585-4458-B384-2B6615298132}" presName="hierRoot2">
        <dgm:presLayoutVars>
          <dgm:hierBranch val="init"/>
        </dgm:presLayoutVars>
      </dgm:prSet>
      <dgm:spPr/>
    </dgm:pt>
    <dgm:pt modelId="{759BCD99-881F-4E2F-854D-9223BADCE628}" type="pres">
      <dgm:prSet presAssocID="{6915DDA4-B585-4458-B384-2B6615298132}" presName="rootComposite"/>
      <dgm:spPr/>
    </dgm:pt>
    <dgm:pt modelId="{068D5ABC-9649-4A04-A809-C2F3A84519BA}" type="pres">
      <dgm:prSet presAssocID="{6915DDA4-B585-4458-B384-2B6615298132}" presName="hierChild4"/>
      <dgm:spPr/>
    </dgm:pt>
    <dgm:pt modelId="{6C121513-73A6-48B1-B0C6-CA2A3C0D1227}" type="pres">
      <dgm:prSet presAssocID="{6915DDA4-B585-4458-B384-2B6615298132}" presName="hierChild5"/>
      <dgm:spPr/>
    </dgm:pt>
    <dgm:pt modelId="{986F718D-2E6F-4DF4-B76E-35AEEF12D290}" type="pres">
      <dgm:prSet presAssocID="{6915DDA4-B585-4458-B384-2B6615298132}" presName="rootText" presStyleLbl="node2" presStyleIdx="0" presStyleCnt="3">
        <dgm:presLayoutVars>
          <dgm:chPref val="3"/>
        </dgm:presLayoutVars>
      </dgm:prSet>
      <dgm:spPr/>
    </dgm:pt>
    <dgm:pt modelId="{C19D89F6-FBEF-4EED-A632-168A6AF95F99}" type="pres">
      <dgm:prSet presAssocID="{6915DDA4-B585-4458-B384-2B6615298132}" presName="rootConnector" presStyleLbl="node2" presStyleIdx="0" presStyleCnt="3"/>
      <dgm:spPr/>
    </dgm:pt>
    <dgm:pt modelId="{7E222311-E6DD-4809-A6D5-A38C0C59CDEE}" type="pres">
      <dgm:prSet presAssocID="{82949505-F31D-40E0-8830-8ECD76F01B02}" presName="Name37" presStyleLbl="parChTrans1D2" presStyleIdx="1" presStyleCnt="4"/>
      <dgm:spPr/>
    </dgm:pt>
    <dgm:pt modelId="{406DED65-905B-4E59-959F-C4370DCE8997}" type="pres">
      <dgm:prSet presAssocID="{EDE99610-E518-428D-8017-3D742986A899}" presName="hierRoot2">
        <dgm:presLayoutVars>
          <dgm:hierBranch val="init"/>
        </dgm:presLayoutVars>
      </dgm:prSet>
      <dgm:spPr/>
    </dgm:pt>
    <dgm:pt modelId="{81F71579-3B37-4DD1-97D2-59AA63A7A890}" type="pres">
      <dgm:prSet presAssocID="{EDE99610-E518-428D-8017-3D742986A899}" presName="rootComposite"/>
      <dgm:spPr/>
    </dgm:pt>
    <dgm:pt modelId="{E8FFB8C0-CE6C-47E3-BAC7-C8ADD56B5955}" type="pres">
      <dgm:prSet presAssocID="{EDE99610-E518-428D-8017-3D742986A899}" presName="hierChild4"/>
      <dgm:spPr/>
    </dgm:pt>
    <dgm:pt modelId="{EAB4EC75-F89B-4109-A769-096CF0EF2E03}" type="pres">
      <dgm:prSet presAssocID="{EDE99610-E518-428D-8017-3D742986A899}" presName="hierChild5"/>
      <dgm:spPr/>
    </dgm:pt>
    <dgm:pt modelId="{A5C7F757-A847-4066-8C56-5984190EB4E9}" type="pres">
      <dgm:prSet presAssocID="{EDE99610-E518-428D-8017-3D742986A899}" presName="rootText" presStyleLbl="node2" presStyleIdx="1" presStyleCnt="3">
        <dgm:presLayoutVars>
          <dgm:chPref val="3"/>
        </dgm:presLayoutVars>
      </dgm:prSet>
      <dgm:spPr/>
    </dgm:pt>
    <dgm:pt modelId="{AE374E15-803B-4DB4-BBE5-B8982CAC900F}" type="pres">
      <dgm:prSet presAssocID="{EDE99610-E518-428D-8017-3D742986A899}" presName="rootConnector" presStyleLbl="node2" presStyleIdx="1" presStyleCnt="3"/>
      <dgm:spPr/>
    </dgm:pt>
    <dgm:pt modelId="{034C639E-FBF7-4089-A039-77FD5C52FA05}" type="pres">
      <dgm:prSet presAssocID="{C8448C53-FB4A-4481-8AE9-ED35F8C97710}" presName="Name37" presStyleLbl="parChTrans1D2" presStyleIdx="2" presStyleCnt="4"/>
      <dgm:spPr/>
    </dgm:pt>
    <dgm:pt modelId="{34F03826-6F1D-4507-B9CF-D759C98C8E84}" type="pres">
      <dgm:prSet presAssocID="{C9AE0C83-0BB1-48F5-9656-B9EC77F8C100}" presName="hierRoot2">
        <dgm:presLayoutVars>
          <dgm:hierBranch val="init"/>
        </dgm:presLayoutVars>
      </dgm:prSet>
      <dgm:spPr/>
    </dgm:pt>
    <dgm:pt modelId="{5495620D-90C6-4203-A067-D77BC8691E28}" type="pres">
      <dgm:prSet presAssocID="{C9AE0C83-0BB1-48F5-9656-B9EC77F8C100}" presName="rootComposite"/>
      <dgm:spPr/>
    </dgm:pt>
    <dgm:pt modelId="{2AF291C0-C373-44D1-BDCF-B7645F7A83EF}" type="pres">
      <dgm:prSet presAssocID="{C9AE0C83-0BB1-48F5-9656-B9EC77F8C100}" presName="hierChild4"/>
      <dgm:spPr/>
    </dgm:pt>
    <dgm:pt modelId="{FEFC599D-4079-42E1-8D73-B835B0E489EC}" type="pres">
      <dgm:prSet presAssocID="{C9AE0C83-0BB1-48F5-9656-B9EC77F8C100}" presName="hierChild5"/>
      <dgm:spPr/>
    </dgm:pt>
    <dgm:pt modelId="{C251C1CE-4D7D-4177-BA34-A9AF7EC5B473}" type="pres">
      <dgm:prSet presAssocID="{C9AE0C83-0BB1-48F5-9656-B9EC77F8C100}" presName="rootText" presStyleLbl="node2" presStyleIdx="2" presStyleCnt="3">
        <dgm:presLayoutVars>
          <dgm:chPref val="3"/>
        </dgm:presLayoutVars>
      </dgm:prSet>
      <dgm:spPr/>
    </dgm:pt>
    <dgm:pt modelId="{E4B49B43-6D8B-4579-BDC4-9BDCF888DB1D}" type="pres">
      <dgm:prSet presAssocID="{C9AE0C83-0BB1-48F5-9656-B9EC77F8C100}" presName="rootConnector" presStyleLbl="node2" presStyleIdx="2" presStyleCnt="3"/>
      <dgm:spPr/>
    </dgm:pt>
    <dgm:pt modelId="{609FE375-DFAE-4443-9B8A-11FCF73F96D1}" type="pres">
      <dgm:prSet presAssocID="{BB8ED3BD-4A28-4849-8932-BA9A99432379}" presName="Name111" presStyleLbl="parChTrans1D2" presStyleIdx="3" presStyleCnt="4"/>
      <dgm:spPr/>
    </dgm:pt>
    <dgm:pt modelId="{563CF697-0487-4F87-AB2B-60EED172560E}" type="pres">
      <dgm:prSet presAssocID="{1746CBD6-7138-42DB-B487-391412E9F597}" presName="hierRoot3">
        <dgm:presLayoutVars>
          <dgm:hierBranch val="init"/>
        </dgm:presLayoutVars>
      </dgm:prSet>
      <dgm:spPr/>
    </dgm:pt>
    <dgm:pt modelId="{33950F7F-6D73-488C-B045-9053DC4B3FBC}" type="pres">
      <dgm:prSet presAssocID="{1746CBD6-7138-42DB-B487-391412E9F597}" presName="rootComposite3"/>
      <dgm:spPr/>
    </dgm:pt>
    <dgm:pt modelId="{D65B1DD1-6A80-4862-8453-B811548C9AF4}" type="pres">
      <dgm:prSet presAssocID="{1746CBD6-7138-42DB-B487-391412E9F597}" presName="hierChild6"/>
      <dgm:spPr/>
    </dgm:pt>
    <dgm:pt modelId="{269FC61F-DF20-4E78-9838-34152FCB19F1}" type="pres">
      <dgm:prSet presAssocID="{1746CBD6-7138-42DB-B487-391412E9F597}" presName="hierChild7"/>
      <dgm:spPr/>
    </dgm:pt>
    <dgm:pt modelId="{864B496B-EA98-4C00-854C-D324D08888D4}" type="pres">
      <dgm:prSet presAssocID="{1746CBD6-7138-42DB-B487-391412E9F597}" presName="rootText3" presStyleLbl="asst1" presStyleIdx="0" presStyleCnt="1">
        <dgm:presLayoutVars>
          <dgm:chPref val="3"/>
        </dgm:presLayoutVars>
      </dgm:prSet>
      <dgm:spPr/>
    </dgm:pt>
    <dgm:pt modelId="{C47ECF35-914E-496D-A74B-D718598999B6}" type="pres">
      <dgm:prSet presAssocID="{1746CBD6-7138-42DB-B487-391412E9F597}" presName="rootConnector3" presStyleLbl="asst1" presStyleIdx="0" presStyleCnt="1"/>
      <dgm:spPr/>
    </dgm:pt>
  </dgm:ptLst>
  <dgm:cxnLst>
    <dgm:cxn modelId="{899D4BAC-FDBF-471C-9143-416CC1FFF8FC}" srcId="{979AFB56-9C03-4502-A8C9-FEDB0B1F2447}" destId="{3117431B-F778-469D-89FF-9233C06F9BB4}" srcOrd="0" destOrd="0" parTransId="{8605FFD8-5CCC-43C2-8076-05931C8C8638}" sibTransId="{78CB6388-E721-4DD0-9479-25A72DA245CE}"/>
    <dgm:cxn modelId="{5B0BBBFE-CAB4-4BD2-AEE0-C68E5DA4432C}" srcId="{3117431B-F778-469D-89FF-9233C06F9BB4}" destId="{1746CBD6-7138-42DB-B487-391412E9F597}" srcOrd="0" destOrd="0" parTransId="{BB8ED3BD-4A28-4849-8932-BA9A99432379}" sibTransId="{25758E1E-0EB4-4B65-BA86-F1948A491CFA}"/>
    <dgm:cxn modelId="{AFE1E1FB-37F7-4E2F-96E2-66F935097215}" srcId="{3117431B-F778-469D-89FF-9233C06F9BB4}" destId="{6915DDA4-B585-4458-B384-2B6615298132}" srcOrd="1" destOrd="0" parTransId="{2A026F4C-F551-4DB1-8C8D-986CEED37EF5}" sibTransId="{2AFD2EBF-65DD-4A02-B3AC-3164EA46DEAE}"/>
    <dgm:cxn modelId="{53D499DC-AE54-42C7-B24D-F010B2963446}" srcId="{3117431B-F778-469D-89FF-9233C06F9BB4}" destId="{EDE99610-E518-428D-8017-3D742986A899}" srcOrd="2" destOrd="0" parTransId="{82949505-F31D-40E0-8830-8ECD76F01B02}" sibTransId="{A8AA7B49-3D13-40AD-B282-BC675F98DB88}"/>
    <dgm:cxn modelId="{AFA32CCD-6487-4C87-A8BA-A750552D8586}" srcId="{3117431B-F778-469D-89FF-9233C06F9BB4}" destId="{C9AE0C83-0BB1-48F5-9656-B9EC77F8C100}" srcOrd="3" destOrd="0" parTransId="{C8448C53-FB4A-4481-8AE9-ED35F8C97710}" sibTransId="{C927D214-FFAB-43CF-9F5D-E44A6B372872}"/>
    <dgm:cxn modelId="{C054D443-405F-4E7C-B2C7-9B8139EB78E7}" type="presOf" srcId="{979AFB56-9C03-4502-A8C9-FEDB0B1F2447}" destId="{2962AE4C-191E-48A0-BF07-7FAD33CA9FD3}" srcOrd="0" destOrd="0"/>
    <dgm:cxn modelId="{7AC4211C-0C17-4486-B54B-804C5FC57447}" type="presParOf" srcId="{2962AE4C-191E-48A0-BF07-7FAD33CA9FD3}" destId="{312FC555-FDE5-4BE0-B50F-191DA2F74217}" srcOrd="0" destOrd="0"/>
    <dgm:cxn modelId="{23885C29-7C51-47DA-9DAB-93385AC82645}" type="presParOf" srcId="{312FC555-FDE5-4BE0-B50F-191DA2F74217}" destId="{379535BB-FC16-4CB8-89CC-9687678A8EE0}" srcOrd="0" destOrd="0"/>
    <dgm:cxn modelId="{CE7B4BDF-E003-423C-B43B-C90AEAF6F687}" type="presParOf" srcId="{312FC555-FDE5-4BE0-B50F-191DA2F74217}" destId="{5D7A8134-7432-4B6D-A635-B4EE214E0998}" srcOrd="1" destOrd="0"/>
    <dgm:cxn modelId="{8C8DFD3A-1AF3-45FC-AD55-D98777F0EF41}" type="presParOf" srcId="{312FC555-FDE5-4BE0-B50F-191DA2F74217}" destId="{F505FC5D-F285-46F5-9281-82FEF0F872CD}" srcOrd="2" destOrd="0"/>
    <dgm:cxn modelId="{82F9CE2F-823C-4F66-B66E-24E71A2EFE10}" type="presParOf" srcId="{379535BB-FC16-4CB8-89CC-9687678A8EE0}" destId="{7533790A-AF85-4950-8B0B-1C4549571DFA}" srcOrd="0" destOrd="0"/>
    <dgm:cxn modelId="{9450BF31-6EC5-41AD-8D87-FFED48546C2D}" type="presOf" srcId="{3117431B-F778-469D-89FF-9233C06F9BB4}" destId="{7533790A-AF85-4950-8B0B-1C4549571DFA}" srcOrd="0" destOrd="0"/>
    <dgm:cxn modelId="{33ABC9DC-6586-4AB2-AD29-DA0947CDE4C7}" type="presParOf" srcId="{379535BB-FC16-4CB8-89CC-9687678A8EE0}" destId="{0420936D-9927-433B-88B8-5A34E52CD46A}" srcOrd="1" destOrd="0"/>
    <dgm:cxn modelId="{1F1A992B-0450-427F-B8C8-49C1FB6802C1}" type="presOf" srcId="{3117431B-F778-469D-89FF-9233C06F9BB4}" destId="{0420936D-9927-433B-88B8-5A34E52CD46A}" srcOrd="0" destOrd="0"/>
    <dgm:cxn modelId="{E35A5006-72A7-49FA-8C3B-8ECE3429EA67}" type="presParOf" srcId="{5D7A8134-7432-4B6D-A635-B4EE214E0998}" destId="{00142FA5-3E4F-489A-8158-987E2E59C107}" srcOrd="0" destOrd="0"/>
    <dgm:cxn modelId="{C34C3A89-4D03-4FE8-BF7C-6DEEB52F61F0}" type="presOf" srcId="{2A026F4C-F551-4DB1-8C8D-986CEED37EF5}" destId="{00142FA5-3E4F-489A-8158-987E2E59C107}" srcOrd="0" destOrd="0"/>
    <dgm:cxn modelId="{F436BD19-88BA-4C56-90E5-D5401C130905}" type="presParOf" srcId="{5D7A8134-7432-4B6D-A635-B4EE214E0998}" destId="{45DB704E-B386-448E-865D-48862ED13EEC}" srcOrd="1" destOrd="0"/>
    <dgm:cxn modelId="{6BB08B5B-8827-42C3-95D1-175D7FB16687}" type="presParOf" srcId="{45DB704E-B386-448E-865D-48862ED13EEC}" destId="{759BCD99-881F-4E2F-854D-9223BADCE628}" srcOrd="0" destOrd="0"/>
    <dgm:cxn modelId="{8626A794-3A1A-4CFF-A688-B7F87369D748}" type="presParOf" srcId="{45DB704E-B386-448E-865D-48862ED13EEC}" destId="{068D5ABC-9649-4A04-A809-C2F3A84519BA}" srcOrd="1" destOrd="0"/>
    <dgm:cxn modelId="{D40B50DD-9838-438A-B0BA-BD5069A6C6FA}" type="presParOf" srcId="{45DB704E-B386-448E-865D-48862ED13EEC}" destId="{6C121513-73A6-48B1-B0C6-CA2A3C0D1227}" srcOrd="2" destOrd="0"/>
    <dgm:cxn modelId="{8AF681D1-15F9-4D62-8FD5-DA7DCDA0D3D7}" type="presParOf" srcId="{759BCD99-881F-4E2F-854D-9223BADCE628}" destId="{986F718D-2E6F-4DF4-B76E-35AEEF12D290}" srcOrd="0" destOrd="0"/>
    <dgm:cxn modelId="{09B5E262-FC31-4938-9D3D-C5B4EC4C1F14}" type="presOf" srcId="{6915DDA4-B585-4458-B384-2B6615298132}" destId="{986F718D-2E6F-4DF4-B76E-35AEEF12D290}" srcOrd="0" destOrd="0"/>
    <dgm:cxn modelId="{071E3A31-F694-473A-8002-978190A2C23C}" type="presParOf" srcId="{759BCD99-881F-4E2F-854D-9223BADCE628}" destId="{C19D89F6-FBEF-4EED-A632-168A6AF95F99}" srcOrd="1" destOrd="0"/>
    <dgm:cxn modelId="{8ED58EB5-6D21-46E0-B590-CE2BCD0E2F29}" type="presOf" srcId="{6915DDA4-B585-4458-B384-2B6615298132}" destId="{C19D89F6-FBEF-4EED-A632-168A6AF95F99}" srcOrd="0" destOrd="0"/>
    <dgm:cxn modelId="{5E87195B-4F1C-4AD4-9EBB-59413E1E6BD6}" type="presParOf" srcId="{5D7A8134-7432-4B6D-A635-B4EE214E0998}" destId="{7E222311-E6DD-4809-A6D5-A38C0C59CDEE}" srcOrd="2" destOrd="0"/>
    <dgm:cxn modelId="{E831EB50-6776-48D7-9EE0-D6C09EFE7A59}" type="presOf" srcId="{82949505-F31D-40E0-8830-8ECD76F01B02}" destId="{7E222311-E6DD-4809-A6D5-A38C0C59CDEE}" srcOrd="0" destOrd="0"/>
    <dgm:cxn modelId="{4A91C31F-C192-4878-944C-7E8638B21F94}" type="presParOf" srcId="{5D7A8134-7432-4B6D-A635-B4EE214E0998}" destId="{406DED65-905B-4E59-959F-C4370DCE8997}" srcOrd="3" destOrd="0"/>
    <dgm:cxn modelId="{243D50CD-2B71-4335-ABD4-6A7DCD20A15D}" type="presParOf" srcId="{406DED65-905B-4E59-959F-C4370DCE8997}" destId="{81F71579-3B37-4DD1-97D2-59AA63A7A890}" srcOrd="0" destOrd="0"/>
    <dgm:cxn modelId="{40586514-CDEF-4CDE-BB31-7EBC88E7181A}" type="presParOf" srcId="{406DED65-905B-4E59-959F-C4370DCE8997}" destId="{E8FFB8C0-CE6C-47E3-BAC7-C8ADD56B5955}" srcOrd="1" destOrd="0"/>
    <dgm:cxn modelId="{B07DD365-9137-48B3-AA6A-99A5C271F8F3}" type="presParOf" srcId="{406DED65-905B-4E59-959F-C4370DCE8997}" destId="{EAB4EC75-F89B-4109-A769-096CF0EF2E03}" srcOrd="2" destOrd="0"/>
    <dgm:cxn modelId="{6A642EB0-DA90-4E91-9C9C-9A567C877348}" type="presParOf" srcId="{81F71579-3B37-4DD1-97D2-59AA63A7A890}" destId="{A5C7F757-A847-4066-8C56-5984190EB4E9}" srcOrd="0" destOrd="0"/>
    <dgm:cxn modelId="{4ACA277B-476F-471E-826D-CEEBADF57C47}" type="presOf" srcId="{EDE99610-E518-428D-8017-3D742986A899}" destId="{A5C7F757-A847-4066-8C56-5984190EB4E9}" srcOrd="0" destOrd="0"/>
    <dgm:cxn modelId="{0697998E-7B51-4661-9961-209017EEE9E3}" type="presParOf" srcId="{81F71579-3B37-4DD1-97D2-59AA63A7A890}" destId="{AE374E15-803B-4DB4-BBE5-B8982CAC900F}" srcOrd="1" destOrd="0"/>
    <dgm:cxn modelId="{194905D6-13AD-4EFB-8627-C621ACBE57EC}" type="presOf" srcId="{EDE99610-E518-428D-8017-3D742986A899}" destId="{AE374E15-803B-4DB4-BBE5-B8982CAC900F}" srcOrd="0" destOrd="0"/>
    <dgm:cxn modelId="{F9817BDE-63B6-4A56-BEC8-3EEEDF6B32A1}" type="presParOf" srcId="{5D7A8134-7432-4B6D-A635-B4EE214E0998}" destId="{034C639E-FBF7-4089-A039-77FD5C52FA05}" srcOrd="4" destOrd="0"/>
    <dgm:cxn modelId="{6B157AA6-D781-4A61-8002-8C3D7C315B06}" type="presOf" srcId="{C8448C53-FB4A-4481-8AE9-ED35F8C97710}" destId="{034C639E-FBF7-4089-A039-77FD5C52FA05}" srcOrd="0" destOrd="0"/>
    <dgm:cxn modelId="{E1FF0A70-B479-4A6A-9DAB-162FABA42EEB}" type="presParOf" srcId="{5D7A8134-7432-4B6D-A635-B4EE214E0998}" destId="{34F03826-6F1D-4507-B9CF-D759C98C8E84}" srcOrd="5" destOrd="0"/>
    <dgm:cxn modelId="{140E0A42-017A-413B-A619-391F8CD388DD}" type="presParOf" srcId="{34F03826-6F1D-4507-B9CF-D759C98C8E84}" destId="{5495620D-90C6-4203-A067-D77BC8691E28}" srcOrd="0" destOrd="0"/>
    <dgm:cxn modelId="{77015799-B112-41B4-BC7A-9DEFDEB77AA7}" type="presParOf" srcId="{34F03826-6F1D-4507-B9CF-D759C98C8E84}" destId="{2AF291C0-C373-44D1-BDCF-B7645F7A83EF}" srcOrd="1" destOrd="0"/>
    <dgm:cxn modelId="{67C72EB9-5240-4B5B-A0D3-A442221EC143}" type="presParOf" srcId="{34F03826-6F1D-4507-B9CF-D759C98C8E84}" destId="{FEFC599D-4079-42E1-8D73-B835B0E489EC}" srcOrd="2" destOrd="0"/>
    <dgm:cxn modelId="{DF3FCFC6-28EE-4BE1-9C18-9D778E78EB83}" type="presParOf" srcId="{5495620D-90C6-4203-A067-D77BC8691E28}" destId="{C251C1CE-4D7D-4177-BA34-A9AF7EC5B473}" srcOrd="0" destOrd="0"/>
    <dgm:cxn modelId="{12F6A6BA-1397-4596-B05E-D099F413727D}" type="presOf" srcId="{C9AE0C83-0BB1-48F5-9656-B9EC77F8C100}" destId="{C251C1CE-4D7D-4177-BA34-A9AF7EC5B473}" srcOrd="0" destOrd="0"/>
    <dgm:cxn modelId="{2875C078-9E07-413B-A9AF-CEF0010F56D6}" type="presParOf" srcId="{5495620D-90C6-4203-A067-D77BC8691E28}" destId="{E4B49B43-6D8B-4579-BDC4-9BDCF888DB1D}" srcOrd="1" destOrd="0"/>
    <dgm:cxn modelId="{7EE84BCA-2C4C-4BF7-8760-D4F591D774FE}" type="presOf" srcId="{C9AE0C83-0BB1-48F5-9656-B9EC77F8C100}" destId="{E4B49B43-6D8B-4579-BDC4-9BDCF888DB1D}" srcOrd="0" destOrd="0"/>
    <dgm:cxn modelId="{2CAA4288-55BE-48EC-834F-9BF751F4AD58}" type="presParOf" srcId="{F505FC5D-F285-46F5-9281-82FEF0F872CD}" destId="{609FE375-DFAE-4443-9B8A-11FCF73F96D1}" srcOrd="0" destOrd="0"/>
    <dgm:cxn modelId="{F09486E1-A8B2-4997-A1F6-40110F9CBA52}" type="presOf" srcId="{BB8ED3BD-4A28-4849-8932-BA9A99432379}" destId="{609FE375-DFAE-4443-9B8A-11FCF73F96D1}" srcOrd="0" destOrd="0"/>
    <dgm:cxn modelId="{3AD167F3-D72E-4C52-A401-BD5975BFFF95}" type="presParOf" srcId="{F505FC5D-F285-46F5-9281-82FEF0F872CD}" destId="{563CF697-0487-4F87-AB2B-60EED172560E}" srcOrd="1" destOrd="0"/>
    <dgm:cxn modelId="{5FA4F06E-3263-4EA6-BBF4-48D305E9DCEF}" type="presParOf" srcId="{563CF697-0487-4F87-AB2B-60EED172560E}" destId="{33950F7F-6D73-488C-B045-9053DC4B3FBC}" srcOrd="0" destOrd="0"/>
    <dgm:cxn modelId="{85E6E3B9-C3D2-4054-B3E2-465DA55697D0}" type="presParOf" srcId="{563CF697-0487-4F87-AB2B-60EED172560E}" destId="{D65B1DD1-6A80-4862-8453-B811548C9AF4}" srcOrd="1" destOrd="0"/>
    <dgm:cxn modelId="{E1B7C5FE-F2C9-46A0-9B59-3806C091AD64}" type="presParOf" srcId="{563CF697-0487-4F87-AB2B-60EED172560E}" destId="{269FC61F-DF20-4E78-9838-34152FCB19F1}" srcOrd="2" destOrd="0"/>
    <dgm:cxn modelId="{02066735-6806-43DE-B31D-170D6E5A622B}" type="presParOf" srcId="{33950F7F-6D73-488C-B045-9053DC4B3FBC}" destId="{864B496B-EA98-4C00-854C-D324D08888D4}" srcOrd="0" destOrd="0"/>
    <dgm:cxn modelId="{FFD16B1C-7289-4D00-BCB1-811820B7C773}" type="presOf" srcId="{1746CBD6-7138-42DB-B487-391412E9F597}" destId="{864B496B-EA98-4C00-854C-D324D08888D4}" srcOrd="0" destOrd="0"/>
    <dgm:cxn modelId="{9C0F5904-A6CC-4D44-A68D-B4F559DAED7D}" type="presParOf" srcId="{33950F7F-6D73-488C-B045-9053DC4B3FBC}" destId="{C47ECF35-914E-496D-A74B-D718598999B6}" srcOrd="1" destOrd="0"/>
    <dgm:cxn modelId="{D6D02E80-7ABF-4C6C-BB8F-E3AC3D0C3CD9}" type="presOf" srcId="{1746CBD6-7138-42DB-B487-391412E9F597}" destId="{C47ECF35-914E-496D-A74B-D718598999B6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9AFB56-9C03-4502-A8C9-FEDB0B1F2447}" type="doc">
      <dgm:prSet loTypeId="urn:microsoft.com/office/officeart/2005/8/layout/orgChart1" qsTypeId="urn:microsoft.com/office/officeart/2005/8/quickstyle/simple5" csTypeId="urn:microsoft.com/office/officeart/2005/8/colors/accent6_5"/>
      <dgm:spPr/>
    </dgm:pt>
    <dgm:pt modelId="{3117431B-F778-469D-89FF-9233C06F9BB4}">
      <dgm:prSet/>
      <dgm:spPr/>
    </dgm:pt>
    <dgm:pt modelId="{8605FFD8-5CCC-43C2-8076-05931C8C8638}" cxnId="{899D4BAC-FDBF-471C-9143-416CC1FFF8FC}" type="parTrans">
      <dgm:prSet/>
      <dgm:spPr/>
    </dgm:pt>
    <dgm:pt modelId="{78CB6388-E721-4DD0-9479-25A72DA245CE}" cxnId="{899D4BAC-FDBF-471C-9143-416CC1FFF8FC}" type="sibTrans">
      <dgm:prSet/>
      <dgm:spPr/>
    </dgm:pt>
    <dgm:pt modelId="{1746CBD6-7138-42DB-B487-391412E9F597}" type="asst">
      <dgm:prSet/>
      <dgm:spPr/>
    </dgm:pt>
    <dgm:pt modelId="{BB8ED3BD-4A28-4849-8932-BA9A99432379}" cxnId="{5B0BBBFE-CAB4-4BD2-AEE0-C68E5DA4432C}" type="parTrans">
      <dgm:prSet/>
      <dgm:spPr/>
    </dgm:pt>
    <dgm:pt modelId="{25758E1E-0EB4-4B65-BA86-F1948A491CFA}" cxnId="{5B0BBBFE-CAB4-4BD2-AEE0-C68E5DA4432C}" type="sibTrans">
      <dgm:prSet/>
      <dgm:spPr/>
    </dgm:pt>
    <dgm:pt modelId="{6915DDA4-B585-4458-B384-2B6615298132}">
      <dgm:prSet/>
      <dgm:spPr/>
    </dgm:pt>
    <dgm:pt modelId="{2A026F4C-F551-4DB1-8C8D-986CEED37EF5}" cxnId="{AFE1E1FB-37F7-4E2F-96E2-66F935097215}" type="parTrans">
      <dgm:prSet/>
      <dgm:spPr/>
    </dgm:pt>
    <dgm:pt modelId="{2AFD2EBF-65DD-4A02-B3AC-3164EA46DEAE}" cxnId="{AFE1E1FB-37F7-4E2F-96E2-66F935097215}" type="sibTrans">
      <dgm:prSet/>
      <dgm:spPr/>
    </dgm:pt>
    <dgm:pt modelId="{EDE99610-E518-428D-8017-3D742986A899}">
      <dgm:prSet/>
      <dgm:spPr/>
    </dgm:pt>
    <dgm:pt modelId="{82949505-F31D-40E0-8830-8ECD76F01B02}" cxnId="{53D499DC-AE54-42C7-B24D-F010B2963446}" type="parTrans">
      <dgm:prSet/>
      <dgm:spPr/>
    </dgm:pt>
    <dgm:pt modelId="{A8AA7B49-3D13-40AD-B282-BC675F98DB88}" cxnId="{53D499DC-AE54-42C7-B24D-F010B2963446}" type="sibTrans">
      <dgm:prSet/>
      <dgm:spPr/>
    </dgm:pt>
    <dgm:pt modelId="{C9AE0C83-0BB1-48F5-9656-B9EC77F8C100}">
      <dgm:prSet/>
      <dgm:spPr/>
    </dgm:pt>
    <dgm:pt modelId="{C8448C53-FB4A-4481-8AE9-ED35F8C97710}" cxnId="{AFA32CCD-6487-4C87-A8BA-A750552D8586}" type="parTrans">
      <dgm:prSet/>
      <dgm:spPr/>
    </dgm:pt>
    <dgm:pt modelId="{C927D214-FFAB-43CF-9F5D-E44A6B372872}" cxnId="{AFA32CCD-6487-4C87-A8BA-A750552D8586}" type="sibTrans">
      <dgm:prSet/>
      <dgm:spPr/>
    </dgm:pt>
    <dgm:pt modelId="{2962AE4C-191E-48A0-BF07-7FAD33CA9FD3}" type="pres">
      <dgm:prSet presAssocID="{979AFB56-9C03-4502-A8C9-FEDB0B1F2447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12FC555-FDE5-4BE0-B50F-191DA2F74217}" type="pres">
      <dgm:prSet presAssocID="{3117431B-F778-469D-89FF-9233C06F9BB4}" presName="hierRoot1">
        <dgm:presLayoutVars>
          <dgm:hierBranch val="init"/>
        </dgm:presLayoutVars>
      </dgm:prSet>
      <dgm:spPr/>
    </dgm:pt>
    <dgm:pt modelId="{379535BB-FC16-4CB8-89CC-9687678A8EE0}" type="pres">
      <dgm:prSet presAssocID="{3117431B-F778-469D-89FF-9233C06F9BB4}" presName="rootComposite1"/>
      <dgm:spPr/>
    </dgm:pt>
    <dgm:pt modelId="{5D7A8134-7432-4B6D-A635-B4EE214E0998}" type="pres">
      <dgm:prSet presAssocID="{3117431B-F778-469D-89FF-9233C06F9BB4}" presName="hierChild2"/>
      <dgm:spPr/>
    </dgm:pt>
    <dgm:pt modelId="{F505FC5D-F285-46F5-9281-82FEF0F872CD}" type="pres">
      <dgm:prSet presAssocID="{3117431B-F778-469D-89FF-9233C06F9BB4}" presName="hierChild3"/>
      <dgm:spPr/>
    </dgm:pt>
    <dgm:pt modelId="{7533790A-AF85-4950-8B0B-1C4549571DFA}" type="pres">
      <dgm:prSet presAssocID="{3117431B-F778-469D-89FF-9233C06F9BB4}" presName="rootText1" presStyleLbl="node0" presStyleIdx="0" presStyleCnt="1">
        <dgm:presLayoutVars>
          <dgm:chPref val="3"/>
        </dgm:presLayoutVars>
      </dgm:prSet>
      <dgm:spPr/>
    </dgm:pt>
    <dgm:pt modelId="{0420936D-9927-433B-88B8-5A34E52CD46A}" type="pres">
      <dgm:prSet presAssocID="{3117431B-F778-469D-89FF-9233C06F9BB4}" presName="rootConnector1" presStyleLbl="node1"/>
      <dgm:spPr/>
    </dgm:pt>
    <dgm:pt modelId="{00142FA5-3E4F-489A-8158-987E2E59C107}" type="pres">
      <dgm:prSet presAssocID="{2A026F4C-F551-4DB1-8C8D-986CEED37EF5}" presName="Name37" presStyleLbl="parChTrans1D2" presStyleIdx="0" presStyleCnt="4"/>
      <dgm:spPr/>
    </dgm:pt>
    <dgm:pt modelId="{45DB704E-B386-448E-865D-48862ED13EEC}" type="pres">
      <dgm:prSet presAssocID="{6915DDA4-B585-4458-B384-2B6615298132}" presName="hierRoot2">
        <dgm:presLayoutVars>
          <dgm:hierBranch val="init"/>
        </dgm:presLayoutVars>
      </dgm:prSet>
      <dgm:spPr/>
    </dgm:pt>
    <dgm:pt modelId="{759BCD99-881F-4E2F-854D-9223BADCE628}" type="pres">
      <dgm:prSet presAssocID="{6915DDA4-B585-4458-B384-2B6615298132}" presName="rootComposite"/>
      <dgm:spPr/>
    </dgm:pt>
    <dgm:pt modelId="{068D5ABC-9649-4A04-A809-C2F3A84519BA}" type="pres">
      <dgm:prSet presAssocID="{6915DDA4-B585-4458-B384-2B6615298132}" presName="hierChild4"/>
      <dgm:spPr/>
    </dgm:pt>
    <dgm:pt modelId="{6C121513-73A6-48B1-B0C6-CA2A3C0D1227}" type="pres">
      <dgm:prSet presAssocID="{6915DDA4-B585-4458-B384-2B6615298132}" presName="hierChild5"/>
      <dgm:spPr/>
    </dgm:pt>
    <dgm:pt modelId="{986F718D-2E6F-4DF4-B76E-35AEEF12D290}" type="pres">
      <dgm:prSet presAssocID="{6915DDA4-B585-4458-B384-2B6615298132}" presName="rootText" presStyleLbl="node2" presStyleIdx="0" presStyleCnt="3">
        <dgm:presLayoutVars>
          <dgm:chPref val="3"/>
        </dgm:presLayoutVars>
      </dgm:prSet>
      <dgm:spPr/>
    </dgm:pt>
    <dgm:pt modelId="{C19D89F6-FBEF-4EED-A632-168A6AF95F99}" type="pres">
      <dgm:prSet presAssocID="{6915DDA4-B585-4458-B384-2B6615298132}" presName="rootConnector" presStyleLbl="node2" presStyleIdx="0" presStyleCnt="3"/>
      <dgm:spPr/>
    </dgm:pt>
    <dgm:pt modelId="{7E222311-E6DD-4809-A6D5-A38C0C59CDEE}" type="pres">
      <dgm:prSet presAssocID="{82949505-F31D-40E0-8830-8ECD76F01B02}" presName="Name37" presStyleLbl="parChTrans1D2" presStyleIdx="1" presStyleCnt="4"/>
      <dgm:spPr/>
    </dgm:pt>
    <dgm:pt modelId="{406DED65-905B-4E59-959F-C4370DCE8997}" type="pres">
      <dgm:prSet presAssocID="{EDE99610-E518-428D-8017-3D742986A899}" presName="hierRoot2">
        <dgm:presLayoutVars>
          <dgm:hierBranch val="init"/>
        </dgm:presLayoutVars>
      </dgm:prSet>
      <dgm:spPr/>
    </dgm:pt>
    <dgm:pt modelId="{81F71579-3B37-4DD1-97D2-59AA63A7A890}" type="pres">
      <dgm:prSet presAssocID="{EDE99610-E518-428D-8017-3D742986A899}" presName="rootComposite"/>
      <dgm:spPr/>
    </dgm:pt>
    <dgm:pt modelId="{E8FFB8C0-CE6C-47E3-BAC7-C8ADD56B5955}" type="pres">
      <dgm:prSet presAssocID="{EDE99610-E518-428D-8017-3D742986A899}" presName="hierChild4"/>
      <dgm:spPr/>
    </dgm:pt>
    <dgm:pt modelId="{EAB4EC75-F89B-4109-A769-096CF0EF2E03}" type="pres">
      <dgm:prSet presAssocID="{EDE99610-E518-428D-8017-3D742986A899}" presName="hierChild5"/>
      <dgm:spPr/>
    </dgm:pt>
    <dgm:pt modelId="{A5C7F757-A847-4066-8C56-5984190EB4E9}" type="pres">
      <dgm:prSet presAssocID="{EDE99610-E518-428D-8017-3D742986A899}" presName="rootText" presStyleLbl="node2" presStyleIdx="1" presStyleCnt="3">
        <dgm:presLayoutVars>
          <dgm:chPref val="3"/>
        </dgm:presLayoutVars>
      </dgm:prSet>
      <dgm:spPr/>
    </dgm:pt>
    <dgm:pt modelId="{AE374E15-803B-4DB4-BBE5-B8982CAC900F}" type="pres">
      <dgm:prSet presAssocID="{EDE99610-E518-428D-8017-3D742986A899}" presName="rootConnector" presStyleLbl="node2" presStyleIdx="1" presStyleCnt="3"/>
      <dgm:spPr/>
    </dgm:pt>
    <dgm:pt modelId="{034C639E-FBF7-4089-A039-77FD5C52FA05}" type="pres">
      <dgm:prSet presAssocID="{C8448C53-FB4A-4481-8AE9-ED35F8C97710}" presName="Name37" presStyleLbl="parChTrans1D2" presStyleIdx="2" presStyleCnt="4"/>
      <dgm:spPr/>
    </dgm:pt>
    <dgm:pt modelId="{34F03826-6F1D-4507-B9CF-D759C98C8E84}" type="pres">
      <dgm:prSet presAssocID="{C9AE0C83-0BB1-48F5-9656-B9EC77F8C100}" presName="hierRoot2">
        <dgm:presLayoutVars>
          <dgm:hierBranch val="init"/>
        </dgm:presLayoutVars>
      </dgm:prSet>
      <dgm:spPr/>
    </dgm:pt>
    <dgm:pt modelId="{5495620D-90C6-4203-A067-D77BC8691E28}" type="pres">
      <dgm:prSet presAssocID="{C9AE0C83-0BB1-48F5-9656-B9EC77F8C100}" presName="rootComposite"/>
      <dgm:spPr/>
    </dgm:pt>
    <dgm:pt modelId="{2AF291C0-C373-44D1-BDCF-B7645F7A83EF}" type="pres">
      <dgm:prSet presAssocID="{C9AE0C83-0BB1-48F5-9656-B9EC77F8C100}" presName="hierChild4"/>
      <dgm:spPr/>
    </dgm:pt>
    <dgm:pt modelId="{FEFC599D-4079-42E1-8D73-B835B0E489EC}" type="pres">
      <dgm:prSet presAssocID="{C9AE0C83-0BB1-48F5-9656-B9EC77F8C100}" presName="hierChild5"/>
      <dgm:spPr/>
    </dgm:pt>
    <dgm:pt modelId="{C251C1CE-4D7D-4177-BA34-A9AF7EC5B473}" type="pres">
      <dgm:prSet presAssocID="{C9AE0C83-0BB1-48F5-9656-B9EC77F8C100}" presName="rootText" presStyleLbl="node2" presStyleIdx="2" presStyleCnt="3">
        <dgm:presLayoutVars>
          <dgm:chPref val="3"/>
        </dgm:presLayoutVars>
      </dgm:prSet>
      <dgm:spPr/>
    </dgm:pt>
    <dgm:pt modelId="{E4B49B43-6D8B-4579-BDC4-9BDCF888DB1D}" type="pres">
      <dgm:prSet presAssocID="{C9AE0C83-0BB1-48F5-9656-B9EC77F8C100}" presName="rootConnector" presStyleLbl="node2" presStyleIdx="2" presStyleCnt="3"/>
      <dgm:spPr/>
    </dgm:pt>
    <dgm:pt modelId="{609FE375-DFAE-4443-9B8A-11FCF73F96D1}" type="pres">
      <dgm:prSet presAssocID="{BB8ED3BD-4A28-4849-8932-BA9A99432379}" presName="Name111" presStyleLbl="parChTrans1D2" presStyleIdx="3" presStyleCnt="4"/>
      <dgm:spPr/>
    </dgm:pt>
    <dgm:pt modelId="{563CF697-0487-4F87-AB2B-60EED172560E}" type="pres">
      <dgm:prSet presAssocID="{1746CBD6-7138-42DB-B487-391412E9F597}" presName="hierRoot3">
        <dgm:presLayoutVars>
          <dgm:hierBranch val="init"/>
        </dgm:presLayoutVars>
      </dgm:prSet>
      <dgm:spPr/>
    </dgm:pt>
    <dgm:pt modelId="{33950F7F-6D73-488C-B045-9053DC4B3FBC}" type="pres">
      <dgm:prSet presAssocID="{1746CBD6-7138-42DB-B487-391412E9F597}" presName="rootComposite3"/>
      <dgm:spPr/>
    </dgm:pt>
    <dgm:pt modelId="{D65B1DD1-6A80-4862-8453-B811548C9AF4}" type="pres">
      <dgm:prSet presAssocID="{1746CBD6-7138-42DB-B487-391412E9F597}" presName="hierChild6"/>
      <dgm:spPr/>
    </dgm:pt>
    <dgm:pt modelId="{269FC61F-DF20-4E78-9838-34152FCB19F1}" type="pres">
      <dgm:prSet presAssocID="{1746CBD6-7138-42DB-B487-391412E9F597}" presName="hierChild7"/>
      <dgm:spPr/>
    </dgm:pt>
    <dgm:pt modelId="{864B496B-EA98-4C00-854C-D324D08888D4}" type="pres">
      <dgm:prSet presAssocID="{1746CBD6-7138-42DB-B487-391412E9F597}" presName="rootText3" presStyleLbl="asst1" presStyleIdx="0" presStyleCnt="1">
        <dgm:presLayoutVars>
          <dgm:chPref val="3"/>
        </dgm:presLayoutVars>
      </dgm:prSet>
      <dgm:spPr/>
    </dgm:pt>
    <dgm:pt modelId="{C47ECF35-914E-496D-A74B-D718598999B6}" type="pres">
      <dgm:prSet presAssocID="{1746CBD6-7138-42DB-B487-391412E9F597}" presName="rootConnector3" presStyleLbl="asst1" presStyleIdx="0" presStyleCnt="1"/>
      <dgm:spPr/>
    </dgm:pt>
  </dgm:ptLst>
  <dgm:cxnLst>
    <dgm:cxn modelId="{899D4BAC-FDBF-471C-9143-416CC1FFF8FC}" srcId="{979AFB56-9C03-4502-A8C9-FEDB0B1F2447}" destId="{3117431B-F778-469D-89FF-9233C06F9BB4}" srcOrd="0" destOrd="0" parTransId="{8605FFD8-5CCC-43C2-8076-05931C8C8638}" sibTransId="{78CB6388-E721-4DD0-9479-25A72DA245CE}"/>
    <dgm:cxn modelId="{5B0BBBFE-CAB4-4BD2-AEE0-C68E5DA4432C}" srcId="{3117431B-F778-469D-89FF-9233C06F9BB4}" destId="{1746CBD6-7138-42DB-B487-391412E9F597}" srcOrd="0" destOrd="0" parTransId="{BB8ED3BD-4A28-4849-8932-BA9A99432379}" sibTransId="{25758E1E-0EB4-4B65-BA86-F1948A491CFA}"/>
    <dgm:cxn modelId="{AFE1E1FB-37F7-4E2F-96E2-66F935097215}" srcId="{3117431B-F778-469D-89FF-9233C06F9BB4}" destId="{6915DDA4-B585-4458-B384-2B6615298132}" srcOrd="1" destOrd="0" parTransId="{2A026F4C-F551-4DB1-8C8D-986CEED37EF5}" sibTransId="{2AFD2EBF-65DD-4A02-B3AC-3164EA46DEAE}"/>
    <dgm:cxn modelId="{53D499DC-AE54-42C7-B24D-F010B2963446}" srcId="{3117431B-F778-469D-89FF-9233C06F9BB4}" destId="{EDE99610-E518-428D-8017-3D742986A899}" srcOrd="2" destOrd="0" parTransId="{82949505-F31D-40E0-8830-8ECD76F01B02}" sibTransId="{A8AA7B49-3D13-40AD-B282-BC675F98DB88}"/>
    <dgm:cxn modelId="{AFA32CCD-6487-4C87-A8BA-A750552D8586}" srcId="{3117431B-F778-469D-89FF-9233C06F9BB4}" destId="{C9AE0C83-0BB1-48F5-9656-B9EC77F8C100}" srcOrd="3" destOrd="0" parTransId="{C8448C53-FB4A-4481-8AE9-ED35F8C97710}" sibTransId="{C927D214-FFAB-43CF-9F5D-E44A6B372872}"/>
    <dgm:cxn modelId="{C054D443-405F-4E7C-B2C7-9B8139EB78E7}" type="presOf" srcId="{979AFB56-9C03-4502-A8C9-FEDB0B1F2447}" destId="{2962AE4C-191E-48A0-BF07-7FAD33CA9FD3}" srcOrd="0" destOrd="0"/>
    <dgm:cxn modelId="{7AC4211C-0C17-4486-B54B-804C5FC57447}" type="presParOf" srcId="{2962AE4C-191E-48A0-BF07-7FAD33CA9FD3}" destId="{312FC555-FDE5-4BE0-B50F-191DA2F74217}" srcOrd="0" destOrd="0"/>
    <dgm:cxn modelId="{23885C29-7C51-47DA-9DAB-93385AC82645}" type="presParOf" srcId="{312FC555-FDE5-4BE0-B50F-191DA2F74217}" destId="{379535BB-FC16-4CB8-89CC-9687678A8EE0}" srcOrd="0" destOrd="0"/>
    <dgm:cxn modelId="{CE7B4BDF-E003-423C-B43B-C90AEAF6F687}" type="presParOf" srcId="{312FC555-FDE5-4BE0-B50F-191DA2F74217}" destId="{5D7A8134-7432-4B6D-A635-B4EE214E0998}" srcOrd="1" destOrd="0"/>
    <dgm:cxn modelId="{8C8DFD3A-1AF3-45FC-AD55-D98777F0EF41}" type="presParOf" srcId="{312FC555-FDE5-4BE0-B50F-191DA2F74217}" destId="{F505FC5D-F285-46F5-9281-82FEF0F872CD}" srcOrd="2" destOrd="0"/>
    <dgm:cxn modelId="{82F9CE2F-823C-4F66-B66E-24E71A2EFE10}" type="presParOf" srcId="{379535BB-FC16-4CB8-89CC-9687678A8EE0}" destId="{7533790A-AF85-4950-8B0B-1C4549571DFA}" srcOrd="0" destOrd="0"/>
    <dgm:cxn modelId="{9450BF31-6EC5-41AD-8D87-FFED48546C2D}" type="presOf" srcId="{3117431B-F778-469D-89FF-9233C06F9BB4}" destId="{7533790A-AF85-4950-8B0B-1C4549571DFA}" srcOrd="0" destOrd="0"/>
    <dgm:cxn modelId="{33ABC9DC-6586-4AB2-AD29-DA0947CDE4C7}" type="presParOf" srcId="{379535BB-FC16-4CB8-89CC-9687678A8EE0}" destId="{0420936D-9927-433B-88B8-5A34E52CD46A}" srcOrd="1" destOrd="0"/>
    <dgm:cxn modelId="{1F1A992B-0450-427F-B8C8-49C1FB6802C1}" type="presOf" srcId="{3117431B-F778-469D-89FF-9233C06F9BB4}" destId="{0420936D-9927-433B-88B8-5A34E52CD46A}" srcOrd="0" destOrd="0"/>
    <dgm:cxn modelId="{E35A5006-72A7-49FA-8C3B-8ECE3429EA67}" type="presParOf" srcId="{5D7A8134-7432-4B6D-A635-B4EE214E0998}" destId="{00142FA5-3E4F-489A-8158-987E2E59C107}" srcOrd="0" destOrd="0"/>
    <dgm:cxn modelId="{C34C3A89-4D03-4FE8-BF7C-6DEEB52F61F0}" type="presOf" srcId="{2A026F4C-F551-4DB1-8C8D-986CEED37EF5}" destId="{00142FA5-3E4F-489A-8158-987E2E59C107}" srcOrd="0" destOrd="0"/>
    <dgm:cxn modelId="{F436BD19-88BA-4C56-90E5-D5401C130905}" type="presParOf" srcId="{5D7A8134-7432-4B6D-A635-B4EE214E0998}" destId="{45DB704E-B386-448E-865D-48862ED13EEC}" srcOrd="1" destOrd="0"/>
    <dgm:cxn modelId="{6BB08B5B-8827-42C3-95D1-175D7FB16687}" type="presParOf" srcId="{45DB704E-B386-448E-865D-48862ED13EEC}" destId="{759BCD99-881F-4E2F-854D-9223BADCE628}" srcOrd="0" destOrd="0"/>
    <dgm:cxn modelId="{8626A794-3A1A-4CFF-A688-B7F87369D748}" type="presParOf" srcId="{45DB704E-B386-448E-865D-48862ED13EEC}" destId="{068D5ABC-9649-4A04-A809-C2F3A84519BA}" srcOrd="1" destOrd="0"/>
    <dgm:cxn modelId="{D40B50DD-9838-438A-B0BA-BD5069A6C6FA}" type="presParOf" srcId="{45DB704E-B386-448E-865D-48862ED13EEC}" destId="{6C121513-73A6-48B1-B0C6-CA2A3C0D1227}" srcOrd="2" destOrd="0"/>
    <dgm:cxn modelId="{8AF681D1-15F9-4D62-8FD5-DA7DCDA0D3D7}" type="presParOf" srcId="{759BCD99-881F-4E2F-854D-9223BADCE628}" destId="{986F718D-2E6F-4DF4-B76E-35AEEF12D290}" srcOrd="0" destOrd="0"/>
    <dgm:cxn modelId="{09B5E262-FC31-4938-9D3D-C5B4EC4C1F14}" type="presOf" srcId="{6915DDA4-B585-4458-B384-2B6615298132}" destId="{986F718D-2E6F-4DF4-B76E-35AEEF12D290}" srcOrd="0" destOrd="0"/>
    <dgm:cxn modelId="{071E3A31-F694-473A-8002-978190A2C23C}" type="presParOf" srcId="{759BCD99-881F-4E2F-854D-9223BADCE628}" destId="{C19D89F6-FBEF-4EED-A632-168A6AF95F99}" srcOrd="1" destOrd="0"/>
    <dgm:cxn modelId="{8ED58EB5-6D21-46E0-B590-CE2BCD0E2F29}" type="presOf" srcId="{6915DDA4-B585-4458-B384-2B6615298132}" destId="{C19D89F6-FBEF-4EED-A632-168A6AF95F99}" srcOrd="0" destOrd="0"/>
    <dgm:cxn modelId="{5E87195B-4F1C-4AD4-9EBB-59413E1E6BD6}" type="presParOf" srcId="{5D7A8134-7432-4B6D-A635-B4EE214E0998}" destId="{7E222311-E6DD-4809-A6D5-A38C0C59CDEE}" srcOrd="2" destOrd="0"/>
    <dgm:cxn modelId="{E831EB50-6776-48D7-9EE0-D6C09EFE7A59}" type="presOf" srcId="{82949505-F31D-40E0-8830-8ECD76F01B02}" destId="{7E222311-E6DD-4809-A6D5-A38C0C59CDEE}" srcOrd="0" destOrd="0"/>
    <dgm:cxn modelId="{4A91C31F-C192-4878-944C-7E8638B21F94}" type="presParOf" srcId="{5D7A8134-7432-4B6D-A635-B4EE214E0998}" destId="{406DED65-905B-4E59-959F-C4370DCE8997}" srcOrd="3" destOrd="0"/>
    <dgm:cxn modelId="{243D50CD-2B71-4335-ABD4-6A7DCD20A15D}" type="presParOf" srcId="{406DED65-905B-4E59-959F-C4370DCE8997}" destId="{81F71579-3B37-4DD1-97D2-59AA63A7A890}" srcOrd="0" destOrd="0"/>
    <dgm:cxn modelId="{40586514-CDEF-4CDE-BB31-7EBC88E7181A}" type="presParOf" srcId="{406DED65-905B-4E59-959F-C4370DCE8997}" destId="{E8FFB8C0-CE6C-47E3-BAC7-C8ADD56B5955}" srcOrd="1" destOrd="0"/>
    <dgm:cxn modelId="{B07DD365-9137-48B3-AA6A-99A5C271F8F3}" type="presParOf" srcId="{406DED65-905B-4E59-959F-C4370DCE8997}" destId="{EAB4EC75-F89B-4109-A769-096CF0EF2E03}" srcOrd="2" destOrd="0"/>
    <dgm:cxn modelId="{6A642EB0-DA90-4E91-9C9C-9A567C877348}" type="presParOf" srcId="{81F71579-3B37-4DD1-97D2-59AA63A7A890}" destId="{A5C7F757-A847-4066-8C56-5984190EB4E9}" srcOrd="0" destOrd="0"/>
    <dgm:cxn modelId="{4ACA277B-476F-471E-826D-CEEBADF57C47}" type="presOf" srcId="{EDE99610-E518-428D-8017-3D742986A899}" destId="{A5C7F757-A847-4066-8C56-5984190EB4E9}" srcOrd="0" destOrd="0"/>
    <dgm:cxn modelId="{0697998E-7B51-4661-9961-209017EEE9E3}" type="presParOf" srcId="{81F71579-3B37-4DD1-97D2-59AA63A7A890}" destId="{AE374E15-803B-4DB4-BBE5-B8982CAC900F}" srcOrd="1" destOrd="0"/>
    <dgm:cxn modelId="{194905D6-13AD-4EFB-8627-C621ACBE57EC}" type="presOf" srcId="{EDE99610-E518-428D-8017-3D742986A899}" destId="{AE374E15-803B-4DB4-BBE5-B8982CAC900F}" srcOrd="0" destOrd="0"/>
    <dgm:cxn modelId="{F9817BDE-63B6-4A56-BEC8-3EEEDF6B32A1}" type="presParOf" srcId="{5D7A8134-7432-4B6D-A635-B4EE214E0998}" destId="{034C639E-FBF7-4089-A039-77FD5C52FA05}" srcOrd="4" destOrd="0"/>
    <dgm:cxn modelId="{6B157AA6-D781-4A61-8002-8C3D7C315B06}" type="presOf" srcId="{C8448C53-FB4A-4481-8AE9-ED35F8C97710}" destId="{034C639E-FBF7-4089-A039-77FD5C52FA05}" srcOrd="0" destOrd="0"/>
    <dgm:cxn modelId="{E1FF0A70-B479-4A6A-9DAB-162FABA42EEB}" type="presParOf" srcId="{5D7A8134-7432-4B6D-A635-B4EE214E0998}" destId="{34F03826-6F1D-4507-B9CF-D759C98C8E84}" srcOrd="5" destOrd="0"/>
    <dgm:cxn modelId="{140E0A42-017A-413B-A619-391F8CD388DD}" type="presParOf" srcId="{34F03826-6F1D-4507-B9CF-D759C98C8E84}" destId="{5495620D-90C6-4203-A067-D77BC8691E28}" srcOrd="0" destOrd="0"/>
    <dgm:cxn modelId="{77015799-B112-41B4-BC7A-9DEFDEB77AA7}" type="presParOf" srcId="{34F03826-6F1D-4507-B9CF-D759C98C8E84}" destId="{2AF291C0-C373-44D1-BDCF-B7645F7A83EF}" srcOrd="1" destOrd="0"/>
    <dgm:cxn modelId="{67C72EB9-5240-4B5B-A0D3-A442221EC143}" type="presParOf" srcId="{34F03826-6F1D-4507-B9CF-D759C98C8E84}" destId="{FEFC599D-4079-42E1-8D73-B835B0E489EC}" srcOrd="2" destOrd="0"/>
    <dgm:cxn modelId="{DF3FCFC6-28EE-4BE1-9C18-9D778E78EB83}" type="presParOf" srcId="{5495620D-90C6-4203-A067-D77BC8691E28}" destId="{C251C1CE-4D7D-4177-BA34-A9AF7EC5B473}" srcOrd="0" destOrd="0"/>
    <dgm:cxn modelId="{12F6A6BA-1397-4596-B05E-D099F413727D}" type="presOf" srcId="{C9AE0C83-0BB1-48F5-9656-B9EC77F8C100}" destId="{C251C1CE-4D7D-4177-BA34-A9AF7EC5B473}" srcOrd="0" destOrd="0"/>
    <dgm:cxn modelId="{2875C078-9E07-413B-A9AF-CEF0010F56D6}" type="presParOf" srcId="{5495620D-90C6-4203-A067-D77BC8691E28}" destId="{E4B49B43-6D8B-4579-BDC4-9BDCF888DB1D}" srcOrd="1" destOrd="0"/>
    <dgm:cxn modelId="{7EE84BCA-2C4C-4BF7-8760-D4F591D774FE}" type="presOf" srcId="{C9AE0C83-0BB1-48F5-9656-B9EC77F8C100}" destId="{E4B49B43-6D8B-4579-BDC4-9BDCF888DB1D}" srcOrd="0" destOrd="0"/>
    <dgm:cxn modelId="{2CAA4288-55BE-48EC-834F-9BF751F4AD58}" type="presParOf" srcId="{F505FC5D-F285-46F5-9281-82FEF0F872CD}" destId="{609FE375-DFAE-4443-9B8A-11FCF73F96D1}" srcOrd="0" destOrd="0"/>
    <dgm:cxn modelId="{F09486E1-A8B2-4997-A1F6-40110F9CBA52}" type="presOf" srcId="{BB8ED3BD-4A28-4849-8932-BA9A99432379}" destId="{609FE375-DFAE-4443-9B8A-11FCF73F96D1}" srcOrd="0" destOrd="0"/>
    <dgm:cxn modelId="{3AD167F3-D72E-4C52-A401-BD5975BFFF95}" type="presParOf" srcId="{F505FC5D-F285-46F5-9281-82FEF0F872CD}" destId="{563CF697-0487-4F87-AB2B-60EED172560E}" srcOrd="1" destOrd="0"/>
    <dgm:cxn modelId="{5FA4F06E-3263-4EA6-BBF4-48D305E9DCEF}" type="presParOf" srcId="{563CF697-0487-4F87-AB2B-60EED172560E}" destId="{33950F7F-6D73-488C-B045-9053DC4B3FBC}" srcOrd="0" destOrd="0"/>
    <dgm:cxn modelId="{85E6E3B9-C3D2-4054-B3E2-465DA55697D0}" type="presParOf" srcId="{563CF697-0487-4F87-AB2B-60EED172560E}" destId="{D65B1DD1-6A80-4862-8453-B811548C9AF4}" srcOrd="1" destOrd="0"/>
    <dgm:cxn modelId="{E1B7C5FE-F2C9-46A0-9B59-3806C091AD64}" type="presParOf" srcId="{563CF697-0487-4F87-AB2B-60EED172560E}" destId="{269FC61F-DF20-4E78-9838-34152FCB19F1}" srcOrd="2" destOrd="0"/>
    <dgm:cxn modelId="{02066735-6806-43DE-B31D-170D6E5A622B}" type="presParOf" srcId="{33950F7F-6D73-488C-B045-9053DC4B3FBC}" destId="{864B496B-EA98-4C00-854C-D324D08888D4}" srcOrd="0" destOrd="0"/>
    <dgm:cxn modelId="{FFD16B1C-7289-4D00-BCB1-811820B7C773}" type="presOf" srcId="{1746CBD6-7138-42DB-B487-391412E9F597}" destId="{864B496B-EA98-4C00-854C-D324D08888D4}" srcOrd="0" destOrd="0"/>
    <dgm:cxn modelId="{9C0F5904-A6CC-4D44-A68D-B4F559DAED7D}" type="presParOf" srcId="{33950F7F-6D73-488C-B045-9053DC4B3FBC}" destId="{C47ECF35-914E-496D-A74B-D718598999B6}" srcOrd="1" destOrd="0"/>
    <dgm:cxn modelId="{D6D02E80-7ABF-4C6C-BB8F-E3AC3D0C3CD9}" type="presOf" srcId="{1746CBD6-7138-42DB-B487-391412E9F597}" destId="{C47ECF35-914E-496D-A74B-D718598999B6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128000" cy="5418455"/>
        <a:chOff x="0" y="0"/>
        <a:chExt cx="8128000" cy="5418455"/>
      </a:xfrm>
    </dsp:grpSpPr>
    <dsp:sp>
      <dsp:nvSpPr>
        <dsp:cNvPr id="18" name="任意多边形 17"/>
        <dsp:cNvSpPr/>
      </dsp:nvSpPr>
      <dsp:spPr bwMode="white">
        <a:xfrm>
          <a:off x="1188304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4529" y="0"/>
              </a:moveTo>
              <a:lnTo>
                <a:pt x="4529" y="3050"/>
              </a:lnTo>
              <a:lnTo>
                <a:pt x="0" y="3050"/>
              </a:ln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188304" y="1615988"/>
        <a:ext cx="2875696" cy="2186480"/>
      </dsp:txXfrm>
    </dsp:sp>
    <dsp:sp>
      <dsp:nvSpPr>
        <dsp:cNvPr id="20" name="任意多边形 19"/>
        <dsp:cNvSpPr/>
      </dsp:nvSpPr>
      <dsp:spPr bwMode="white">
        <a:xfrm>
          <a:off x="4064000" y="1615988"/>
          <a:ext cx="0" cy="2186480"/>
        </a:xfrm>
        <a:custGeom>
          <a:avLst/>
          <a:gdLst/>
          <a:ahLst/>
          <a:cxnLst/>
          <a:pathLst>
            <a:path h="3443">
              <a:moveTo>
                <a:pt x="0" y="0"/>
              </a:move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0" cy="2186480"/>
      </dsp:txXfrm>
    </dsp:sp>
    <dsp:sp>
      <dsp:nvSpPr>
        <dsp:cNvPr id="22" name="任意多边形 21"/>
        <dsp:cNvSpPr/>
      </dsp:nvSpPr>
      <dsp:spPr bwMode="white">
        <a:xfrm>
          <a:off x="4064000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0" y="0"/>
              </a:moveTo>
              <a:lnTo>
                <a:pt x="0" y="3050"/>
              </a:lnTo>
              <a:lnTo>
                <a:pt x="4529" y="3050"/>
              </a:lnTo>
              <a:lnTo>
                <a:pt x="4529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2875696" cy="2186480"/>
      </dsp:txXfrm>
    </dsp:sp>
    <dsp:sp>
      <dsp:nvSpPr>
        <dsp:cNvPr id="24" name="任意多边形 23"/>
        <dsp:cNvSpPr/>
      </dsp:nvSpPr>
      <dsp:spPr bwMode="white">
        <a:xfrm>
          <a:off x="3814456" y="1615988"/>
          <a:ext cx="249544" cy="1093240"/>
        </a:xfrm>
        <a:custGeom>
          <a:avLst/>
          <a:gdLst/>
          <a:ahLst/>
          <a:cxnLst/>
          <a:pathLst>
            <a:path w="393" h="1722">
              <a:moveTo>
                <a:pt x="393" y="0"/>
              </a:moveTo>
              <a:lnTo>
                <a:pt x="393" y="1722"/>
              </a:lnTo>
              <a:lnTo>
                <a:pt x="0" y="172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814456" y="1615988"/>
        <a:ext cx="249544" cy="1093240"/>
      </dsp:txXfrm>
    </dsp:sp>
    <dsp:sp>
      <dsp:nvSpPr>
        <dsp:cNvPr id="4" name="矩形 3"/>
        <dsp:cNvSpPr/>
      </dsp:nvSpPr>
      <dsp:spPr bwMode="white">
        <a:xfrm>
          <a:off x="2875696" y="427684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427684"/>
        <a:ext cx="2376608" cy="1188304"/>
      </dsp:txXfrm>
    </dsp:sp>
    <dsp:sp>
      <dsp:nvSpPr>
        <dsp:cNvPr id="6" name="矩形 5"/>
        <dsp:cNvSpPr/>
      </dsp:nvSpPr>
      <dsp:spPr bwMode="white">
        <a:xfrm>
          <a:off x="0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0" y="3802467"/>
        <a:ext cx="2376608" cy="1188304"/>
      </dsp:txXfrm>
    </dsp:sp>
    <dsp:sp>
      <dsp:nvSpPr>
        <dsp:cNvPr id="7" name="矩形 6"/>
        <dsp:cNvSpPr/>
      </dsp:nvSpPr>
      <dsp:spPr bwMode="white">
        <a:xfrm>
          <a:off x="2875696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3802467"/>
        <a:ext cx="2376608" cy="1188304"/>
      </dsp:txXfrm>
    </dsp:sp>
    <dsp:sp>
      <dsp:nvSpPr>
        <dsp:cNvPr id="3" name="矩形 2"/>
        <dsp:cNvSpPr/>
      </dsp:nvSpPr>
      <dsp:spPr bwMode="white">
        <a:xfrm>
          <a:off x="5751392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5751392" y="3802467"/>
        <a:ext cx="2376608" cy="1188304"/>
      </dsp:txXfrm>
    </dsp:sp>
    <dsp:sp>
      <dsp:nvSpPr>
        <dsp:cNvPr id="5" name="矩形 4"/>
        <dsp:cNvSpPr/>
      </dsp:nvSpPr>
      <dsp:spPr bwMode="white">
        <a:xfrm>
          <a:off x="1437848" y="2115075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1437848" y="2115075"/>
        <a:ext cx="2376608" cy="1188304"/>
      </dsp:txXfrm>
    </dsp:sp>
    <dsp:sp>
      <dsp:nvSpPr>
        <dsp:cNvPr id="17" name="矩形 16" hidden="1"/>
        <dsp:cNvSpPr/>
      </dsp:nvSpPr>
      <dsp:spPr bwMode="white">
        <a:xfrm>
          <a:off x="2875696" y="427684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427684"/>
        <a:ext cx="475322" cy="1188304"/>
      </dsp:txXfrm>
    </dsp:sp>
    <dsp:sp>
      <dsp:nvSpPr>
        <dsp:cNvPr id="19" name="矩形 18" hidden="1"/>
        <dsp:cNvSpPr/>
      </dsp:nvSpPr>
      <dsp:spPr bwMode="white">
        <a:xfrm>
          <a:off x="0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0" y="3802467"/>
        <a:ext cx="475322" cy="1188304"/>
      </dsp:txXfrm>
    </dsp:sp>
    <dsp:sp>
      <dsp:nvSpPr>
        <dsp:cNvPr id="21" name="矩形 20" hidden="1"/>
        <dsp:cNvSpPr/>
      </dsp:nvSpPr>
      <dsp:spPr bwMode="white">
        <a:xfrm>
          <a:off x="2875696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3802467"/>
        <a:ext cx="475322" cy="1188304"/>
      </dsp:txXfrm>
    </dsp:sp>
    <dsp:sp>
      <dsp:nvSpPr>
        <dsp:cNvPr id="23" name="矩形 22" hidden="1"/>
        <dsp:cNvSpPr/>
      </dsp:nvSpPr>
      <dsp:spPr bwMode="white">
        <a:xfrm>
          <a:off x="5751392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5751392" y="3802467"/>
        <a:ext cx="475322" cy="1188304"/>
      </dsp:txXfrm>
    </dsp:sp>
    <dsp:sp>
      <dsp:nvSpPr>
        <dsp:cNvPr id="25" name="矩形 24" hidden="1"/>
        <dsp:cNvSpPr/>
      </dsp:nvSpPr>
      <dsp:spPr bwMode="white">
        <a:xfrm>
          <a:off x="1437848" y="2115075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1437848" y="2115075"/>
        <a:ext cx="475322" cy="11883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128000" cy="5418455"/>
        <a:chOff x="0" y="0"/>
        <a:chExt cx="8128000" cy="5418455"/>
      </a:xfrm>
    </dsp:grpSpPr>
    <dsp:sp>
      <dsp:nvSpPr>
        <dsp:cNvPr id="18" name="任意多边形 17"/>
        <dsp:cNvSpPr/>
      </dsp:nvSpPr>
      <dsp:spPr bwMode="white">
        <a:xfrm>
          <a:off x="1188304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4529" y="0"/>
              </a:moveTo>
              <a:lnTo>
                <a:pt x="4529" y="3050"/>
              </a:lnTo>
              <a:lnTo>
                <a:pt x="0" y="3050"/>
              </a:ln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188304" y="1615988"/>
        <a:ext cx="2875696" cy="2186480"/>
      </dsp:txXfrm>
    </dsp:sp>
    <dsp:sp>
      <dsp:nvSpPr>
        <dsp:cNvPr id="20" name="任意多边形 19"/>
        <dsp:cNvSpPr/>
      </dsp:nvSpPr>
      <dsp:spPr bwMode="white">
        <a:xfrm>
          <a:off x="4064000" y="1615988"/>
          <a:ext cx="0" cy="2186480"/>
        </a:xfrm>
        <a:custGeom>
          <a:avLst/>
          <a:gdLst/>
          <a:ahLst/>
          <a:cxnLst/>
          <a:pathLst>
            <a:path h="3443">
              <a:moveTo>
                <a:pt x="0" y="0"/>
              </a:move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0" cy="2186480"/>
      </dsp:txXfrm>
    </dsp:sp>
    <dsp:sp>
      <dsp:nvSpPr>
        <dsp:cNvPr id="22" name="任意多边形 21"/>
        <dsp:cNvSpPr/>
      </dsp:nvSpPr>
      <dsp:spPr bwMode="white">
        <a:xfrm>
          <a:off x="4064000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0" y="0"/>
              </a:moveTo>
              <a:lnTo>
                <a:pt x="0" y="3050"/>
              </a:lnTo>
              <a:lnTo>
                <a:pt x="4529" y="3050"/>
              </a:lnTo>
              <a:lnTo>
                <a:pt x="4529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2875696" cy="2186480"/>
      </dsp:txXfrm>
    </dsp:sp>
    <dsp:sp>
      <dsp:nvSpPr>
        <dsp:cNvPr id="24" name="任意多边形 23"/>
        <dsp:cNvSpPr/>
      </dsp:nvSpPr>
      <dsp:spPr bwMode="white">
        <a:xfrm>
          <a:off x="3814456" y="1615988"/>
          <a:ext cx="249544" cy="1093240"/>
        </a:xfrm>
        <a:custGeom>
          <a:avLst/>
          <a:gdLst/>
          <a:ahLst/>
          <a:cxnLst/>
          <a:pathLst>
            <a:path w="393" h="1722">
              <a:moveTo>
                <a:pt x="393" y="0"/>
              </a:moveTo>
              <a:lnTo>
                <a:pt x="393" y="1722"/>
              </a:lnTo>
              <a:lnTo>
                <a:pt x="0" y="172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814456" y="1615988"/>
        <a:ext cx="249544" cy="1093240"/>
      </dsp:txXfrm>
    </dsp:sp>
    <dsp:sp>
      <dsp:nvSpPr>
        <dsp:cNvPr id="4" name="矩形 3"/>
        <dsp:cNvSpPr/>
      </dsp:nvSpPr>
      <dsp:spPr bwMode="white">
        <a:xfrm>
          <a:off x="2875696" y="427684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427684"/>
        <a:ext cx="2376608" cy="1188304"/>
      </dsp:txXfrm>
    </dsp:sp>
    <dsp:sp>
      <dsp:nvSpPr>
        <dsp:cNvPr id="6" name="矩形 5"/>
        <dsp:cNvSpPr/>
      </dsp:nvSpPr>
      <dsp:spPr bwMode="white">
        <a:xfrm>
          <a:off x="0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0" y="3802467"/>
        <a:ext cx="2376608" cy="1188304"/>
      </dsp:txXfrm>
    </dsp:sp>
    <dsp:sp>
      <dsp:nvSpPr>
        <dsp:cNvPr id="7" name="矩形 6"/>
        <dsp:cNvSpPr/>
      </dsp:nvSpPr>
      <dsp:spPr bwMode="white">
        <a:xfrm>
          <a:off x="2875696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3802467"/>
        <a:ext cx="2376608" cy="1188304"/>
      </dsp:txXfrm>
    </dsp:sp>
    <dsp:sp>
      <dsp:nvSpPr>
        <dsp:cNvPr id="3" name="矩形 2"/>
        <dsp:cNvSpPr/>
      </dsp:nvSpPr>
      <dsp:spPr bwMode="white">
        <a:xfrm>
          <a:off x="5751392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5751392" y="3802467"/>
        <a:ext cx="2376608" cy="1188304"/>
      </dsp:txXfrm>
    </dsp:sp>
    <dsp:sp>
      <dsp:nvSpPr>
        <dsp:cNvPr id="5" name="矩形 4"/>
        <dsp:cNvSpPr/>
      </dsp:nvSpPr>
      <dsp:spPr bwMode="white">
        <a:xfrm>
          <a:off x="1437848" y="2115075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1437848" y="2115075"/>
        <a:ext cx="2376608" cy="1188304"/>
      </dsp:txXfrm>
    </dsp:sp>
    <dsp:sp>
      <dsp:nvSpPr>
        <dsp:cNvPr id="17" name="矩形 16" hidden="1"/>
        <dsp:cNvSpPr/>
      </dsp:nvSpPr>
      <dsp:spPr bwMode="white">
        <a:xfrm>
          <a:off x="2875696" y="427684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427684"/>
        <a:ext cx="475322" cy="1188304"/>
      </dsp:txXfrm>
    </dsp:sp>
    <dsp:sp>
      <dsp:nvSpPr>
        <dsp:cNvPr id="19" name="矩形 18" hidden="1"/>
        <dsp:cNvSpPr/>
      </dsp:nvSpPr>
      <dsp:spPr bwMode="white">
        <a:xfrm>
          <a:off x="0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0" y="3802467"/>
        <a:ext cx="475322" cy="1188304"/>
      </dsp:txXfrm>
    </dsp:sp>
    <dsp:sp>
      <dsp:nvSpPr>
        <dsp:cNvPr id="21" name="矩形 20" hidden="1"/>
        <dsp:cNvSpPr/>
      </dsp:nvSpPr>
      <dsp:spPr bwMode="white">
        <a:xfrm>
          <a:off x="2875696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3802467"/>
        <a:ext cx="475322" cy="1188304"/>
      </dsp:txXfrm>
    </dsp:sp>
    <dsp:sp>
      <dsp:nvSpPr>
        <dsp:cNvPr id="23" name="矩形 22" hidden="1"/>
        <dsp:cNvSpPr/>
      </dsp:nvSpPr>
      <dsp:spPr bwMode="white">
        <a:xfrm>
          <a:off x="5751392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5751392" y="3802467"/>
        <a:ext cx="475322" cy="1188304"/>
      </dsp:txXfrm>
    </dsp:sp>
    <dsp:sp>
      <dsp:nvSpPr>
        <dsp:cNvPr id="25" name="矩形 24" hidden="1"/>
        <dsp:cNvSpPr/>
      </dsp:nvSpPr>
      <dsp:spPr bwMode="white">
        <a:xfrm>
          <a:off x="1437848" y="2115075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1437848" y="2115075"/>
        <a:ext cx="475322" cy="11883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128000" cy="5418455"/>
        <a:chOff x="0" y="0"/>
        <a:chExt cx="8128000" cy="5418455"/>
      </a:xfrm>
    </dsp:grpSpPr>
    <dsp:sp>
      <dsp:nvSpPr>
        <dsp:cNvPr id="18" name="任意多边形 17"/>
        <dsp:cNvSpPr/>
      </dsp:nvSpPr>
      <dsp:spPr bwMode="white">
        <a:xfrm>
          <a:off x="1188304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4529" y="0"/>
              </a:moveTo>
              <a:lnTo>
                <a:pt x="4529" y="3050"/>
              </a:lnTo>
              <a:lnTo>
                <a:pt x="0" y="3050"/>
              </a:ln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188304" y="1615988"/>
        <a:ext cx="2875696" cy="2186480"/>
      </dsp:txXfrm>
    </dsp:sp>
    <dsp:sp>
      <dsp:nvSpPr>
        <dsp:cNvPr id="20" name="任意多边形 19"/>
        <dsp:cNvSpPr/>
      </dsp:nvSpPr>
      <dsp:spPr bwMode="white">
        <a:xfrm>
          <a:off x="4064000" y="1615988"/>
          <a:ext cx="0" cy="2186480"/>
        </a:xfrm>
        <a:custGeom>
          <a:avLst/>
          <a:gdLst/>
          <a:ahLst/>
          <a:cxnLst/>
          <a:pathLst>
            <a:path h="3443">
              <a:moveTo>
                <a:pt x="0" y="0"/>
              </a:move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0" cy="2186480"/>
      </dsp:txXfrm>
    </dsp:sp>
    <dsp:sp>
      <dsp:nvSpPr>
        <dsp:cNvPr id="22" name="任意多边形 21"/>
        <dsp:cNvSpPr/>
      </dsp:nvSpPr>
      <dsp:spPr bwMode="white">
        <a:xfrm>
          <a:off x="4064000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0" y="0"/>
              </a:moveTo>
              <a:lnTo>
                <a:pt x="0" y="3050"/>
              </a:lnTo>
              <a:lnTo>
                <a:pt x="4529" y="3050"/>
              </a:lnTo>
              <a:lnTo>
                <a:pt x="4529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2875696" cy="2186480"/>
      </dsp:txXfrm>
    </dsp:sp>
    <dsp:sp>
      <dsp:nvSpPr>
        <dsp:cNvPr id="24" name="任意多边形 23"/>
        <dsp:cNvSpPr/>
      </dsp:nvSpPr>
      <dsp:spPr bwMode="white">
        <a:xfrm>
          <a:off x="3814456" y="1615988"/>
          <a:ext cx="249544" cy="1093240"/>
        </a:xfrm>
        <a:custGeom>
          <a:avLst/>
          <a:gdLst/>
          <a:ahLst/>
          <a:cxnLst/>
          <a:pathLst>
            <a:path w="393" h="1722">
              <a:moveTo>
                <a:pt x="393" y="0"/>
              </a:moveTo>
              <a:lnTo>
                <a:pt x="393" y="1722"/>
              </a:lnTo>
              <a:lnTo>
                <a:pt x="0" y="172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814456" y="1615988"/>
        <a:ext cx="249544" cy="1093240"/>
      </dsp:txXfrm>
    </dsp:sp>
    <dsp:sp>
      <dsp:nvSpPr>
        <dsp:cNvPr id="4" name="矩形 3"/>
        <dsp:cNvSpPr/>
      </dsp:nvSpPr>
      <dsp:spPr bwMode="white">
        <a:xfrm>
          <a:off x="2875696" y="427684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427684"/>
        <a:ext cx="2376608" cy="1188304"/>
      </dsp:txXfrm>
    </dsp:sp>
    <dsp:sp>
      <dsp:nvSpPr>
        <dsp:cNvPr id="6" name="矩形 5"/>
        <dsp:cNvSpPr/>
      </dsp:nvSpPr>
      <dsp:spPr bwMode="white">
        <a:xfrm>
          <a:off x="0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0" y="3802467"/>
        <a:ext cx="2376608" cy="1188304"/>
      </dsp:txXfrm>
    </dsp:sp>
    <dsp:sp>
      <dsp:nvSpPr>
        <dsp:cNvPr id="7" name="矩形 6"/>
        <dsp:cNvSpPr/>
      </dsp:nvSpPr>
      <dsp:spPr bwMode="white">
        <a:xfrm>
          <a:off x="2875696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3802467"/>
        <a:ext cx="2376608" cy="1188304"/>
      </dsp:txXfrm>
    </dsp:sp>
    <dsp:sp>
      <dsp:nvSpPr>
        <dsp:cNvPr id="3" name="矩形 2"/>
        <dsp:cNvSpPr/>
      </dsp:nvSpPr>
      <dsp:spPr bwMode="white">
        <a:xfrm>
          <a:off x="5751392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5751392" y="3802467"/>
        <a:ext cx="2376608" cy="1188304"/>
      </dsp:txXfrm>
    </dsp:sp>
    <dsp:sp>
      <dsp:nvSpPr>
        <dsp:cNvPr id="5" name="矩形 4"/>
        <dsp:cNvSpPr/>
      </dsp:nvSpPr>
      <dsp:spPr bwMode="white">
        <a:xfrm>
          <a:off x="1437848" y="2115075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1437848" y="2115075"/>
        <a:ext cx="2376608" cy="1188304"/>
      </dsp:txXfrm>
    </dsp:sp>
    <dsp:sp>
      <dsp:nvSpPr>
        <dsp:cNvPr id="17" name="矩形 16" hidden="1"/>
        <dsp:cNvSpPr/>
      </dsp:nvSpPr>
      <dsp:spPr bwMode="white">
        <a:xfrm>
          <a:off x="2875696" y="427684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427684"/>
        <a:ext cx="475322" cy="1188304"/>
      </dsp:txXfrm>
    </dsp:sp>
    <dsp:sp>
      <dsp:nvSpPr>
        <dsp:cNvPr id="19" name="矩形 18" hidden="1"/>
        <dsp:cNvSpPr/>
      </dsp:nvSpPr>
      <dsp:spPr bwMode="white">
        <a:xfrm>
          <a:off x="0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0" y="3802467"/>
        <a:ext cx="475322" cy="1188304"/>
      </dsp:txXfrm>
    </dsp:sp>
    <dsp:sp>
      <dsp:nvSpPr>
        <dsp:cNvPr id="21" name="矩形 20" hidden="1"/>
        <dsp:cNvSpPr/>
      </dsp:nvSpPr>
      <dsp:spPr bwMode="white">
        <a:xfrm>
          <a:off x="2875696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3802467"/>
        <a:ext cx="475322" cy="1188304"/>
      </dsp:txXfrm>
    </dsp:sp>
    <dsp:sp>
      <dsp:nvSpPr>
        <dsp:cNvPr id="23" name="矩形 22" hidden="1"/>
        <dsp:cNvSpPr/>
      </dsp:nvSpPr>
      <dsp:spPr bwMode="white">
        <a:xfrm>
          <a:off x="5751392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5751392" y="3802467"/>
        <a:ext cx="475322" cy="1188304"/>
      </dsp:txXfrm>
    </dsp:sp>
    <dsp:sp>
      <dsp:nvSpPr>
        <dsp:cNvPr id="25" name="矩形 24" hidden="1"/>
        <dsp:cNvSpPr/>
      </dsp:nvSpPr>
      <dsp:spPr bwMode="white">
        <a:xfrm>
          <a:off x="1437848" y="2115075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1437848" y="2115075"/>
        <a:ext cx="475322" cy="11883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128000" cy="5418455"/>
        <a:chOff x="0" y="0"/>
        <a:chExt cx="8128000" cy="5418455"/>
      </a:xfrm>
    </dsp:grpSpPr>
    <dsp:sp>
      <dsp:nvSpPr>
        <dsp:cNvPr id="18" name="任意多边形 17"/>
        <dsp:cNvSpPr/>
      </dsp:nvSpPr>
      <dsp:spPr bwMode="white">
        <a:xfrm>
          <a:off x="1188304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4529" y="0"/>
              </a:moveTo>
              <a:lnTo>
                <a:pt x="4529" y="3050"/>
              </a:lnTo>
              <a:lnTo>
                <a:pt x="0" y="3050"/>
              </a:ln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188304" y="1615988"/>
        <a:ext cx="2875696" cy="2186480"/>
      </dsp:txXfrm>
    </dsp:sp>
    <dsp:sp>
      <dsp:nvSpPr>
        <dsp:cNvPr id="20" name="任意多边形 19"/>
        <dsp:cNvSpPr/>
      </dsp:nvSpPr>
      <dsp:spPr bwMode="white">
        <a:xfrm>
          <a:off x="4064000" y="1615988"/>
          <a:ext cx="0" cy="2186480"/>
        </a:xfrm>
        <a:custGeom>
          <a:avLst/>
          <a:gdLst/>
          <a:ahLst/>
          <a:cxnLst/>
          <a:pathLst>
            <a:path h="3443">
              <a:moveTo>
                <a:pt x="0" y="0"/>
              </a:move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0" cy="2186480"/>
      </dsp:txXfrm>
    </dsp:sp>
    <dsp:sp>
      <dsp:nvSpPr>
        <dsp:cNvPr id="22" name="任意多边形 21"/>
        <dsp:cNvSpPr/>
      </dsp:nvSpPr>
      <dsp:spPr bwMode="white">
        <a:xfrm>
          <a:off x="4064000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0" y="0"/>
              </a:moveTo>
              <a:lnTo>
                <a:pt x="0" y="3050"/>
              </a:lnTo>
              <a:lnTo>
                <a:pt x="4529" y="3050"/>
              </a:lnTo>
              <a:lnTo>
                <a:pt x="4529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2875696" cy="2186480"/>
      </dsp:txXfrm>
    </dsp:sp>
    <dsp:sp>
      <dsp:nvSpPr>
        <dsp:cNvPr id="24" name="任意多边形 23"/>
        <dsp:cNvSpPr/>
      </dsp:nvSpPr>
      <dsp:spPr bwMode="white">
        <a:xfrm>
          <a:off x="3814456" y="1615988"/>
          <a:ext cx="249544" cy="1093240"/>
        </a:xfrm>
        <a:custGeom>
          <a:avLst/>
          <a:gdLst/>
          <a:ahLst/>
          <a:cxnLst/>
          <a:pathLst>
            <a:path w="393" h="1722">
              <a:moveTo>
                <a:pt x="393" y="0"/>
              </a:moveTo>
              <a:lnTo>
                <a:pt x="393" y="1722"/>
              </a:lnTo>
              <a:lnTo>
                <a:pt x="0" y="172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814456" y="1615988"/>
        <a:ext cx="249544" cy="1093240"/>
      </dsp:txXfrm>
    </dsp:sp>
    <dsp:sp>
      <dsp:nvSpPr>
        <dsp:cNvPr id="4" name="矩形 3"/>
        <dsp:cNvSpPr/>
      </dsp:nvSpPr>
      <dsp:spPr bwMode="white">
        <a:xfrm>
          <a:off x="2875696" y="427684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427684"/>
        <a:ext cx="2376608" cy="1188304"/>
      </dsp:txXfrm>
    </dsp:sp>
    <dsp:sp>
      <dsp:nvSpPr>
        <dsp:cNvPr id="6" name="矩形 5"/>
        <dsp:cNvSpPr/>
      </dsp:nvSpPr>
      <dsp:spPr bwMode="white">
        <a:xfrm>
          <a:off x="0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0" y="3802467"/>
        <a:ext cx="2376608" cy="1188304"/>
      </dsp:txXfrm>
    </dsp:sp>
    <dsp:sp>
      <dsp:nvSpPr>
        <dsp:cNvPr id="7" name="矩形 6"/>
        <dsp:cNvSpPr/>
      </dsp:nvSpPr>
      <dsp:spPr bwMode="white">
        <a:xfrm>
          <a:off x="2875696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3802467"/>
        <a:ext cx="2376608" cy="1188304"/>
      </dsp:txXfrm>
    </dsp:sp>
    <dsp:sp>
      <dsp:nvSpPr>
        <dsp:cNvPr id="3" name="矩形 2"/>
        <dsp:cNvSpPr/>
      </dsp:nvSpPr>
      <dsp:spPr bwMode="white">
        <a:xfrm>
          <a:off x="5751392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5751392" y="3802467"/>
        <a:ext cx="2376608" cy="1188304"/>
      </dsp:txXfrm>
    </dsp:sp>
    <dsp:sp>
      <dsp:nvSpPr>
        <dsp:cNvPr id="5" name="矩形 4"/>
        <dsp:cNvSpPr/>
      </dsp:nvSpPr>
      <dsp:spPr bwMode="white">
        <a:xfrm>
          <a:off x="1437848" y="2115075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1437848" y="2115075"/>
        <a:ext cx="2376608" cy="1188304"/>
      </dsp:txXfrm>
    </dsp:sp>
    <dsp:sp>
      <dsp:nvSpPr>
        <dsp:cNvPr id="17" name="矩形 16" hidden="1"/>
        <dsp:cNvSpPr/>
      </dsp:nvSpPr>
      <dsp:spPr bwMode="white">
        <a:xfrm>
          <a:off x="2875696" y="427684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427684"/>
        <a:ext cx="475322" cy="1188304"/>
      </dsp:txXfrm>
    </dsp:sp>
    <dsp:sp>
      <dsp:nvSpPr>
        <dsp:cNvPr id="19" name="矩形 18" hidden="1"/>
        <dsp:cNvSpPr/>
      </dsp:nvSpPr>
      <dsp:spPr bwMode="white">
        <a:xfrm>
          <a:off x="0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0" y="3802467"/>
        <a:ext cx="475322" cy="1188304"/>
      </dsp:txXfrm>
    </dsp:sp>
    <dsp:sp>
      <dsp:nvSpPr>
        <dsp:cNvPr id="21" name="矩形 20" hidden="1"/>
        <dsp:cNvSpPr/>
      </dsp:nvSpPr>
      <dsp:spPr bwMode="white">
        <a:xfrm>
          <a:off x="2875696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3802467"/>
        <a:ext cx="475322" cy="1188304"/>
      </dsp:txXfrm>
    </dsp:sp>
    <dsp:sp>
      <dsp:nvSpPr>
        <dsp:cNvPr id="23" name="矩形 22" hidden="1"/>
        <dsp:cNvSpPr/>
      </dsp:nvSpPr>
      <dsp:spPr bwMode="white">
        <a:xfrm>
          <a:off x="5751392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5751392" y="3802467"/>
        <a:ext cx="475322" cy="1188304"/>
      </dsp:txXfrm>
    </dsp:sp>
    <dsp:sp>
      <dsp:nvSpPr>
        <dsp:cNvPr id="25" name="矩形 24" hidden="1"/>
        <dsp:cNvSpPr/>
      </dsp:nvSpPr>
      <dsp:spPr bwMode="white">
        <a:xfrm>
          <a:off x="1437848" y="2115075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1437848" y="2115075"/>
        <a:ext cx="475322" cy="11883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128000" cy="5418455"/>
        <a:chOff x="0" y="0"/>
        <a:chExt cx="8128000" cy="5418455"/>
      </a:xfrm>
    </dsp:grpSpPr>
    <dsp:sp>
      <dsp:nvSpPr>
        <dsp:cNvPr id="18" name="任意多边形 17"/>
        <dsp:cNvSpPr/>
      </dsp:nvSpPr>
      <dsp:spPr bwMode="white">
        <a:xfrm>
          <a:off x="1188304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4529" y="0"/>
              </a:moveTo>
              <a:lnTo>
                <a:pt x="4529" y="3050"/>
              </a:lnTo>
              <a:lnTo>
                <a:pt x="0" y="3050"/>
              </a:ln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188304" y="1615988"/>
        <a:ext cx="2875696" cy="2186480"/>
      </dsp:txXfrm>
    </dsp:sp>
    <dsp:sp>
      <dsp:nvSpPr>
        <dsp:cNvPr id="20" name="任意多边形 19"/>
        <dsp:cNvSpPr/>
      </dsp:nvSpPr>
      <dsp:spPr bwMode="white">
        <a:xfrm>
          <a:off x="4064000" y="1615988"/>
          <a:ext cx="0" cy="2186480"/>
        </a:xfrm>
        <a:custGeom>
          <a:avLst/>
          <a:gdLst/>
          <a:ahLst/>
          <a:cxnLst/>
          <a:pathLst>
            <a:path h="3443">
              <a:moveTo>
                <a:pt x="0" y="0"/>
              </a:move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0" cy="2186480"/>
      </dsp:txXfrm>
    </dsp:sp>
    <dsp:sp>
      <dsp:nvSpPr>
        <dsp:cNvPr id="22" name="任意多边形 21"/>
        <dsp:cNvSpPr/>
      </dsp:nvSpPr>
      <dsp:spPr bwMode="white">
        <a:xfrm>
          <a:off x="4064000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0" y="0"/>
              </a:moveTo>
              <a:lnTo>
                <a:pt x="0" y="3050"/>
              </a:lnTo>
              <a:lnTo>
                <a:pt x="4529" y="3050"/>
              </a:lnTo>
              <a:lnTo>
                <a:pt x="4529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2875696" cy="2186480"/>
      </dsp:txXfrm>
    </dsp:sp>
    <dsp:sp>
      <dsp:nvSpPr>
        <dsp:cNvPr id="24" name="任意多边形 23"/>
        <dsp:cNvSpPr/>
      </dsp:nvSpPr>
      <dsp:spPr bwMode="white">
        <a:xfrm>
          <a:off x="3814456" y="1615988"/>
          <a:ext cx="249544" cy="1093240"/>
        </a:xfrm>
        <a:custGeom>
          <a:avLst/>
          <a:gdLst/>
          <a:ahLst/>
          <a:cxnLst/>
          <a:pathLst>
            <a:path w="393" h="1722">
              <a:moveTo>
                <a:pt x="393" y="0"/>
              </a:moveTo>
              <a:lnTo>
                <a:pt x="393" y="1722"/>
              </a:lnTo>
              <a:lnTo>
                <a:pt x="0" y="172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814456" y="1615988"/>
        <a:ext cx="249544" cy="1093240"/>
      </dsp:txXfrm>
    </dsp:sp>
    <dsp:sp>
      <dsp:nvSpPr>
        <dsp:cNvPr id="4" name="矩形 3"/>
        <dsp:cNvSpPr/>
      </dsp:nvSpPr>
      <dsp:spPr bwMode="white">
        <a:xfrm>
          <a:off x="2875696" y="427684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427684"/>
        <a:ext cx="2376608" cy="1188304"/>
      </dsp:txXfrm>
    </dsp:sp>
    <dsp:sp>
      <dsp:nvSpPr>
        <dsp:cNvPr id="6" name="矩形 5"/>
        <dsp:cNvSpPr/>
      </dsp:nvSpPr>
      <dsp:spPr bwMode="white">
        <a:xfrm>
          <a:off x="0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0" y="3802467"/>
        <a:ext cx="2376608" cy="1188304"/>
      </dsp:txXfrm>
    </dsp:sp>
    <dsp:sp>
      <dsp:nvSpPr>
        <dsp:cNvPr id="7" name="矩形 6"/>
        <dsp:cNvSpPr/>
      </dsp:nvSpPr>
      <dsp:spPr bwMode="white">
        <a:xfrm>
          <a:off x="2875696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3802467"/>
        <a:ext cx="2376608" cy="1188304"/>
      </dsp:txXfrm>
    </dsp:sp>
    <dsp:sp>
      <dsp:nvSpPr>
        <dsp:cNvPr id="3" name="矩形 2"/>
        <dsp:cNvSpPr/>
      </dsp:nvSpPr>
      <dsp:spPr bwMode="white">
        <a:xfrm>
          <a:off x="5751392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5751392" y="3802467"/>
        <a:ext cx="2376608" cy="1188304"/>
      </dsp:txXfrm>
    </dsp:sp>
    <dsp:sp>
      <dsp:nvSpPr>
        <dsp:cNvPr id="5" name="矩形 4"/>
        <dsp:cNvSpPr/>
      </dsp:nvSpPr>
      <dsp:spPr bwMode="white">
        <a:xfrm>
          <a:off x="1437848" y="2115075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1437848" y="2115075"/>
        <a:ext cx="2376608" cy="1188304"/>
      </dsp:txXfrm>
    </dsp:sp>
    <dsp:sp>
      <dsp:nvSpPr>
        <dsp:cNvPr id="17" name="矩形 16" hidden="1"/>
        <dsp:cNvSpPr/>
      </dsp:nvSpPr>
      <dsp:spPr bwMode="white">
        <a:xfrm>
          <a:off x="2875696" y="427684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427684"/>
        <a:ext cx="475322" cy="1188304"/>
      </dsp:txXfrm>
    </dsp:sp>
    <dsp:sp>
      <dsp:nvSpPr>
        <dsp:cNvPr id="19" name="矩形 18" hidden="1"/>
        <dsp:cNvSpPr/>
      </dsp:nvSpPr>
      <dsp:spPr bwMode="white">
        <a:xfrm>
          <a:off x="0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0" y="3802467"/>
        <a:ext cx="475322" cy="1188304"/>
      </dsp:txXfrm>
    </dsp:sp>
    <dsp:sp>
      <dsp:nvSpPr>
        <dsp:cNvPr id="21" name="矩形 20" hidden="1"/>
        <dsp:cNvSpPr/>
      </dsp:nvSpPr>
      <dsp:spPr bwMode="white">
        <a:xfrm>
          <a:off x="2875696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3802467"/>
        <a:ext cx="475322" cy="1188304"/>
      </dsp:txXfrm>
    </dsp:sp>
    <dsp:sp>
      <dsp:nvSpPr>
        <dsp:cNvPr id="23" name="矩形 22" hidden="1"/>
        <dsp:cNvSpPr/>
      </dsp:nvSpPr>
      <dsp:spPr bwMode="white">
        <a:xfrm>
          <a:off x="5751392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5751392" y="3802467"/>
        <a:ext cx="475322" cy="1188304"/>
      </dsp:txXfrm>
    </dsp:sp>
    <dsp:sp>
      <dsp:nvSpPr>
        <dsp:cNvPr id="25" name="矩形 24" hidden="1"/>
        <dsp:cNvSpPr/>
      </dsp:nvSpPr>
      <dsp:spPr bwMode="white">
        <a:xfrm>
          <a:off x="1437848" y="2115075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1437848" y="2115075"/>
        <a:ext cx="475322" cy="11883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128000" cy="5418455"/>
        <a:chOff x="0" y="0"/>
        <a:chExt cx="8128000" cy="5418455"/>
      </a:xfrm>
    </dsp:grpSpPr>
    <dsp:sp>
      <dsp:nvSpPr>
        <dsp:cNvPr id="18" name="任意多边形 17"/>
        <dsp:cNvSpPr/>
      </dsp:nvSpPr>
      <dsp:spPr bwMode="white">
        <a:xfrm>
          <a:off x="1188304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4529" y="0"/>
              </a:moveTo>
              <a:lnTo>
                <a:pt x="4529" y="3050"/>
              </a:lnTo>
              <a:lnTo>
                <a:pt x="0" y="3050"/>
              </a:ln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188304" y="1615988"/>
        <a:ext cx="2875696" cy="2186480"/>
      </dsp:txXfrm>
    </dsp:sp>
    <dsp:sp>
      <dsp:nvSpPr>
        <dsp:cNvPr id="20" name="任意多边形 19"/>
        <dsp:cNvSpPr/>
      </dsp:nvSpPr>
      <dsp:spPr bwMode="white">
        <a:xfrm>
          <a:off x="4064000" y="1615988"/>
          <a:ext cx="0" cy="2186480"/>
        </a:xfrm>
        <a:custGeom>
          <a:avLst/>
          <a:gdLst/>
          <a:ahLst/>
          <a:cxnLst/>
          <a:pathLst>
            <a:path h="3443">
              <a:moveTo>
                <a:pt x="0" y="0"/>
              </a:move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0" cy="2186480"/>
      </dsp:txXfrm>
    </dsp:sp>
    <dsp:sp>
      <dsp:nvSpPr>
        <dsp:cNvPr id="22" name="任意多边形 21"/>
        <dsp:cNvSpPr/>
      </dsp:nvSpPr>
      <dsp:spPr bwMode="white">
        <a:xfrm>
          <a:off x="4064000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0" y="0"/>
              </a:moveTo>
              <a:lnTo>
                <a:pt x="0" y="3050"/>
              </a:lnTo>
              <a:lnTo>
                <a:pt x="4529" y="3050"/>
              </a:lnTo>
              <a:lnTo>
                <a:pt x="4529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2875696" cy="2186480"/>
      </dsp:txXfrm>
    </dsp:sp>
    <dsp:sp>
      <dsp:nvSpPr>
        <dsp:cNvPr id="24" name="任意多边形 23"/>
        <dsp:cNvSpPr/>
      </dsp:nvSpPr>
      <dsp:spPr bwMode="white">
        <a:xfrm>
          <a:off x="3814456" y="1615988"/>
          <a:ext cx="249544" cy="1093240"/>
        </a:xfrm>
        <a:custGeom>
          <a:avLst/>
          <a:gdLst/>
          <a:ahLst/>
          <a:cxnLst/>
          <a:pathLst>
            <a:path w="393" h="1722">
              <a:moveTo>
                <a:pt x="393" y="0"/>
              </a:moveTo>
              <a:lnTo>
                <a:pt x="393" y="1722"/>
              </a:lnTo>
              <a:lnTo>
                <a:pt x="0" y="172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814456" y="1615988"/>
        <a:ext cx="249544" cy="1093240"/>
      </dsp:txXfrm>
    </dsp:sp>
    <dsp:sp>
      <dsp:nvSpPr>
        <dsp:cNvPr id="4" name="矩形 3"/>
        <dsp:cNvSpPr/>
      </dsp:nvSpPr>
      <dsp:spPr bwMode="white">
        <a:xfrm>
          <a:off x="2875696" y="427684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427684"/>
        <a:ext cx="2376608" cy="1188304"/>
      </dsp:txXfrm>
    </dsp:sp>
    <dsp:sp>
      <dsp:nvSpPr>
        <dsp:cNvPr id="6" name="矩形 5"/>
        <dsp:cNvSpPr/>
      </dsp:nvSpPr>
      <dsp:spPr bwMode="white">
        <a:xfrm>
          <a:off x="0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0" y="3802467"/>
        <a:ext cx="2376608" cy="1188304"/>
      </dsp:txXfrm>
    </dsp:sp>
    <dsp:sp>
      <dsp:nvSpPr>
        <dsp:cNvPr id="7" name="矩形 6"/>
        <dsp:cNvSpPr/>
      </dsp:nvSpPr>
      <dsp:spPr bwMode="white">
        <a:xfrm>
          <a:off x="2875696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3802467"/>
        <a:ext cx="2376608" cy="1188304"/>
      </dsp:txXfrm>
    </dsp:sp>
    <dsp:sp>
      <dsp:nvSpPr>
        <dsp:cNvPr id="3" name="矩形 2"/>
        <dsp:cNvSpPr/>
      </dsp:nvSpPr>
      <dsp:spPr bwMode="white">
        <a:xfrm>
          <a:off x="5751392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5751392" y="3802467"/>
        <a:ext cx="2376608" cy="1188304"/>
      </dsp:txXfrm>
    </dsp:sp>
    <dsp:sp>
      <dsp:nvSpPr>
        <dsp:cNvPr id="5" name="矩形 4"/>
        <dsp:cNvSpPr/>
      </dsp:nvSpPr>
      <dsp:spPr bwMode="white">
        <a:xfrm>
          <a:off x="1437848" y="2115075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1437848" y="2115075"/>
        <a:ext cx="2376608" cy="1188304"/>
      </dsp:txXfrm>
    </dsp:sp>
    <dsp:sp>
      <dsp:nvSpPr>
        <dsp:cNvPr id="17" name="矩形 16" hidden="1"/>
        <dsp:cNvSpPr/>
      </dsp:nvSpPr>
      <dsp:spPr bwMode="white">
        <a:xfrm>
          <a:off x="2875696" y="427684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427684"/>
        <a:ext cx="475322" cy="1188304"/>
      </dsp:txXfrm>
    </dsp:sp>
    <dsp:sp>
      <dsp:nvSpPr>
        <dsp:cNvPr id="19" name="矩形 18" hidden="1"/>
        <dsp:cNvSpPr/>
      </dsp:nvSpPr>
      <dsp:spPr bwMode="white">
        <a:xfrm>
          <a:off x="0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0" y="3802467"/>
        <a:ext cx="475322" cy="1188304"/>
      </dsp:txXfrm>
    </dsp:sp>
    <dsp:sp>
      <dsp:nvSpPr>
        <dsp:cNvPr id="21" name="矩形 20" hidden="1"/>
        <dsp:cNvSpPr/>
      </dsp:nvSpPr>
      <dsp:spPr bwMode="white">
        <a:xfrm>
          <a:off x="2875696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3802467"/>
        <a:ext cx="475322" cy="1188304"/>
      </dsp:txXfrm>
    </dsp:sp>
    <dsp:sp>
      <dsp:nvSpPr>
        <dsp:cNvPr id="23" name="矩形 22" hidden="1"/>
        <dsp:cNvSpPr/>
      </dsp:nvSpPr>
      <dsp:spPr bwMode="white">
        <a:xfrm>
          <a:off x="5751392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5751392" y="3802467"/>
        <a:ext cx="475322" cy="1188304"/>
      </dsp:txXfrm>
    </dsp:sp>
    <dsp:sp>
      <dsp:nvSpPr>
        <dsp:cNvPr id="25" name="矩形 24" hidden="1"/>
        <dsp:cNvSpPr/>
      </dsp:nvSpPr>
      <dsp:spPr bwMode="white">
        <a:xfrm>
          <a:off x="1437848" y="2115075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1437848" y="2115075"/>
        <a:ext cx="475322" cy="11883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128000" cy="5418455"/>
        <a:chOff x="0" y="0"/>
        <a:chExt cx="8128000" cy="5418455"/>
      </a:xfrm>
    </dsp:grpSpPr>
    <dsp:sp>
      <dsp:nvSpPr>
        <dsp:cNvPr id="18" name="任意多边形 17"/>
        <dsp:cNvSpPr/>
      </dsp:nvSpPr>
      <dsp:spPr bwMode="white">
        <a:xfrm>
          <a:off x="1188304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4529" y="0"/>
              </a:moveTo>
              <a:lnTo>
                <a:pt x="4529" y="3050"/>
              </a:lnTo>
              <a:lnTo>
                <a:pt x="0" y="3050"/>
              </a:ln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188304" y="1615988"/>
        <a:ext cx="2875696" cy="2186480"/>
      </dsp:txXfrm>
    </dsp:sp>
    <dsp:sp>
      <dsp:nvSpPr>
        <dsp:cNvPr id="20" name="任意多边形 19"/>
        <dsp:cNvSpPr/>
      </dsp:nvSpPr>
      <dsp:spPr bwMode="white">
        <a:xfrm>
          <a:off x="4064000" y="1615988"/>
          <a:ext cx="0" cy="2186480"/>
        </a:xfrm>
        <a:custGeom>
          <a:avLst/>
          <a:gdLst/>
          <a:ahLst/>
          <a:cxnLst/>
          <a:pathLst>
            <a:path h="3443">
              <a:moveTo>
                <a:pt x="0" y="0"/>
              </a:move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0" cy="2186480"/>
      </dsp:txXfrm>
    </dsp:sp>
    <dsp:sp>
      <dsp:nvSpPr>
        <dsp:cNvPr id="22" name="任意多边形 21"/>
        <dsp:cNvSpPr/>
      </dsp:nvSpPr>
      <dsp:spPr bwMode="white">
        <a:xfrm>
          <a:off x="4064000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0" y="0"/>
              </a:moveTo>
              <a:lnTo>
                <a:pt x="0" y="3050"/>
              </a:lnTo>
              <a:lnTo>
                <a:pt x="4529" y="3050"/>
              </a:lnTo>
              <a:lnTo>
                <a:pt x="4529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2875696" cy="2186480"/>
      </dsp:txXfrm>
    </dsp:sp>
    <dsp:sp>
      <dsp:nvSpPr>
        <dsp:cNvPr id="24" name="任意多边形 23"/>
        <dsp:cNvSpPr/>
      </dsp:nvSpPr>
      <dsp:spPr bwMode="white">
        <a:xfrm>
          <a:off x="3814456" y="1615988"/>
          <a:ext cx="249544" cy="1093240"/>
        </a:xfrm>
        <a:custGeom>
          <a:avLst/>
          <a:gdLst/>
          <a:ahLst/>
          <a:cxnLst/>
          <a:pathLst>
            <a:path w="393" h="1722">
              <a:moveTo>
                <a:pt x="393" y="0"/>
              </a:moveTo>
              <a:lnTo>
                <a:pt x="393" y="1722"/>
              </a:lnTo>
              <a:lnTo>
                <a:pt x="0" y="172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814456" y="1615988"/>
        <a:ext cx="249544" cy="1093240"/>
      </dsp:txXfrm>
    </dsp:sp>
    <dsp:sp>
      <dsp:nvSpPr>
        <dsp:cNvPr id="4" name="矩形 3"/>
        <dsp:cNvSpPr/>
      </dsp:nvSpPr>
      <dsp:spPr bwMode="white">
        <a:xfrm>
          <a:off x="2875696" y="427684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427684"/>
        <a:ext cx="2376608" cy="1188304"/>
      </dsp:txXfrm>
    </dsp:sp>
    <dsp:sp>
      <dsp:nvSpPr>
        <dsp:cNvPr id="6" name="矩形 5"/>
        <dsp:cNvSpPr/>
      </dsp:nvSpPr>
      <dsp:spPr bwMode="white">
        <a:xfrm>
          <a:off x="0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0" y="3802467"/>
        <a:ext cx="2376608" cy="1188304"/>
      </dsp:txXfrm>
    </dsp:sp>
    <dsp:sp>
      <dsp:nvSpPr>
        <dsp:cNvPr id="7" name="矩形 6"/>
        <dsp:cNvSpPr/>
      </dsp:nvSpPr>
      <dsp:spPr bwMode="white">
        <a:xfrm>
          <a:off x="2875696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3802467"/>
        <a:ext cx="2376608" cy="1188304"/>
      </dsp:txXfrm>
    </dsp:sp>
    <dsp:sp>
      <dsp:nvSpPr>
        <dsp:cNvPr id="3" name="矩形 2"/>
        <dsp:cNvSpPr/>
      </dsp:nvSpPr>
      <dsp:spPr bwMode="white">
        <a:xfrm>
          <a:off x="5751392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5751392" y="3802467"/>
        <a:ext cx="2376608" cy="1188304"/>
      </dsp:txXfrm>
    </dsp:sp>
    <dsp:sp>
      <dsp:nvSpPr>
        <dsp:cNvPr id="5" name="矩形 4"/>
        <dsp:cNvSpPr/>
      </dsp:nvSpPr>
      <dsp:spPr bwMode="white">
        <a:xfrm>
          <a:off x="1437848" y="2115075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1437848" y="2115075"/>
        <a:ext cx="2376608" cy="1188304"/>
      </dsp:txXfrm>
    </dsp:sp>
    <dsp:sp>
      <dsp:nvSpPr>
        <dsp:cNvPr id="17" name="矩形 16" hidden="1"/>
        <dsp:cNvSpPr/>
      </dsp:nvSpPr>
      <dsp:spPr bwMode="white">
        <a:xfrm>
          <a:off x="2875696" y="427684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427684"/>
        <a:ext cx="475322" cy="1188304"/>
      </dsp:txXfrm>
    </dsp:sp>
    <dsp:sp>
      <dsp:nvSpPr>
        <dsp:cNvPr id="19" name="矩形 18" hidden="1"/>
        <dsp:cNvSpPr/>
      </dsp:nvSpPr>
      <dsp:spPr bwMode="white">
        <a:xfrm>
          <a:off x="0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0" y="3802467"/>
        <a:ext cx="475322" cy="1188304"/>
      </dsp:txXfrm>
    </dsp:sp>
    <dsp:sp>
      <dsp:nvSpPr>
        <dsp:cNvPr id="21" name="矩形 20" hidden="1"/>
        <dsp:cNvSpPr/>
      </dsp:nvSpPr>
      <dsp:spPr bwMode="white">
        <a:xfrm>
          <a:off x="2875696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3802467"/>
        <a:ext cx="475322" cy="1188304"/>
      </dsp:txXfrm>
    </dsp:sp>
    <dsp:sp>
      <dsp:nvSpPr>
        <dsp:cNvPr id="23" name="矩形 22" hidden="1"/>
        <dsp:cNvSpPr/>
      </dsp:nvSpPr>
      <dsp:spPr bwMode="white">
        <a:xfrm>
          <a:off x="5751392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5751392" y="3802467"/>
        <a:ext cx="475322" cy="1188304"/>
      </dsp:txXfrm>
    </dsp:sp>
    <dsp:sp>
      <dsp:nvSpPr>
        <dsp:cNvPr id="25" name="矩形 24" hidden="1"/>
        <dsp:cNvSpPr/>
      </dsp:nvSpPr>
      <dsp:spPr bwMode="white">
        <a:xfrm>
          <a:off x="1437848" y="2115075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1437848" y="2115075"/>
        <a:ext cx="475322" cy="11883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128000" cy="5418455"/>
        <a:chOff x="0" y="0"/>
        <a:chExt cx="8128000" cy="5418455"/>
      </a:xfrm>
    </dsp:grpSpPr>
    <dsp:sp>
      <dsp:nvSpPr>
        <dsp:cNvPr id="18" name="任意多边形 17"/>
        <dsp:cNvSpPr/>
      </dsp:nvSpPr>
      <dsp:spPr bwMode="white">
        <a:xfrm>
          <a:off x="1188304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4529" y="0"/>
              </a:moveTo>
              <a:lnTo>
                <a:pt x="4529" y="3050"/>
              </a:lnTo>
              <a:lnTo>
                <a:pt x="0" y="3050"/>
              </a:ln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188304" y="1615988"/>
        <a:ext cx="2875696" cy="2186480"/>
      </dsp:txXfrm>
    </dsp:sp>
    <dsp:sp>
      <dsp:nvSpPr>
        <dsp:cNvPr id="20" name="任意多边形 19"/>
        <dsp:cNvSpPr/>
      </dsp:nvSpPr>
      <dsp:spPr bwMode="white">
        <a:xfrm>
          <a:off x="4064000" y="1615988"/>
          <a:ext cx="0" cy="2186480"/>
        </a:xfrm>
        <a:custGeom>
          <a:avLst/>
          <a:gdLst/>
          <a:ahLst/>
          <a:cxnLst/>
          <a:pathLst>
            <a:path h="3443">
              <a:moveTo>
                <a:pt x="0" y="0"/>
              </a:moveTo>
              <a:lnTo>
                <a:pt x="0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0" cy="2186480"/>
      </dsp:txXfrm>
    </dsp:sp>
    <dsp:sp>
      <dsp:nvSpPr>
        <dsp:cNvPr id="22" name="任意多边形 21"/>
        <dsp:cNvSpPr/>
      </dsp:nvSpPr>
      <dsp:spPr bwMode="white">
        <a:xfrm>
          <a:off x="4064000" y="1615988"/>
          <a:ext cx="2875696" cy="2186480"/>
        </a:xfrm>
        <a:custGeom>
          <a:avLst/>
          <a:gdLst/>
          <a:ahLst/>
          <a:cxnLst/>
          <a:pathLst>
            <a:path w="4529" h="3443">
              <a:moveTo>
                <a:pt x="0" y="0"/>
              </a:moveTo>
              <a:lnTo>
                <a:pt x="0" y="3050"/>
              </a:lnTo>
              <a:lnTo>
                <a:pt x="4529" y="3050"/>
              </a:lnTo>
              <a:lnTo>
                <a:pt x="4529" y="34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64000" y="1615988"/>
        <a:ext cx="2875696" cy="2186480"/>
      </dsp:txXfrm>
    </dsp:sp>
    <dsp:sp>
      <dsp:nvSpPr>
        <dsp:cNvPr id="24" name="任意多边形 23"/>
        <dsp:cNvSpPr/>
      </dsp:nvSpPr>
      <dsp:spPr bwMode="white">
        <a:xfrm>
          <a:off x="3814456" y="1615988"/>
          <a:ext cx="249544" cy="1093240"/>
        </a:xfrm>
        <a:custGeom>
          <a:avLst/>
          <a:gdLst/>
          <a:ahLst/>
          <a:cxnLst/>
          <a:pathLst>
            <a:path w="393" h="1722">
              <a:moveTo>
                <a:pt x="393" y="0"/>
              </a:moveTo>
              <a:lnTo>
                <a:pt x="393" y="1722"/>
              </a:lnTo>
              <a:lnTo>
                <a:pt x="0" y="172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814456" y="1615988"/>
        <a:ext cx="249544" cy="1093240"/>
      </dsp:txXfrm>
    </dsp:sp>
    <dsp:sp>
      <dsp:nvSpPr>
        <dsp:cNvPr id="4" name="矩形 3"/>
        <dsp:cNvSpPr/>
      </dsp:nvSpPr>
      <dsp:spPr bwMode="white">
        <a:xfrm>
          <a:off x="2875696" y="427684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427684"/>
        <a:ext cx="2376608" cy="1188304"/>
      </dsp:txXfrm>
    </dsp:sp>
    <dsp:sp>
      <dsp:nvSpPr>
        <dsp:cNvPr id="6" name="矩形 5"/>
        <dsp:cNvSpPr/>
      </dsp:nvSpPr>
      <dsp:spPr bwMode="white">
        <a:xfrm>
          <a:off x="0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0" y="3802467"/>
        <a:ext cx="2376608" cy="1188304"/>
      </dsp:txXfrm>
    </dsp:sp>
    <dsp:sp>
      <dsp:nvSpPr>
        <dsp:cNvPr id="7" name="矩形 6"/>
        <dsp:cNvSpPr/>
      </dsp:nvSpPr>
      <dsp:spPr bwMode="white">
        <a:xfrm>
          <a:off x="2875696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2875696" y="3802467"/>
        <a:ext cx="2376608" cy="1188304"/>
      </dsp:txXfrm>
    </dsp:sp>
    <dsp:sp>
      <dsp:nvSpPr>
        <dsp:cNvPr id="3" name="矩形 2"/>
        <dsp:cNvSpPr/>
      </dsp:nvSpPr>
      <dsp:spPr bwMode="white">
        <a:xfrm>
          <a:off x="5751392" y="3802467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5751392" y="3802467"/>
        <a:ext cx="2376608" cy="1188304"/>
      </dsp:txXfrm>
    </dsp:sp>
    <dsp:sp>
      <dsp:nvSpPr>
        <dsp:cNvPr id="5" name="矩形 4"/>
        <dsp:cNvSpPr/>
      </dsp:nvSpPr>
      <dsp:spPr bwMode="white">
        <a:xfrm>
          <a:off x="1437848" y="2115075"/>
          <a:ext cx="2376608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41275" tIns="41275" rIns="41275" bIns="41275" anchor="ctr"/>
        <a:lstStyle>
          <a:lvl2pPr marL="285750" indent="-285750">
            <a:defRPr sz="3510"/>
          </a:lvl2pPr>
          <a:lvl3pPr marL="571500" indent="-285750">
            <a:defRPr sz="3510"/>
          </a:lvl3pPr>
          <a:lvl4pPr marL="857250" indent="-285750">
            <a:defRPr sz="3510"/>
          </a:lvl4pPr>
          <a:lvl5pPr marL="1143000" indent="-285750">
            <a:defRPr sz="3510"/>
          </a:lvl5pPr>
          <a:lvl6pPr marL="1428750" indent="-285750">
            <a:defRPr sz="3510"/>
          </a:lvl6pPr>
          <a:lvl7pPr marL="1714500" indent="-285750">
            <a:defRPr sz="3510"/>
          </a:lvl7pPr>
          <a:lvl8pPr marL="2000250" indent="-285750">
            <a:defRPr sz="3510"/>
          </a:lvl8pPr>
          <a:lvl9pPr marL="2286000" indent="-285750">
            <a:defRPr sz="351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1437848" y="2115075"/>
        <a:ext cx="2376608" cy="1188304"/>
      </dsp:txXfrm>
    </dsp:sp>
    <dsp:sp>
      <dsp:nvSpPr>
        <dsp:cNvPr id="17" name="矩形 16" hidden="1"/>
        <dsp:cNvSpPr/>
      </dsp:nvSpPr>
      <dsp:spPr bwMode="white">
        <a:xfrm>
          <a:off x="2875696" y="427684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427684"/>
        <a:ext cx="475322" cy="1188304"/>
      </dsp:txXfrm>
    </dsp:sp>
    <dsp:sp>
      <dsp:nvSpPr>
        <dsp:cNvPr id="19" name="矩形 18" hidden="1"/>
        <dsp:cNvSpPr/>
      </dsp:nvSpPr>
      <dsp:spPr bwMode="white">
        <a:xfrm>
          <a:off x="0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0" y="3802467"/>
        <a:ext cx="475322" cy="1188304"/>
      </dsp:txXfrm>
    </dsp:sp>
    <dsp:sp>
      <dsp:nvSpPr>
        <dsp:cNvPr id="21" name="矩形 20" hidden="1"/>
        <dsp:cNvSpPr/>
      </dsp:nvSpPr>
      <dsp:spPr bwMode="white">
        <a:xfrm>
          <a:off x="2875696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2875696" y="3802467"/>
        <a:ext cx="475322" cy="1188304"/>
      </dsp:txXfrm>
    </dsp:sp>
    <dsp:sp>
      <dsp:nvSpPr>
        <dsp:cNvPr id="23" name="矩形 22" hidden="1"/>
        <dsp:cNvSpPr/>
      </dsp:nvSpPr>
      <dsp:spPr bwMode="white">
        <a:xfrm>
          <a:off x="5751392" y="3802467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5751392" y="3802467"/>
        <a:ext cx="475322" cy="1188304"/>
      </dsp:txXfrm>
    </dsp:sp>
    <dsp:sp>
      <dsp:nvSpPr>
        <dsp:cNvPr id="25" name="矩形 24" hidden="1"/>
        <dsp:cNvSpPr/>
      </dsp:nvSpPr>
      <dsp:spPr bwMode="white">
        <a:xfrm>
          <a:off x="1437848" y="2115075"/>
          <a:ext cx="475322" cy="118830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1437848" y="2115075"/>
        <a:ext cx="475322" cy="11883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829BEB-B8D4-48D4-A5F2-894A9F6F51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9C7D7-FE98-4EF4-A849-1B767CE8586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7E3-B4D2-4335-BA56-BADEA11DF9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D26F0-D76D-42F6-BF36-57DB3A7B30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7E3-B4D2-4335-BA56-BADEA11DF9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D26F0-D76D-42F6-BF36-57DB3A7B30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7E3-B4D2-4335-BA56-BADEA11DF9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D26F0-D76D-42F6-BF36-57DB3A7B30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7E3-B4D2-4335-BA56-BADEA11DF9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D26F0-D76D-42F6-BF36-57DB3A7B30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7E3-B4D2-4335-BA56-BADEA11DF9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D26F0-D76D-42F6-BF36-57DB3A7B30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7E3-B4D2-4335-BA56-BADEA11DF9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D26F0-D76D-42F6-BF36-57DB3A7B30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7E3-B4D2-4335-BA56-BADEA11DF9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D26F0-D76D-42F6-BF36-57DB3A7B30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7E3-B4D2-4335-BA56-BADEA11DF9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D26F0-D76D-42F6-BF36-57DB3A7B30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7E3-B4D2-4335-BA56-BADEA11DF9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D26F0-D76D-42F6-BF36-57DB3A7B30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7E3-B4D2-4335-BA56-BADEA11DF9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D26F0-D76D-42F6-BF36-57DB3A7B30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7E3-B4D2-4335-BA56-BADEA11DF9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D26F0-D76D-42F6-BF36-57DB3A7B30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mple slide without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 with Number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4B7E3-B4D2-4335-BA56-BADEA11DF9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D26F0-D76D-42F6-BF36-57DB3A7B309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3.xml"/><Relationship Id="rId2" Type="http://schemas.openxmlformats.org/officeDocument/2006/relationships/image" Target="../media/image3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4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6.jpeg"/><Relationship Id="rId7" Type="http://schemas.openxmlformats.org/officeDocument/2006/relationships/image" Target="../media/image5.jpeg"/><Relationship Id="rId6" Type="http://schemas.openxmlformats.org/officeDocument/2006/relationships/image" Target="../media/image4.jpeg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image" Target="../media/image9.jpeg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0" Type="http://schemas.openxmlformats.org/officeDocument/2006/relationships/slideLayout" Target="../slideLayouts/slideLayout7.xml"/><Relationship Id="rId1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6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7.xml"/><Relationship Id="rId2" Type="http://schemas.openxmlformats.org/officeDocument/2006/relationships/image" Target="../media/image11.jpe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8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9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" Type="http://schemas.openxmlformats.org/officeDocument/2006/relationships/diagramData" Target="../diagrams/data7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8.xml"/><Relationship Id="rId4" Type="http://schemas.openxmlformats.org/officeDocument/2006/relationships/diagramColors" Target="../diagrams/colors8.xml"/><Relationship Id="rId3" Type="http://schemas.openxmlformats.org/officeDocument/2006/relationships/diagramQuickStyle" Target="../diagrams/quickStyle8.xml"/><Relationship Id="rId2" Type="http://schemas.openxmlformats.org/officeDocument/2006/relationships/diagramLayout" Target="../diagrams/layout8.xml"/><Relationship Id="rId1" Type="http://schemas.openxmlformats.org/officeDocument/2006/relationships/diagramData" Target="../diagrams/data8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0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3346"/>
            <a:ext cx="12193057" cy="6864691"/>
          </a:xfrm>
          <a:prstGeom prst="rect">
            <a:avLst/>
          </a:prstGeom>
        </p:spPr>
      </p:pic>
      <p:sp>
        <p:nvSpPr>
          <p:cNvPr id="28" name="弦形 27"/>
          <p:cNvSpPr/>
          <p:nvPr/>
        </p:nvSpPr>
        <p:spPr>
          <a:xfrm rot="12105947">
            <a:off x="54187" y="2607586"/>
            <a:ext cx="1650476" cy="1774156"/>
          </a:xfrm>
          <a:prstGeom prst="chord">
            <a:avLst/>
          </a:prstGeom>
          <a:solidFill>
            <a:srgbClr val="FC46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2699657"/>
            <a:ext cx="435429" cy="1625600"/>
          </a:xfrm>
          <a:prstGeom prst="rect">
            <a:avLst/>
          </a:prstGeom>
          <a:solidFill>
            <a:srgbClr val="FC3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439743" y="2349550"/>
            <a:ext cx="10373712" cy="1310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600">
                <a:ln w="28575" cap="rnd">
                  <a:solidFill>
                    <a:schemeClr val="bg1"/>
                  </a:solidFill>
                </a:ln>
                <a:blipFill dpi="0" rotWithShape="1">
                  <a:blip r:embed="rId2"/>
                  <a:srcRect/>
                  <a:tile tx="-1270000" ty="-3079750" sx="100000" sy="100000" flip="xy" algn="tl"/>
                </a:blipFill>
                <a:latin typeface="华康海报体W12(P)" panose="040B0C00000000000000" pitchFamily="82" charset="-122"/>
                <a:ea typeface="华康海报体W12(P)" panose="040B0C00000000000000" pitchFamily="82" charset="-122"/>
              </a:defRPr>
            </a:lvl1pPr>
          </a:lstStyle>
          <a:p>
            <a:r>
              <a:rPr lang="zh-CN" altLang="en-US" sz="8000" dirty="0">
                <a:ln w="28575" cap="rnd">
                  <a:noFill/>
                </a:ln>
                <a:solidFill>
                  <a:schemeClr val="bg1"/>
                </a:solidFill>
                <a:latin typeface="造字工房朗倩（非商用）常规体" pitchFamily="50" charset="-122"/>
                <a:ea typeface="造字工房朗倩（非商用）常规体" pitchFamily="50" charset="-122"/>
              </a:rPr>
              <a:t>胆管细胞癌</a:t>
            </a:r>
            <a:endParaRPr lang="zh-CN" altLang="en-US" sz="8000" dirty="0">
              <a:ln w="28575" cap="rnd">
                <a:noFill/>
              </a:ln>
              <a:solidFill>
                <a:schemeClr val="bg1"/>
              </a:solidFill>
              <a:latin typeface="造字工房朗倩（非商用）常规体" pitchFamily="50" charset="-122"/>
              <a:ea typeface="造字工房朗倩（非商用）常规体" pitchFamily="5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39742" y="3689048"/>
            <a:ext cx="8232983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dirty="0">
                <a:solidFill>
                  <a:srgbClr val="D9D9D9"/>
                </a:solidFill>
              </a:rPr>
              <a:t>(cholangiocarcinoma</a:t>
            </a:r>
            <a:r>
              <a:rPr lang="zh-CN" altLang="en-US" dirty="0">
                <a:solidFill>
                  <a:srgbClr val="D9D9D9"/>
                </a:solidFill>
              </a:rPr>
              <a:t>，</a:t>
            </a:r>
            <a:r>
              <a:rPr lang="en-US" altLang="zh-CN" dirty="0">
                <a:solidFill>
                  <a:srgbClr val="D9D9D9"/>
                </a:solidFill>
              </a:rPr>
              <a:t>CCC)</a:t>
            </a:r>
            <a:endParaRPr lang="en-US" altLang="zh-CN" dirty="0">
              <a:solidFill>
                <a:srgbClr val="D9D9D9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439670" y="4074160"/>
            <a:ext cx="8364855" cy="9525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/>
          <p:cNvGraphicFramePr/>
          <p:nvPr/>
        </p:nvGraphicFramePr>
        <p:xfrm>
          <a:off x="2032000" y="719455"/>
          <a:ext cx="81280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矩形 1"/>
          <p:cNvSpPr/>
          <p:nvPr/>
        </p:nvSpPr>
        <p:spPr>
          <a:xfrm>
            <a:off x="0" y="106680"/>
            <a:ext cx="12192001" cy="6858000"/>
          </a:xfrm>
          <a:prstGeom prst="rect">
            <a:avLst/>
          </a:prstGeom>
          <a:solidFill>
            <a:srgbClr val="0B0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12192001" cy="1705514"/>
            <a:chOff x="1" y="0"/>
            <a:chExt cx="12192000" cy="1499318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12192000" cy="1499318"/>
            </a:xfrm>
            <a:prstGeom prst="rect">
              <a:avLst/>
            </a:prstGeom>
            <a:solidFill>
              <a:srgbClr val="0B0B0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D6A0BD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00200" y="323850"/>
              <a:ext cx="8991600" cy="704850"/>
            </a:xfrm>
            <a:prstGeom prst="rect">
              <a:avLst/>
            </a:prstGeom>
            <a:solidFill>
              <a:srgbClr val="F8F8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64105" y="395716"/>
              <a:ext cx="7524750" cy="653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2"/>
                  </a:solidFill>
                  <a:cs typeface="+mn-ea"/>
                  <a:sym typeface="+mn-lt"/>
                </a:rPr>
                <a:t>胆管细胞癌（</a:t>
              </a:r>
              <a:r>
                <a:rPr lang="en-US" altLang="zh-CN" sz="4000" b="1" dirty="0">
                  <a:solidFill>
                    <a:schemeClr val="accent2"/>
                  </a:solidFill>
                  <a:cs typeface="+mn-ea"/>
                  <a:sym typeface="+mn-lt"/>
                </a:rPr>
                <a:t>CCC</a:t>
              </a:r>
              <a:r>
                <a:rPr lang="zh-CN" altLang="en-US" sz="4000" b="1" dirty="0">
                  <a:solidFill>
                    <a:schemeClr val="accent2"/>
                  </a:solidFill>
                  <a:cs typeface="+mn-ea"/>
                  <a:sym typeface="+mn-lt"/>
                </a:rPr>
                <a:t>）</a:t>
              </a:r>
              <a:endParaRPr lang="zh-CN" altLang="en-US" sz="4000" b="1" dirty="0">
                <a:solidFill>
                  <a:srgbClr val="656565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89313" y="2089142"/>
            <a:ext cx="11443854" cy="2103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600">
                <a:solidFill>
                  <a:srgbClr val="4E4D49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defRPr>
            </a:lvl1pPr>
          </a:lstStyle>
          <a:p>
            <a:pPr algn="just"/>
            <a:r>
              <a:rPr lang="en-US" altLang="zh-CN" sz="4400" dirty="0">
                <a:solidFill>
                  <a:schemeClr val="bg1"/>
                </a:solidFill>
                <a:latin typeface="造字工房朗倩（非商用）常规体" pitchFamily="50" charset="-122"/>
                <a:ea typeface="造字工房朗倩（非商用）常规体" pitchFamily="50" charset="-122"/>
              </a:rPr>
              <a:t>*</a:t>
            </a:r>
            <a:r>
              <a:rPr lang="zh-CN" altLang="en-US" sz="4400" dirty="0">
                <a:solidFill>
                  <a:schemeClr val="bg1"/>
                </a:solidFill>
                <a:latin typeface="造字工房朗倩（非商用）常规体" pitchFamily="50" charset="-122"/>
                <a:ea typeface="造字工房朗倩（非商用）常规体" pitchFamily="50" charset="-122"/>
              </a:rPr>
              <a:t>起源于胆管上皮的腺癌</a:t>
            </a:r>
            <a:endParaRPr lang="zh-CN" altLang="en-US" sz="4400" dirty="0">
              <a:solidFill>
                <a:schemeClr val="bg1"/>
              </a:solidFill>
              <a:latin typeface="造字工房朗倩（非商用）常规体" pitchFamily="50" charset="-122"/>
              <a:ea typeface="造字工房朗倩（非商用）常规体" pitchFamily="50" charset="-122"/>
            </a:endParaRPr>
          </a:p>
          <a:p>
            <a:pPr algn="just"/>
            <a:endParaRPr lang="zh-CN" altLang="en-US" sz="4400" dirty="0">
              <a:solidFill>
                <a:schemeClr val="bg1"/>
              </a:solidFill>
              <a:latin typeface="造字工房朗倩（非商用）常规体" pitchFamily="50" charset="-122"/>
              <a:ea typeface="造字工房朗倩（非商用）常规体" pitchFamily="50" charset="-122"/>
            </a:endParaRPr>
          </a:p>
          <a:p>
            <a:pPr algn="just"/>
            <a:r>
              <a:rPr lang="en-US" altLang="zh-CN" sz="4400" dirty="0">
                <a:solidFill>
                  <a:schemeClr val="bg1"/>
                </a:solidFill>
                <a:latin typeface="造字工房朗倩（非商用）常规体" pitchFamily="50" charset="-122"/>
                <a:ea typeface="造字工房朗倩（非商用）常规体" pitchFamily="50" charset="-122"/>
              </a:rPr>
              <a:t>*</a:t>
            </a:r>
            <a:r>
              <a:rPr lang="zh-CN" altLang="en-US" sz="4400" dirty="0">
                <a:solidFill>
                  <a:schemeClr val="bg1"/>
                </a:solidFill>
                <a:latin typeface="造字工房朗倩（非商用）常规体" pitchFamily="50" charset="-122"/>
                <a:ea typeface="造字工房朗倩（非商用）常规体" pitchFamily="50" charset="-122"/>
              </a:rPr>
              <a:t>根据部位分</a:t>
            </a:r>
            <a:endParaRPr lang="zh-CN" altLang="en-US" sz="4400" dirty="0">
              <a:solidFill>
                <a:schemeClr val="bg1"/>
              </a:solidFill>
              <a:latin typeface="造字工房朗倩（非商用）常规体" pitchFamily="50" charset="-122"/>
              <a:ea typeface="造字工房朗倩（非商用）常规体" pitchFamily="50" charset="-122"/>
            </a:endParaRPr>
          </a:p>
        </p:txBody>
      </p:sp>
      <p:sp>
        <p:nvSpPr>
          <p:cNvPr id="12" name="左大括号 11"/>
          <p:cNvSpPr/>
          <p:nvPr/>
        </p:nvSpPr>
        <p:spPr>
          <a:xfrm>
            <a:off x="3518535" y="3863340"/>
            <a:ext cx="855345" cy="2042160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373880" y="3726180"/>
            <a:ext cx="3429635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肝内胆管细胞癌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19600" y="5676900"/>
            <a:ext cx="33832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rtlCol="0">
            <a:spAutoFit/>
          </a:bodyPr>
          <a:p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肝外胆管细胞癌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左大括号 14"/>
          <p:cNvSpPr/>
          <p:nvPr/>
        </p:nvSpPr>
        <p:spPr>
          <a:xfrm>
            <a:off x="7912735" y="3314700"/>
            <a:ext cx="367665" cy="1463040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473440" y="3047365"/>
            <a:ext cx="262128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周围型胆管癌</a:t>
            </a:r>
            <a:endParaRPr lang="zh-CN" altLang="en-US" sz="32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473440" y="4594860"/>
            <a:ext cx="262128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肝门型胆管癌</a:t>
            </a:r>
            <a:endParaRPr lang="zh-CN" altLang="en-US" sz="32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3346"/>
            <a:ext cx="12193057" cy="686469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24760" y="217805"/>
            <a:ext cx="770636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肝内胆管细胞癌，</a:t>
            </a:r>
            <a:r>
              <a:rPr lang="en-US" altLang="zh-CN" sz="5400" dirty="0">
                <a:solidFill>
                  <a:schemeClr val="bg1"/>
                </a:solidFill>
              </a:rPr>
              <a:t>ICC</a:t>
            </a:r>
            <a:endParaRPr lang="en-US" altLang="zh-CN" sz="5400" dirty="0">
              <a:solidFill>
                <a:schemeClr val="bg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574925" y="1058545"/>
            <a:ext cx="7680960" cy="6096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854075" y="1820545"/>
            <a:ext cx="10457815" cy="15322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solidFill>
                  <a:schemeClr val="bg2"/>
                </a:solidFill>
              </a:rPr>
              <a:t>*</a:t>
            </a:r>
            <a:r>
              <a:rPr lang="zh-CN" altLang="en-US" sz="3600">
                <a:solidFill>
                  <a:schemeClr val="bg2"/>
                </a:solidFill>
              </a:rPr>
              <a:t>病因：</a:t>
            </a:r>
            <a:endParaRPr lang="zh-CN" altLang="en-US" sz="3600">
              <a:solidFill>
                <a:schemeClr val="bg2"/>
              </a:solidFill>
            </a:endParaRPr>
          </a:p>
          <a:p>
            <a:pPr algn="l"/>
            <a:r>
              <a:rPr lang="zh-CN" altLang="en-US">
                <a:solidFill>
                  <a:schemeClr val="bg2"/>
                </a:solidFill>
              </a:rPr>
              <a:t> </a:t>
            </a:r>
            <a:r>
              <a:rPr lang="zh-CN" altLang="en-US" sz="2800">
                <a:solidFill>
                  <a:schemeClr val="bg2"/>
                </a:solidFill>
              </a:rPr>
              <a:t>慢性胆管炎、胆石症、慢性溃疡性结肠炎、先天性肝内胆管扩张症、原发性硬化性胆管炎 、寄生虫感染、化学致癌物、遗传因素</a:t>
            </a:r>
            <a:endParaRPr lang="zh-CN" altLang="en-US" sz="2800">
              <a:solidFill>
                <a:schemeClr val="bg2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59485" y="3466465"/>
            <a:ext cx="626110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chemeClr val="bg2"/>
                </a:solidFill>
              </a:rPr>
              <a:t>*</a:t>
            </a:r>
            <a:r>
              <a:rPr lang="zh-CN" altLang="en-US" sz="2800">
                <a:solidFill>
                  <a:schemeClr val="bg2"/>
                </a:solidFill>
              </a:rPr>
              <a:t>好发于</a:t>
            </a:r>
            <a:r>
              <a:rPr lang="en-US" altLang="zh-CN" sz="2800">
                <a:solidFill>
                  <a:schemeClr val="bg2"/>
                </a:solidFill>
              </a:rPr>
              <a:t>50---70</a:t>
            </a:r>
            <a:r>
              <a:rPr lang="zh-CN" altLang="en-US" sz="2800">
                <a:solidFill>
                  <a:schemeClr val="bg2"/>
                </a:solidFill>
              </a:rPr>
              <a:t>岁，男女之比为</a:t>
            </a:r>
            <a:r>
              <a:rPr lang="en-US" altLang="zh-CN" sz="2800">
                <a:solidFill>
                  <a:schemeClr val="bg2"/>
                </a:solidFill>
              </a:rPr>
              <a:t>2.5</a:t>
            </a:r>
            <a:r>
              <a:rPr lang="zh-CN" altLang="en-US" sz="2800">
                <a:solidFill>
                  <a:schemeClr val="bg2"/>
                </a:solidFill>
              </a:rPr>
              <a:t>：</a:t>
            </a:r>
            <a:r>
              <a:rPr lang="en-US" altLang="zh-CN" sz="2800">
                <a:solidFill>
                  <a:schemeClr val="bg2"/>
                </a:solidFill>
              </a:rPr>
              <a:t>1</a:t>
            </a:r>
            <a:endParaRPr lang="en-US" altLang="zh-CN" sz="2800">
              <a:solidFill>
                <a:schemeClr val="bg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10285" y="4182745"/>
            <a:ext cx="10301605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chemeClr val="bg2"/>
                </a:solidFill>
              </a:rPr>
              <a:t>*</a:t>
            </a:r>
            <a:r>
              <a:rPr lang="zh-CN" altLang="en-US" sz="2800">
                <a:solidFill>
                  <a:schemeClr val="bg2"/>
                </a:solidFill>
              </a:rPr>
              <a:t>临床表现：右上腹不适、消瘦、黄疸、极少见发热、白细胞升高</a:t>
            </a:r>
            <a:endParaRPr lang="zh-CN" altLang="en-US" sz="2800">
              <a:solidFill>
                <a:schemeClr val="bg2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10285" y="4838065"/>
            <a:ext cx="999998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chemeClr val="bg2"/>
                </a:solidFill>
              </a:rPr>
              <a:t>*</a:t>
            </a:r>
            <a:r>
              <a:rPr lang="zh-CN" altLang="en-US" sz="2800">
                <a:solidFill>
                  <a:schemeClr val="bg2"/>
                </a:solidFill>
              </a:rPr>
              <a:t>实验室：</a:t>
            </a:r>
            <a:r>
              <a:rPr lang="en-US" altLang="zh-CN" sz="2800">
                <a:solidFill>
                  <a:schemeClr val="bg2"/>
                </a:solidFill>
              </a:rPr>
              <a:t>AFP</a:t>
            </a:r>
            <a:r>
              <a:rPr lang="zh-CN" altLang="en-US" sz="2800">
                <a:solidFill>
                  <a:schemeClr val="bg2"/>
                </a:solidFill>
              </a:rPr>
              <a:t>阴性、</a:t>
            </a:r>
            <a:r>
              <a:rPr lang="en-US" altLang="zh-CN" sz="2800">
                <a:solidFill>
                  <a:schemeClr val="bg2"/>
                </a:solidFill>
              </a:rPr>
              <a:t>ALP</a:t>
            </a:r>
            <a:r>
              <a:rPr lang="zh-CN" altLang="en-US" sz="2800">
                <a:solidFill>
                  <a:schemeClr val="bg2"/>
                </a:solidFill>
              </a:rPr>
              <a:t>显著升高、</a:t>
            </a:r>
            <a:r>
              <a:rPr lang="en-US" altLang="zh-CN" sz="2800">
                <a:solidFill>
                  <a:schemeClr val="bg2"/>
                </a:solidFill>
              </a:rPr>
              <a:t>CEA/CA125/CA19-9</a:t>
            </a:r>
            <a:r>
              <a:rPr lang="zh-CN" altLang="en-US" sz="2800">
                <a:solidFill>
                  <a:schemeClr val="bg2"/>
                </a:solidFill>
              </a:rPr>
              <a:t>升高</a:t>
            </a:r>
            <a:endParaRPr lang="zh-CN" altLang="en-US" sz="280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3981"/>
            <a:ext cx="12193057" cy="686469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032125" y="426085"/>
            <a:ext cx="4083685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3600">
                <a:solidFill>
                  <a:schemeClr val="bg2"/>
                </a:solidFill>
              </a:rPr>
              <a:t>生长方式</a:t>
            </a:r>
            <a:endParaRPr lang="zh-CN" altLang="en-US" sz="3600">
              <a:solidFill>
                <a:schemeClr val="bg2"/>
              </a:solidFill>
            </a:endParaRPr>
          </a:p>
        </p:txBody>
      </p:sp>
      <p:pic>
        <p:nvPicPr>
          <p:cNvPr id="8" name="图片 7" descr="微信图片_20180413143728"/>
          <p:cNvPicPr>
            <a:picLocks noChangeAspect="1"/>
          </p:cNvPicPr>
          <p:nvPr/>
        </p:nvPicPr>
        <p:blipFill>
          <a:blip r:embed="rId2"/>
          <a:srcRect l="-6" t="24335" r="-1963" b="33443"/>
          <a:stretch>
            <a:fillRect/>
          </a:stretch>
        </p:blipFill>
        <p:spPr>
          <a:xfrm>
            <a:off x="532130" y="1104900"/>
            <a:ext cx="10241915" cy="277304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2130" y="4281805"/>
            <a:ext cx="9966960" cy="22555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bg2"/>
                </a:solidFill>
              </a:rPr>
              <a:t>扩展形式：</a:t>
            </a:r>
            <a:endParaRPr lang="zh-CN" altLang="en-US" sz="2800">
              <a:solidFill>
                <a:schemeClr val="bg2"/>
              </a:solidFill>
            </a:endParaRPr>
          </a:p>
          <a:p>
            <a:r>
              <a:rPr lang="en-US" altLang="zh-CN" sz="2800">
                <a:solidFill>
                  <a:schemeClr val="bg2"/>
                </a:solidFill>
              </a:rPr>
              <a:t>*</a:t>
            </a:r>
            <a:r>
              <a:rPr lang="zh-CN" altLang="en-US" sz="2800">
                <a:solidFill>
                  <a:schemeClr val="bg2"/>
                </a:solidFill>
              </a:rPr>
              <a:t>早期癌结节浸润周围肝组织形成肿块，沿淋巴管扩展侵犯门静脉小支，形成肝内卫星结节</a:t>
            </a:r>
            <a:endParaRPr lang="zh-CN" altLang="en-US" sz="2800">
              <a:solidFill>
                <a:schemeClr val="bg2"/>
              </a:solidFill>
            </a:endParaRPr>
          </a:p>
          <a:p>
            <a:r>
              <a:rPr lang="en-US" altLang="zh-CN" sz="2800">
                <a:solidFill>
                  <a:schemeClr val="bg2"/>
                </a:solidFill>
              </a:rPr>
              <a:t>*</a:t>
            </a:r>
            <a:r>
              <a:rPr lang="zh-CN" altLang="en-US" sz="2800">
                <a:solidFill>
                  <a:schemeClr val="bg2"/>
                </a:solidFill>
              </a:rPr>
              <a:t>进一步增大，侵犯</a:t>
            </a:r>
            <a:r>
              <a:rPr lang="en-US" altLang="zh-CN" sz="2800">
                <a:solidFill>
                  <a:schemeClr val="bg2"/>
                </a:solidFill>
              </a:rPr>
              <a:t>Glison</a:t>
            </a:r>
            <a:r>
              <a:rPr lang="zh-CN" altLang="en-US" sz="2800">
                <a:solidFill>
                  <a:schemeClr val="bg2"/>
                </a:solidFill>
              </a:rPr>
              <a:t>鞘沿淋巴管至肝门，引起肝门部及十二指肠韧带上淋巴结肿大</a:t>
            </a:r>
            <a:endParaRPr lang="zh-CN" altLang="en-US" sz="280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/>
          <p:cNvGraphicFramePr/>
          <p:nvPr/>
        </p:nvGraphicFramePr>
        <p:xfrm>
          <a:off x="2032000" y="719455"/>
          <a:ext cx="81280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0B0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12192001" cy="1705514"/>
            <a:chOff x="1" y="0"/>
            <a:chExt cx="12192000" cy="1499318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12192000" cy="1499318"/>
            </a:xfrm>
            <a:prstGeom prst="rect">
              <a:avLst/>
            </a:prstGeom>
            <a:solidFill>
              <a:srgbClr val="0B0B0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D6A0BD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00200" y="323850"/>
              <a:ext cx="8991600" cy="704850"/>
            </a:xfrm>
            <a:prstGeom prst="rect">
              <a:avLst/>
            </a:prstGeom>
            <a:solidFill>
              <a:srgbClr val="F8F8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64105" y="395716"/>
              <a:ext cx="7524750" cy="653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656565"/>
                  </a:solidFill>
                  <a:cs typeface="+mn-ea"/>
                  <a:sym typeface="+mn-lt"/>
                </a:rPr>
                <a:t>（</a:t>
              </a:r>
              <a:r>
                <a:rPr lang="en-US" altLang="zh-CN" sz="4000" b="1" dirty="0">
                  <a:solidFill>
                    <a:srgbClr val="656565"/>
                  </a:solidFill>
                  <a:cs typeface="+mn-ea"/>
                  <a:sym typeface="+mn-lt"/>
                </a:rPr>
                <a:t>1</a:t>
              </a:r>
              <a:r>
                <a:rPr lang="zh-CN" altLang="en-US" sz="4000" b="1" dirty="0">
                  <a:solidFill>
                    <a:srgbClr val="656565"/>
                  </a:solidFill>
                  <a:cs typeface="+mn-ea"/>
                  <a:sym typeface="+mn-lt"/>
                </a:rPr>
                <a:t>）周围型胆管细胞癌</a:t>
              </a:r>
              <a:endParaRPr lang="zh-CN" altLang="en-US" sz="4000" b="1" dirty="0">
                <a:solidFill>
                  <a:srgbClr val="656565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600200" y="1705610"/>
            <a:ext cx="7498080" cy="44805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肿块型最常见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单发、无包膜、质硬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沿周围淋巴管指状浸润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分叶状或团块状低密度灶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边界清或模糊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内可见分支状扩张胆管</a:t>
            </a:r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结石、钙化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少见大片中央坏死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粘液性为大片类水样低密度灶</a:t>
            </a:r>
            <a:endParaRPr lang="en-US" altLang="zh-CN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3346"/>
            <a:ext cx="12193057" cy="686469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18565" y="631825"/>
            <a:ext cx="10973435" cy="69532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2"/>
                </a:solidFill>
              </a:rPr>
              <a:t>MRI</a:t>
            </a:r>
            <a:r>
              <a:rPr lang="zh-CN" altLang="en-US" sz="3200">
                <a:solidFill>
                  <a:schemeClr val="bg2"/>
                </a:solidFill>
              </a:rPr>
              <a:t>表现</a:t>
            </a:r>
            <a:endParaRPr lang="zh-CN" altLang="en-US" sz="3200">
              <a:solidFill>
                <a:schemeClr val="bg2"/>
              </a:solidFill>
            </a:endParaRPr>
          </a:p>
          <a:p>
            <a:endParaRPr lang="en-US" altLang="zh-CN" sz="3200">
              <a:solidFill>
                <a:schemeClr val="bg2"/>
              </a:solidFill>
            </a:endParaRPr>
          </a:p>
          <a:p>
            <a:r>
              <a:rPr lang="en-US" altLang="zh-CN" sz="3200">
                <a:solidFill>
                  <a:schemeClr val="bg2"/>
                </a:solidFill>
              </a:rPr>
              <a:t>*</a:t>
            </a:r>
            <a:r>
              <a:rPr lang="zh-CN" altLang="en-US" sz="3200">
                <a:solidFill>
                  <a:schemeClr val="bg2"/>
                </a:solidFill>
              </a:rPr>
              <a:t>平扫：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肝局限性萎缩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部分瘤周肝内胆管扩张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包埋侵犯血管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易出现肝门部或腹膜后淋巴结转移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病变周围可形成肝内多发子灶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</a:t>
            </a:r>
            <a:r>
              <a:rPr lang="en-US" altLang="zh-CN" sz="3200">
                <a:solidFill>
                  <a:schemeClr val="bg2"/>
                </a:solidFill>
              </a:rPr>
              <a:t>T1</a:t>
            </a:r>
            <a:r>
              <a:rPr lang="zh-CN" altLang="en-US" sz="3200">
                <a:solidFill>
                  <a:schemeClr val="bg2"/>
                </a:solidFill>
              </a:rPr>
              <a:t>低信号，瘤中心可见更低信号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</a:t>
            </a:r>
            <a:r>
              <a:rPr lang="en-US" altLang="zh-CN" sz="3200">
                <a:solidFill>
                  <a:schemeClr val="bg2"/>
                </a:solidFill>
              </a:rPr>
              <a:t>T2</a:t>
            </a:r>
            <a:r>
              <a:rPr lang="zh-CN" altLang="en-US" sz="3200">
                <a:solidFill>
                  <a:schemeClr val="bg2"/>
                </a:solidFill>
              </a:rPr>
              <a:t>等或稍低信号（硬癌）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</a:t>
            </a:r>
            <a:r>
              <a:rPr lang="en-US" altLang="zh-CN" sz="3200">
                <a:solidFill>
                  <a:schemeClr val="bg2"/>
                </a:solidFill>
              </a:rPr>
              <a:t>T2</a:t>
            </a:r>
            <a:r>
              <a:rPr lang="zh-CN" altLang="en-US" sz="3200">
                <a:solidFill>
                  <a:schemeClr val="bg2"/>
                </a:solidFill>
              </a:rPr>
              <a:t>高信号（大量粘液）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</a:t>
            </a:r>
            <a:r>
              <a:rPr lang="en-US" altLang="zh-CN" sz="3200">
                <a:solidFill>
                  <a:schemeClr val="bg2"/>
                </a:solidFill>
              </a:rPr>
              <a:t>T2</a:t>
            </a:r>
            <a:r>
              <a:rPr lang="zh-CN" altLang="en-US" sz="3200">
                <a:solidFill>
                  <a:schemeClr val="bg2"/>
                </a:solidFill>
              </a:rPr>
              <a:t>低信号（纤维组织、凝固坏死）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 </a:t>
            </a:r>
            <a:endParaRPr lang="zh-CN" altLang="en-US" sz="3200">
              <a:solidFill>
                <a:schemeClr val="bg2"/>
              </a:solidFill>
            </a:endParaRPr>
          </a:p>
          <a:p>
            <a:endParaRPr lang="zh-CN" altLang="en-US" sz="320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/>
          <p:cNvGraphicFramePr/>
          <p:nvPr/>
        </p:nvGraphicFramePr>
        <p:xfrm>
          <a:off x="2032000" y="719455"/>
          <a:ext cx="81280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矩形 1"/>
          <p:cNvSpPr/>
          <p:nvPr/>
        </p:nvSpPr>
        <p:spPr>
          <a:xfrm>
            <a:off x="-6350" y="0"/>
            <a:ext cx="12192001" cy="6858000"/>
          </a:xfrm>
          <a:prstGeom prst="rect">
            <a:avLst/>
          </a:prstGeom>
          <a:solidFill>
            <a:srgbClr val="0B0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mask"/>
          <p:cNvPicPr>
            <a:picLocks noChangeAspect="1"/>
          </p:cNvPicPr>
          <p:nvPr/>
        </p:nvPicPr>
        <p:blipFill>
          <a:blip r:embed="rId6"/>
          <a:srcRect t="16226" r="6106" b="19487"/>
          <a:stretch>
            <a:fillRect/>
          </a:stretch>
        </p:blipFill>
        <p:spPr>
          <a:xfrm>
            <a:off x="-121920" y="647700"/>
            <a:ext cx="3749675" cy="2567305"/>
          </a:xfrm>
          <a:prstGeom prst="rect">
            <a:avLst/>
          </a:prstGeom>
        </p:spPr>
      </p:pic>
      <p:pic>
        <p:nvPicPr>
          <p:cNvPr id="4" name="图片 3" descr="f2"/>
          <p:cNvPicPr>
            <a:picLocks noChangeAspect="1"/>
          </p:cNvPicPr>
          <p:nvPr/>
        </p:nvPicPr>
        <p:blipFill>
          <a:blip r:embed="rId7"/>
          <a:srcRect l="-2181" t="21993" r="1136" b="17307"/>
          <a:stretch>
            <a:fillRect/>
          </a:stretch>
        </p:blipFill>
        <p:spPr>
          <a:xfrm>
            <a:off x="3642995" y="1889125"/>
            <a:ext cx="4236720" cy="2545080"/>
          </a:xfrm>
          <a:prstGeom prst="rect">
            <a:avLst/>
          </a:prstGeom>
        </p:spPr>
      </p:pic>
      <p:pic>
        <p:nvPicPr>
          <p:cNvPr id="5" name="图片 4" descr="dwi"/>
          <p:cNvPicPr>
            <a:picLocks noChangeAspect="1"/>
          </p:cNvPicPr>
          <p:nvPr/>
        </p:nvPicPr>
        <p:blipFill>
          <a:blip r:embed="rId8"/>
          <a:srcRect l="9076" t="21802" r="1192" b="20739"/>
          <a:stretch>
            <a:fillRect/>
          </a:stretch>
        </p:blipFill>
        <p:spPr>
          <a:xfrm>
            <a:off x="7927340" y="3350895"/>
            <a:ext cx="3762375" cy="24091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3981"/>
            <a:ext cx="12193057" cy="686469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3205" y="439420"/>
            <a:ext cx="11230610" cy="59778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200">
                <a:solidFill>
                  <a:schemeClr val="bg2"/>
                </a:solidFill>
                <a:sym typeface="+mn-ea"/>
              </a:rPr>
              <a:t>*</a:t>
            </a:r>
            <a:r>
              <a:rPr lang="zh-CN" altLang="en-US" sz="3200">
                <a:solidFill>
                  <a:schemeClr val="bg2"/>
                </a:solidFill>
                <a:sym typeface="+mn-ea"/>
              </a:rPr>
              <a:t>增强：</a:t>
            </a:r>
            <a:endParaRPr lang="zh-CN" altLang="en-US" sz="3200">
              <a:solidFill>
                <a:schemeClr val="bg2"/>
              </a:solidFill>
              <a:sym typeface="+mn-ea"/>
            </a:endParaRPr>
          </a:p>
          <a:p>
            <a:pPr algn="l"/>
            <a:r>
              <a:rPr lang="zh-CN" altLang="en-US" sz="3200">
                <a:solidFill>
                  <a:schemeClr val="bg2"/>
                </a:solidFill>
                <a:sym typeface="+mn-ea"/>
              </a:rPr>
              <a:t>           渐进性强化：肿瘤内大量纤维组织和少数散在癌组织</a:t>
            </a:r>
            <a:endParaRPr lang="zh-CN" altLang="en-US" sz="3200">
              <a:solidFill>
                <a:schemeClr val="bg2"/>
              </a:solidFill>
              <a:sym typeface="+mn-ea"/>
            </a:endParaRPr>
          </a:p>
          <a:p>
            <a:pPr algn="l"/>
            <a:endParaRPr lang="zh-CN" altLang="en-US" sz="3200">
              <a:solidFill>
                <a:schemeClr val="bg2"/>
              </a:solidFill>
              <a:sym typeface="+mn-ea"/>
            </a:endParaRPr>
          </a:p>
          <a:p>
            <a:pPr algn="l"/>
            <a:r>
              <a:rPr lang="zh-CN" altLang="en-US" sz="3200">
                <a:solidFill>
                  <a:schemeClr val="bg2"/>
                </a:solidFill>
                <a:sym typeface="+mn-ea"/>
              </a:rPr>
              <a:t>           无强化：肿瘤内大量坏死组织、粘液、扩张胆管</a:t>
            </a:r>
            <a:endParaRPr lang="zh-CN" altLang="en-US" sz="3200">
              <a:solidFill>
                <a:schemeClr val="bg2"/>
              </a:solidFill>
              <a:sym typeface="+mn-ea"/>
            </a:endParaRPr>
          </a:p>
          <a:p>
            <a:pPr algn="l"/>
            <a:endParaRPr lang="zh-CN" altLang="en-US" sz="3200">
              <a:solidFill>
                <a:schemeClr val="bg2"/>
              </a:solidFill>
              <a:sym typeface="+mn-ea"/>
            </a:endParaRPr>
          </a:p>
          <a:p>
            <a:pPr algn="l"/>
            <a:r>
              <a:rPr lang="zh-CN" altLang="en-US" sz="3200">
                <a:solidFill>
                  <a:schemeClr val="bg2"/>
                </a:solidFill>
                <a:sym typeface="+mn-ea"/>
              </a:rPr>
              <a:t>           瘤周边厚环形强化：动脉期边缘厚环状强化，静脉期</a:t>
            </a:r>
            <a:endParaRPr lang="zh-CN" altLang="en-US" sz="3200">
              <a:solidFill>
                <a:schemeClr val="bg2"/>
              </a:solidFill>
              <a:sym typeface="+mn-ea"/>
            </a:endParaRPr>
          </a:p>
          <a:p>
            <a:pPr algn="l"/>
            <a:r>
              <a:rPr lang="zh-CN" altLang="en-US" sz="3200">
                <a:solidFill>
                  <a:schemeClr val="bg2"/>
                </a:solidFill>
                <a:sym typeface="+mn-ea"/>
              </a:rPr>
              <a:t>           强化范围扩大，低于周围肝实质</a:t>
            </a:r>
            <a:endParaRPr lang="zh-CN" altLang="en-US" sz="3200">
              <a:solidFill>
                <a:schemeClr val="bg2"/>
              </a:solidFill>
              <a:sym typeface="+mn-ea"/>
            </a:endParaRPr>
          </a:p>
          <a:p>
            <a:pPr algn="l"/>
            <a:endParaRPr lang="zh-CN" altLang="en-US" sz="3200">
              <a:solidFill>
                <a:schemeClr val="bg2"/>
              </a:solidFill>
              <a:sym typeface="+mn-ea"/>
            </a:endParaRPr>
          </a:p>
          <a:p>
            <a:pPr algn="l"/>
            <a:r>
              <a:rPr lang="zh-CN" altLang="en-US" sz="3200">
                <a:solidFill>
                  <a:schemeClr val="bg2"/>
                </a:solidFill>
                <a:sym typeface="+mn-ea"/>
              </a:rPr>
              <a:t>           瘤周边薄环形强化：动脉期坏死区边缘薄层环状或不 </a:t>
            </a:r>
            <a:endParaRPr lang="zh-CN" altLang="en-US" sz="3200">
              <a:solidFill>
                <a:schemeClr val="bg2"/>
              </a:solidFill>
              <a:sym typeface="+mn-ea"/>
            </a:endParaRPr>
          </a:p>
          <a:p>
            <a:pPr algn="l"/>
            <a:r>
              <a:rPr lang="zh-CN" altLang="en-US" sz="3200">
                <a:solidFill>
                  <a:schemeClr val="bg2"/>
                </a:solidFill>
                <a:sym typeface="+mn-ea"/>
              </a:rPr>
              <a:t>           完整环状强化，门脉期和延迟期强化环持续可见</a:t>
            </a:r>
            <a:endParaRPr lang="zh-CN" altLang="en-US" sz="3200">
              <a:solidFill>
                <a:schemeClr val="bg2"/>
              </a:solidFill>
              <a:sym typeface="+mn-ea"/>
            </a:endParaRPr>
          </a:p>
          <a:p>
            <a:pPr algn="l"/>
            <a:endParaRPr lang="zh-CN" altLang="en-US" sz="3200">
              <a:solidFill>
                <a:schemeClr val="bg2"/>
              </a:solidFill>
              <a:sym typeface="+mn-ea"/>
            </a:endParaRPr>
          </a:p>
          <a:p>
            <a:pPr algn="l"/>
            <a:r>
              <a:rPr lang="zh-CN" altLang="en-US" sz="3200">
                <a:solidFill>
                  <a:schemeClr val="bg2"/>
                </a:solidFill>
                <a:sym typeface="+mn-ea"/>
              </a:rPr>
              <a:t>         </a:t>
            </a:r>
            <a:endParaRPr lang="zh-CN" altLang="en-US" sz="3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/>
          <p:cNvGraphicFramePr/>
          <p:nvPr/>
        </p:nvGraphicFramePr>
        <p:xfrm>
          <a:off x="2032000" y="719455"/>
          <a:ext cx="81280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0B0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 descr="c1"/>
          <p:cNvPicPr>
            <a:picLocks noChangeAspect="1"/>
          </p:cNvPicPr>
          <p:nvPr/>
        </p:nvPicPr>
        <p:blipFill>
          <a:blip r:embed="rId6"/>
          <a:srcRect l="8238" t="16237" r="5050" b="15229"/>
          <a:stretch>
            <a:fillRect/>
          </a:stretch>
        </p:blipFill>
        <p:spPr>
          <a:xfrm>
            <a:off x="323850" y="504190"/>
            <a:ext cx="3410585" cy="2695575"/>
          </a:xfrm>
          <a:prstGeom prst="rect">
            <a:avLst/>
          </a:prstGeom>
        </p:spPr>
      </p:pic>
      <p:pic>
        <p:nvPicPr>
          <p:cNvPr id="18" name="图片 17" descr="c2"/>
          <p:cNvPicPr>
            <a:picLocks noChangeAspect="1"/>
          </p:cNvPicPr>
          <p:nvPr/>
        </p:nvPicPr>
        <p:blipFill>
          <a:blip r:embed="rId7"/>
          <a:srcRect t="17187" r="7084" b="18185"/>
          <a:stretch>
            <a:fillRect/>
          </a:stretch>
        </p:blipFill>
        <p:spPr>
          <a:xfrm>
            <a:off x="4159885" y="575945"/>
            <a:ext cx="3597910" cy="2502535"/>
          </a:xfrm>
          <a:prstGeom prst="rect">
            <a:avLst/>
          </a:prstGeom>
        </p:spPr>
      </p:pic>
      <p:pic>
        <p:nvPicPr>
          <p:cNvPr id="19" name="图片 18" descr="c3"/>
          <p:cNvPicPr>
            <a:picLocks noChangeAspect="1"/>
          </p:cNvPicPr>
          <p:nvPr/>
        </p:nvPicPr>
        <p:blipFill>
          <a:blip r:embed="rId8"/>
          <a:srcRect l="1167" t="19177" r="6206" b="19926"/>
          <a:stretch>
            <a:fillRect/>
          </a:stretch>
        </p:blipFill>
        <p:spPr>
          <a:xfrm>
            <a:off x="8273415" y="539750"/>
            <a:ext cx="3629660" cy="2386330"/>
          </a:xfrm>
          <a:prstGeom prst="rect">
            <a:avLst/>
          </a:prstGeom>
        </p:spPr>
      </p:pic>
      <p:pic>
        <p:nvPicPr>
          <p:cNvPr id="20" name="图片 19" descr="c4"/>
          <p:cNvPicPr>
            <a:picLocks noChangeAspect="1"/>
          </p:cNvPicPr>
          <p:nvPr/>
        </p:nvPicPr>
        <p:blipFill>
          <a:blip r:embed="rId9"/>
          <a:srcRect l="7435" t="14097" r="5899" b="16475"/>
          <a:stretch>
            <a:fillRect/>
          </a:stretch>
        </p:blipFill>
        <p:spPr>
          <a:xfrm>
            <a:off x="335915" y="3672205"/>
            <a:ext cx="3368040" cy="269811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541520" y="4542790"/>
            <a:ext cx="7070725" cy="97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bg1"/>
                </a:solidFill>
              </a:rPr>
              <a:t>胆管癌延迟期趋向于持续强化，可能与对比剂滞留于肿瘤中丰富密集的纤维间质内有关</a:t>
            </a:r>
            <a:endParaRPr lang="zh-CN" alt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/>
          <p:cNvGraphicFramePr/>
          <p:nvPr/>
        </p:nvGraphicFramePr>
        <p:xfrm>
          <a:off x="2032000" y="719455"/>
          <a:ext cx="81280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0B0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12192001" cy="1705514"/>
            <a:chOff x="1" y="0"/>
            <a:chExt cx="12192000" cy="1499318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12192000" cy="1499318"/>
            </a:xfrm>
            <a:prstGeom prst="rect">
              <a:avLst/>
            </a:prstGeom>
            <a:solidFill>
              <a:srgbClr val="0B0B0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D6A0BD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00200" y="323850"/>
              <a:ext cx="8991600" cy="704850"/>
            </a:xfrm>
            <a:prstGeom prst="rect">
              <a:avLst/>
            </a:prstGeom>
            <a:solidFill>
              <a:srgbClr val="F8F8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64105" y="395716"/>
              <a:ext cx="7524750" cy="653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656565"/>
                  </a:solidFill>
                  <a:cs typeface="+mn-ea"/>
                  <a:sym typeface="+mn-lt"/>
                </a:rPr>
                <a:t>（</a:t>
              </a:r>
              <a:r>
                <a:rPr lang="en-US" altLang="zh-CN" sz="4000" b="1" dirty="0">
                  <a:solidFill>
                    <a:srgbClr val="656565"/>
                  </a:solidFill>
                  <a:cs typeface="+mn-ea"/>
                  <a:sym typeface="+mn-lt"/>
                </a:rPr>
                <a:t>2</a:t>
              </a:r>
              <a:r>
                <a:rPr lang="zh-CN" altLang="en-US" sz="4000" b="1" dirty="0">
                  <a:solidFill>
                    <a:srgbClr val="656565"/>
                  </a:solidFill>
                  <a:cs typeface="+mn-ea"/>
                  <a:sym typeface="+mn-lt"/>
                </a:rPr>
                <a:t>）肝门型胆管细胞癌</a:t>
              </a:r>
              <a:endParaRPr lang="zh-CN" altLang="en-US" sz="4000" b="1" dirty="0">
                <a:solidFill>
                  <a:srgbClr val="656565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600200" y="1705610"/>
            <a:ext cx="6812280" cy="39319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中央型：沿胆管周围浸润性生长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发生于靠近胆管分叉处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体积小就可引起胆管阻塞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临床上多为进行性无痛性黄疸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3346"/>
            <a:ext cx="12193057" cy="686469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66165" y="967105"/>
            <a:ext cx="11167745" cy="45148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>
                <a:solidFill>
                  <a:schemeClr val="bg2"/>
                </a:solidFill>
              </a:rPr>
              <a:t>影像表现：</a:t>
            </a:r>
            <a:endParaRPr lang="zh-CN" altLang="en-US" sz="3200">
              <a:solidFill>
                <a:schemeClr val="bg2"/>
              </a:solidFill>
            </a:endParaRPr>
          </a:p>
          <a:p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     肝内胆管扩张迂曲，呈</a:t>
            </a:r>
            <a:r>
              <a:rPr lang="en-US" altLang="zh-CN" sz="3200">
                <a:solidFill>
                  <a:schemeClr val="bg2"/>
                </a:solidFill>
              </a:rPr>
              <a:t>“</a:t>
            </a:r>
            <a:r>
              <a:rPr lang="zh-CN" altLang="en-US" sz="3200">
                <a:solidFill>
                  <a:schemeClr val="bg2"/>
                </a:solidFill>
              </a:rPr>
              <a:t>软藤征</a:t>
            </a:r>
            <a:r>
              <a:rPr lang="en-US" altLang="zh-CN" sz="3200">
                <a:solidFill>
                  <a:schemeClr val="bg2"/>
                </a:solidFill>
              </a:rPr>
              <a:t>”</a:t>
            </a:r>
            <a:endParaRPr lang="en-US" altLang="zh-CN" sz="3200">
              <a:solidFill>
                <a:schemeClr val="bg2"/>
              </a:solidFill>
            </a:endParaRPr>
          </a:p>
          <a:p>
            <a:r>
              <a:rPr lang="en-US" altLang="zh-CN" sz="3200">
                <a:solidFill>
                  <a:schemeClr val="bg2"/>
                </a:solidFill>
              </a:rPr>
              <a:t>              </a:t>
            </a:r>
            <a:r>
              <a:rPr lang="zh-CN" altLang="en-US" sz="3200">
                <a:solidFill>
                  <a:schemeClr val="bg2"/>
                </a:solidFill>
              </a:rPr>
              <a:t>扩张胆管不汇合或肝门部肿块形成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     肝门部胆管壁增厚及管腔狭窄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     肿瘤可沿胆管腔内外生长，</a:t>
            </a:r>
            <a:r>
              <a:rPr lang="en-US" altLang="zh-CN" sz="3200">
                <a:solidFill>
                  <a:schemeClr val="bg2"/>
                </a:solidFill>
              </a:rPr>
              <a:t>T1</a:t>
            </a:r>
            <a:r>
              <a:rPr lang="zh-CN" altLang="en-US" sz="3200">
                <a:solidFill>
                  <a:schemeClr val="bg2"/>
                </a:solidFill>
              </a:rPr>
              <a:t>等</a:t>
            </a:r>
            <a:r>
              <a:rPr lang="en-US" altLang="zh-CN" sz="3200">
                <a:solidFill>
                  <a:schemeClr val="bg2"/>
                </a:solidFill>
              </a:rPr>
              <a:t>/</a:t>
            </a:r>
            <a:r>
              <a:rPr lang="zh-CN" altLang="en-US" sz="3200">
                <a:solidFill>
                  <a:schemeClr val="bg2"/>
                </a:solidFill>
              </a:rPr>
              <a:t>低、</a:t>
            </a:r>
            <a:r>
              <a:rPr lang="en-US" altLang="zh-CN" sz="3200">
                <a:solidFill>
                  <a:schemeClr val="bg2"/>
                </a:solidFill>
              </a:rPr>
              <a:t>T2</a:t>
            </a:r>
            <a:r>
              <a:rPr lang="zh-CN" altLang="en-US" sz="3200">
                <a:solidFill>
                  <a:schemeClr val="bg2"/>
                </a:solidFill>
              </a:rPr>
              <a:t>等</a:t>
            </a:r>
            <a:r>
              <a:rPr lang="en-US" altLang="zh-CN" sz="3200">
                <a:solidFill>
                  <a:schemeClr val="bg2"/>
                </a:solidFill>
              </a:rPr>
              <a:t>/</a:t>
            </a:r>
            <a:r>
              <a:rPr lang="zh-CN" altLang="en-US" sz="3200">
                <a:solidFill>
                  <a:schemeClr val="bg2"/>
                </a:solidFill>
              </a:rPr>
              <a:t>高信号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     增强为环状强化及持续强化</a:t>
            </a:r>
            <a:endParaRPr lang="zh-CN" altLang="en-US" sz="3200">
              <a:solidFill>
                <a:schemeClr val="bg2"/>
              </a:solidFill>
            </a:endParaRPr>
          </a:p>
          <a:p>
            <a:r>
              <a:rPr lang="zh-CN" altLang="en-US" sz="3200">
                <a:solidFill>
                  <a:schemeClr val="bg2"/>
                </a:solidFill>
              </a:rPr>
              <a:t>              </a:t>
            </a:r>
            <a:r>
              <a:rPr lang="en-US" altLang="zh-CN" sz="3200">
                <a:solidFill>
                  <a:schemeClr val="bg2"/>
                </a:solidFill>
              </a:rPr>
              <a:t>MRCP</a:t>
            </a:r>
            <a:r>
              <a:rPr lang="zh-CN" altLang="en-US" sz="3200">
                <a:solidFill>
                  <a:schemeClr val="bg2"/>
                </a:solidFill>
              </a:rPr>
              <a:t>显示肝门部胆管不规则充盈缺损、狭窄、截断</a:t>
            </a:r>
            <a:endParaRPr lang="zh-CN" altLang="en-US" sz="3200">
              <a:solidFill>
                <a:schemeClr val="bg2"/>
              </a:solidFill>
            </a:endParaRPr>
          </a:p>
          <a:p>
            <a:endParaRPr lang="zh-CN" altLang="en-US" sz="320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3346"/>
            <a:ext cx="12193057" cy="6864691"/>
          </a:xfrm>
          <a:prstGeom prst="rect">
            <a:avLst/>
          </a:prstGeom>
        </p:spPr>
      </p:pic>
      <p:pic>
        <p:nvPicPr>
          <p:cNvPr id="3" name="图片 2" descr="胆管扩张"/>
          <p:cNvPicPr>
            <a:picLocks noChangeAspect="1"/>
          </p:cNvPicPr>
          <p:nvPr/>
        </p:nvPicPr>
        <p:blipFill>
          <a:blip r:embed="rId2"/>
          <a:srcRect t="22987" r="705" b="17834"/>
          <a:stretch>
            <a:fillRect/>
          </a:stretch>
        </p:blipFill>
        <p:spPr>
          <a:xfrm>
            <a:off x="2193290" y="1584325"/>
            <a:ext cx="626491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3346"/>
            <a:ext cx="12193057" cy="6864691"/>
          </a:xfrm>
          <a:prstGeom prst="rect">
            <a:avLst/>
          </a:prstGeom>
        </p:spPr>
      </p:pic>
      <p:pic>
        <p:nvPicPr>
          <p:cNvPr id="3" name="图片 2" descr="f2·9"/>
          <p:cNvPicPr>
            <a:picLocks noChangeAspect="1"/>
          </p:cNvPicPr>
          <p:nvPr/>
        </p:nvPicPr>
        <p:blipFill>
          <a:blip r:embed="rId2"/>
          <a:srcRect t="20003" r="750" b="18694"/>
          <a:stretch>
            <a:fillRect/>
          </a:stretch>
        </p:blipFill>
        <p:spPr>
          <a:xfrm>
            <a:off x="151765" y="792480"/>
            <a:ext cx="3947795" cy="2438400"/>
          </a:xfrm>
          <a:prstGeom prst="rect">
            <a:avLst/>
          </a:prstGeom>
        </p:spPr>
      </p:pic>
      <p:pic>
        <p:nvPicPr>
          <p:cNvPr id="4" name="图片 3" descr="f2·10"/>
          <p:cNvPicPr>
            <a:picLocks noChangeAspect="1"/>
          </p:cNvPicPr>
          <p:nvPr/>
        </p:nvPicPr>
        <p:blipFill>
          <a:blip r:embed="rId3"/>
          <a:srcRect t="19362" r="1915" b="19729"/>
          <a:stretch>
            <a:fillRect/>
          </a:stretch>
        </p:blipFill>
        <p:spPr>
          <a:xfrm>
            <a:off x="4220845" y="2560320"/>
            <a:ext cx="3902075" cy="2423160"/>
          </a:xfrm>
          <a:prstGeom prst="rect">
            <a:avLst/>
          </a:prstGeom>
        </p:spPr>
      </p:pic>
      <p:pic>
        <p:nvPicPr>
          <p:cNvPr id="5" name="图片 4" descr="f2·11"/>
          <p:cNvPicPr>
            <a:picLocks noChangeAspect="1"/>
          </p:cNvPicPr>
          <p:nvPr/>
        </p:nvPicPr>
        <p:blipFill>
          <a:blip r:embed="rId4"/>
          <a:srcRect t="18588" r="3450" b="18811"/>
          <a:stretch>
            <a:fillRect/>
          </a:stretch>
        </p:blipFill>
        <p:spPr>
          <a:xfrm>
            <a:off x="8199120" y="3916045"/>
            <a:ext cx="3855720" cy="24999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3346"/>
            <a:ext cx="12193057" cy="6864691"/>
          </a:xfrm>
          <a:prstGeom prst="rect">
            <a:avLst/>
          </a:prstGeom>
        </p:spPr>
      </p:pic>
      <p:pic>
        <p:nvPicPr>
          <p:cNvPr id="3" name="图片 2" descr="c4"/>
          <p:cNvPicPr>
            <a:picLocks noChangeAspect="1"/>
          </p:cNvPicPr>
          <p:nvPr/>
        </p:nvPicPr>
        <p:blipFill>
          <a:blip r:embed="rId2"/>
          <a:srcRect t="15176" r="6752" b="21249"/>
          <a:stretch>
            <a:fillRect/>
          </a:stretch>
        </p:blipFill>
        <p:spPr>
          <a:xfrm>
            <a:off x="315595" y="4083685"/>
            <a:ext cx="3753485" cy="2559050"/>
          </a:xfrm>
          <a:prstGeom prst="rect">
            <a:avLst/>
          </a:prstGeom>
        </p:spPr>
      </p:pic>
      <p:pic>
        <p:nvPicPr>
          <p:cNvPr id="4" name="图片 3" descr="c1"/>
          <p:cNvPicPr>
            <a:picLocks noChangeAspect="1"/>
          </p:cNvPicPr>
          <p:nvPr/>
        </p:nvPicPr>
        <p:blipFill>
          <a:blip r:embed="rId3"/>
          <a:srcRect t="15639" r="4589" b="20309"/>
          <a:stretch>
            <a:fillRect/>
          </a:stretch>
        </p:blipFill>
        <p:spPr>
          <a:xfrm>
            <a:off x="315595" y="630555"/>
            <a:ext cx="3723005" cy="2499360"/>
          </a:xfrm>
          <a:prstGeom prst="rect">
            <a:avLst/>
          </a:prstGeom>
        </p:spPr>
      </p:pic>
      <p:pic>
        <p:nvPicPr>
          <p:cNvPr id="5" name="图片 4" descr="c2"/>
          <p:cNvPicPr>
            <a:picLocks noChangeAspect="1"/>
          </p:cNvPicPr>
          <p:nvPr/>
        </p:nvPicPr>
        <p:blipFill>
          <a:blip r:embed="rId4"/>
          <a:srcRect t="15678" r="5387" b="21804"/>
          <a:stretch>
            <a:fillRect/>
          </a:stretch>
        </p:blipFill>
        <p:spPr>
          <a:xfrm>
            <a:off x="4340860" y="569595"/>
            <a:ext cx="3736340" cy="2468880"/>
          </a:xfrm>
          <a:prstGeom prst="rect">
            <a:avLst/>
          </a:prstGeom>
        </p:spPr>
      </p:pic>
      <p:pic>
        <p:nvPicPr>
          <p:cNvPr id="6" name="图片 5" descr="c3"/>
          <p:cNvPicPr>
            <a:picLocks noChangeAspect="1"/>
          </p:cNvPicPr>
          <p:nvPr/>
        </p:nvPicPr>
        <p:blipFill>
          <a:blip r:embed="rId5"/>
          <a:srcRect t="17995" r="1969" b="23039"/>
          <a:stretch>
            <a:fillRect/>
          </a:stretch>
        </p:blipFill>
        <p:spPr>
          <a:xfrm>
            <a:off x="8289925" y="699135"/>
            <a:ext cx="3825875" cy="23012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/>
          <p:cNvGraphicFramePr/>
          <p:nvPr/>
        </p:nvGraphicFramePr>
        <p:xfrm>
          <a:off x="2032000" y="719455"/>
          <a:ext cx="81280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0B0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12192001" cy="1705514"/>
            <a:chOff x="1" y="0"/>
            <a:chExt cx="12192000" cy="1499318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12192000" cy="1499318"/>
            </a:xfrm>
            <a:prstGeom prst="rect">
              <a:avLst/>
            </a:prstGeom>
            <a:solidFill>
              <a:srgbClr val="0B0B0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D6A0BD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00200" y="323850"/>
              <a:ext cx="8991600" cy="704850"/>
            </a:xfrm>
            <a:prstGeom prst="rect">
              <a:avLst/>
            </a:prstGeom>
            <a:solidFill>
              <a:srgbClr val="F8F8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64105" y="395716"/>
              <a:ext cx="7524750" cy="653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656565"/>
                  </a:solidFill>
                  <a:cs typeface="+mn-ea"/>
                  <a:sym typeface="+mn-lt"/>
                </a:rPr>
                <a:t>鉴别诊断</a:t>
              </a:r>
              <a:r>
                <a:rPr lang="en-US" altLang="zh-CN" sz="4000" b="1" dirty="0">
                  <a:solidFill>
                    <a:srgbClr val="656565"/>
                  </a:solidFill>
                  <a:cs typeface="+mn-ea"/>
                  <a:sym typeface="+mn-lt"/>
                </a:rPr>
                <a:t>----</a:t>
              </a:r>
              <a:r>
                <a:rPr lang="zh-CN" altLang="en-US" sz="4000" b="1" dirty="0">
                  <a:solidFill>
                    <a:srgbClr val="656565"/>
                  </a:solidFill>
                  <a:cs typeface="+mn-ea"/>
                  <a:sym typeface="+mn-lt"/>
                </a:rPr>
                <a:t>原发性肝癌</a:t>
              </a:r>
              <a:endParaRPr lang="zh-CN" altLang="en-US" sz="4000" b="1" dirty="0">
                <a:solidFill>
                  <a:srgbClr val="656565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600200" y="1705610"/>
            <a:ext cx="9890125" cy="33832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有肝炎、肝硬化病史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*AFP+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多见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少见胆管扩张及结石征象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强化方式为快进快出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肝动脉增粗，进入肿瘤内形成不规则瘤血管，</a:t>
            </a:r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抱球征</a:t>
            </a:r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endParaRPr lang="en-US" altLang="zh-CN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/>
          <p:cNvGraphicFramePr/>
          <p:nvPr/>
        </p:nvGraphicFramePr>
        <p:xfrm>
          <a:off x="2032000" y="719455"/>
          <a:ext cx="81280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0B0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12192001" cy="1705514"/>
            <a:chOff x="1" y="0"/>
            <a:chExt cx="12192000" cy="1499318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12192000" cy="1499318"/>
            </a:xfrm>
            <a:prstGeom prst="rect">
              <a:avLst/>
            </a:prstGeom>
            <a:solidFill>
              <a:srgbClr val="0B0B0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D6A0BD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00200" y="323850"/>
              <a:ext cx="8991600" cy="704850"/>
            </a:xfrm>
            <a:prstGeom prst="rect">
              <a:avLst/>
            </a:prstGeom>
            <a:solidFill>
              <a:srgbClr val="F8F8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64105" y="395716"/>
              <a:ext cx="7524750" cy="653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656565"/>
                  </a:solidFill>
                  <a:cs typeface="+mn-ea"/>
                  <a:sym typeface="+mn-lt"/>
                </a:rPr>
                <a:t>鉴别诊断</a:t>
              </a:r>
              <a:r>
                <a:rPr lang="en-US" altLang="zh-CN" sz="4000" b="1" dirty="0">
                  <a:solidFill>
                    <a:srgbClr val="656565"/>
                  </a:solidFill>
                  <a:cs typeface="+mn-ea"/>
                  <a:sym typeface="+mn-lt"/>
                </a:rPr>
                <a:t>----</a:t>
              </a:r>
              <a:r>
                <a:rPr lang="zh-CN" altLang="en-US" sz="4000" b="1" dirty="0">
                  <a:solidFill>
                    <a:srgbClr val="656565"/>
                  </a:solidFill>
                  <a:cs typeface="+mn-ea"/>
                  <a:sym typeface="+mn-lt"/>
                </a:rPr>
                <a:t>转移瘤</a:t>
              </a:r>
              <a:endParaRPr lang="zh-CN" altLang="en-US" sz="4000" b="1" dirty="0">
                <a:solidFill>
                  <a:srgbClr val="656565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600200" y="1705610"/>
            <a:ext cx="9890125" cy="2834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转移瘤多有原发灶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胆管细胞癌可有肝炎、硬化性胆管炎、慢性化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脓性胆管炎及结石、肝吸虫病等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牛眼征：肝转移癌中央出现无增强低信号区，边缘强化呈高信号，外周有一水肿带，形如牛眼</a:t>
            </a:r>
            <a:endParaRPr lang="en-US" altLang="zh-CN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/>
          <p:cNvGraphicFramePr/>
          <p:nvPr/>
        </p:nvGraphicFramePr>
        <p:xfrm>
          <a:off x="2032000" y="719455"/>
          <a:ext cx="81280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0B0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12192001" cy="1705514"/>
            <a:chOff x="1" y="0"/>
            <a:chExt cx="12192000" cy="1499318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12192000" cy="1499318"/>
            </a:xfrm>
            <a:prstGeom prst="rect">
              <a:avLst/>
            </a:prstGeom>
            <a:solidFill>
              <a:srgbClr val="0B0B0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D6A0BD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00200" y="323850"/>
              <a:ext cx="8991600" cy="704850"/>
            </a:xfrm>
            <a:prstGeom prst="rect">
              <a:avLst/>
            </a:prstGeom>
            <a:solidFill>
              <a:srgbClr val="F8F8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64105" y="395716"/>
              <a:ext cx="7524750" cy="653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656565"/>
                  </a:solidFill>
                  <a:cs typeface="+mn-ea"/>
                  <a:sym typeface="+mn-lt"/>
                </a:rPr>
                <a:t>鉴别诊断</a:t>
              </a:r>
              <a:r>
                <a:rPr lang="en-US" altLang="zh-CN" sz="4000" b="1" dirty="0">
                  <a:solidFill>
                    <a:srgbClr val="656565"/>
                  </a:solidFill>
                  <a:cs typeface="+mn-ea"/>
                  <a:sym typeface="+mn-lt"/>
                </a:rPr>
                <a:t>----</a:t>
              </a:r>
              <a:r>
                <a:rPr lang="zh-CN" altLang="en-US" sz="4000" b="1" dirty="0">
                  <a:solidFill>
                    <a:srgbClr val="656565"/>
                  </a:solidFill>
                  <a:cs typeface="+mn-ea"/>
                  <a:sym typeface="+mn-lt"/>
                </a:rPr>
                <a:t>肝脓肿</a:t>
              </a:r>
              <a:endParaRPr lang="zh-CN" altLang="en-US" sz="4000" b="1" dirty="0">
                <a:solidFill>
                  <a:srgbClr val="656565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600200" y="1705610"/>
            <a:ext cx="9890125" cy="44805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临床上多出现寒战、高热、肝区疼痛、叩击痛，肝脏肿大、白细胞升高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可单发或多发，单房或多房，右叶多于左叶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脓腔壁由充血带或纤维肉芽组织形成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*T1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多为圆形或分叶状低信号区，其内信号不均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*T2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为大片高信号，中心信号更高，类似</a:t>
            </a:r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靶征</a:t>
            </a:r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endParaRPr lang="en-US" altLang="zh-CN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60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增强动脉期边缘即可强化，门脉期和延迟期持续强化</a:t>
            </a:r>
            <a:endParaRPr lang="zh-CN" altLang="en-US" sz="360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529" y="-3346"/>
            <a:ext cx="12193057" cy="6864691"/>
          </a:xfrm>
          <a:custGeom>
            <a:avLst/>
            <a:gdLst>
              <a:gd name="connsiteX0" fmla="*/ 0 w 12193057"/>
              <a:gd name="connsiteY0" fmla="*/ 0 h 6864691"/>
              <a:gd name="connsiteX1" fmla="*/ 2800879 w 12193057"/>
              <a:gd name="connsiteY1" fmla="*/ 0 h 6864691"/>
              <a:gd name="connsiteX2" fmla="*/ 10516129 w 12193057"/>
              <a:gd name="connsiteY2" fmla="*/ 0 h 6864691"/>
              <a:gd name="connsiteX3" fmla="*/ 12193057 w 12193057"/>
              <a:gd name="connsiteY3" fmla="*/ 0 h 6864691"/>
              <a:gd name="connsiteX4" fmla="*/ 12193057 w 12193057"/>
              <a:gd name="connsiteY4" fmla="*/ 6864691 h 6864691"/>
              <a:gd name="connsiteX5" fmla="*/ 0 w 12193057"/>
              <a:gd name="connsiteY5" fmla="*/ 6864691 h 6864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057" h="6864691">
                <a:moveTo>
                  <a:pt x="0" y="0"/>
                </a:moveTo>
                <a:lnTo>
                  <a:pt x="2800879" y="0"/>
                </a:lnTo>
                <a:lnTo>
                  <a:pt x="10516129" y="0"/>
                </a:lnTo>
                <a:lnTo>
                  <a:pt x="12193057" y="0"/>
                </a:lnTo>
                <a:lnTo>
                  <a:pt x="12193057" y="6864691"/>
                </a:lnTo>
                <a:lnTo>
                  <a:pt x="0" y="6864691"/>
                </a:lnTo>
                <a:close/>
              </a:path>
            </a:pathLst>
          </a:custGeom>
        </p:spPr>
      </p:pic>
      <p:sp>
        <p:nvSpPr>
          <p:cNvPr id="2" name="矩形 1"/>
          <p:cNvSpPr/>
          <p:nvPr/>
        </p:nvSpPr>
        <p:spPr>
          <a:xfrm>
            <a:off x="0" y="2699657"/>
            <a:ext cx="435429" cy="1625600"/>
          </a:xfrm>
          <a:prstGeom prst="rect">
            <a:avLst/>
          </a:prstGeom>
          <a:solidFill>
            <a:srgbClr val="FC3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弦形 2"/>
          <p:cNvSpPr/>
          <p:nvPr/>
        </p:nvSpPr>
        <p:spPr>
          <a:xfrm rot="12105947">
            <a:off x="54187" y="2607586"/>
            <a:ext cx="1650476" cy="1774156"/>
          </a:xfrm>
          <a:prstGeom prst="chord">
            <a:avLst/>
          </a:prstGeom>
          <a:solidFill>
            <a:srgbClr val="FC46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439743" y="2334310"/>
            <a:ext cx="10373712" cy="1796640"/>
            <a:chOff x="1027131" y="1615085"/>
            <a:chExt cx="10373712" cy="1796640"/>
          </a:xfrm>
        </p:grpSpPr>
        <p:sp>
          <p:nvSpPr>
            <p:cNvPr id="6" name="文本框 5"/>
            <p:cNvSpPr txBox="1"/>
            <p:nvPr/>
          </p:nvSpPr>
          <p:spPr>
            <a:xfrm>
              <a:off x="1027131" y="1615085"/>
              <a:ext cx="1037371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9600">
                  <a:ln w="28575" cap="rnd">
                    <a:solidFill>
                      <a:schemeClr val="bg1"/>
                    </a:solidFill>
                  </a:ln>
                  <a:blipFill dpi="0" rotWithShape="1">
                    <a:blip r:embed="rId2"/>
                    <a:srcRect/>
                    <a:tile tx="-1270000" ty="-3079750" sx="100000" sy="100000" flip="xy" algn="tl"/>
                  </a:blipFill>
                  <a:latin typeface="华康海报体W12(P)" panose="040B0C00000000000000" pitchFamily="82" charset="-122"/>
                  <a:ea typeface="华康海报体W12(P)" panose="040B0C00000000000000" pitchFamily="82" charset="-122"/>
                </a:defRPr>
              </a:lvl1pPr>
            </a:lstStyle>
            <a:p>
              <a:r>
                <a:rPr lang="zh-CN" altLang="en-US" sz="8000" dirty="0">
                  <a:ln w="28575" cap="rnd">
                    <a:noFill/>
                  </a:ln>
                  <a:solidFill>
                    <a:schemeClr val="bg1"/>
                  </a:solidFill>
                  <a:latin typeface="造字工房朗倩（非商用）常规体" pitchFamily="50" charset="-122"/>
                  <a:ea typeface="造字工房朗倩（非商用）常规体" pitchFamily="50" charset="-122"/>
                </a:rPr>
                <a:t>感谢老师们的指导</a:t>
              </a:r>
              <a:endParaRPr lang="zh-CN" altLang="en-US" sz="8000" dirty="0">
                <a:ln w="28575" cap="rnd">
                  <a:noFill/>
                </a:ln>
                <a:solidFill>
                  <a:schemeClr val="bg1"/>
                </a:solidFill>
                <a:latin typeface="造字工房朗倩（非商用）常规体" pitchFamily="50" charset="-122"/>
                <a:ea typeface="造字工房朗倩（非商用）常规体" pitchFamily="50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099701" y="3411725"/>
              <a:ext cx="6600825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8F8F8"/>
      </a:lt1>
      <a:dk2>
        <a:srgbClr val="000000"/>
      </a:dk2>
      <a:lt2>
        <a:srgbClr val="F8F8F8"/>
      </a:lt2>
      <a:accent1>
        <a:srgbClr val="FC4657"/>
      </a:accent1>
      <a:accent2>
        <a:srgbClr val="656565"/>
      </a:accent2>
      <a:accent3>
        <a:srgbClr val="FC4657"/>
      </a:accent3>
      <a:accent4>
        <a:srgbClr val="656565"/>
      </a:accent4>
      <a:accent5>
        <a:srgbClr val="FC4657"/>
      </a:accent5>
      <a:accent6>
        <a:srgbClr val="656565"/>
      </a:accent6>
      <a:hlink>
        <a:srgbClr val="FC4657"/>
      </a:hlink>
      <a:folHlink>
        <a:srgbClr val="656565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8F8F8"/>
    </a:lt1>
    <a:dk2>
      <a:srgbClr val="000000"/>
    </a:dk2>
    <a:lt2>
      <a:srgbClr val="F8F8F8"/>
    </a:lt2>
    <a:accent1>
      <a:srgbClr val="FC4657"/>
    </a:accent1>
    <a:accent2>
      <a:srgbClr val="656565"/>
    </a:accent2>
    <a:accent3>
      <a:srgbClr val="FC4657"/>
    </a:accent3>
    <a:accent4>
      <a:srgbClr val="656565"/>
    </a:accent4>
    <a:accent5>
      <a:srgbClr val="FC4657"/>
    </a:accent5>
    <a:accent6>
      <a:srgbClr val="656565"/>
    </a:accent6>
    <a:hlink>
      <a:srgbClr val="FC4657"/>
    </a:hlink>
    <a:folHlink>
      <a:srgbClr val="656565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8F8F8"/>
    </a:lt1>
    <a:dk2>
      <a:srgbClr val="000000"/>
    </a:dk2>
    <a:lt2>
      <a:srgbClr val="F8F8F8"/>
    </a:lt2>
    <a:accent1>
      <a:srgbClr val="FC4657"/>
    </a:accent1>
    <a:accent2>
      <a:srgbClr val="656565"/>
    </a:accent2>
    <a:accent3>
      <a:srgbClr val="FC4657"/>
    </a:accent3>
    <a:accent4>
      <a:srgbClr val="656565"/>
    </a:accent4>
    <a:accent5>
      <a:srgbClr val="FC4657"/>
    </a:accent5>
    <a:accent6>
      <a:srgbClr val="656565"/>
    </a:accent6>
    <a:hlink>
      <a:srgbClr val="FC4657"/>
    </a:hlink>
    <a:folHlink>
      <a:srgbClr val="656565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8F8F8"/>
    </a:lt1>
    <a:dk2>
      <a:srgbClr val="000000"/>
    </a:dk2>
    <a:lt2>
      <a:srgbClr val="F8F8F8"/>
    </a:lt2>
    <a:accent1>
      <a:srgbClr val="FC4657"/>
    </a:accent1>
    <a:accent2>
      <a:srgbClr val="656565"/>
    </a:accent2>
    <a:accent3>
      <a:srgbClr val="FC4657"/>
    </a:accent3>
    <a:accent4>
      <a:srgbClr val="656565"/>
    </a:accent4>
    <a:accent5>
      <a:srgbClr val="FC4657"/>
    </a:accent5>
    <a:accent6>
      <a:srgbClr val="656565"/>
    </a:accent6>
    <a:hlink>
      <a:srgbClr val="FC4657"/>
    </a:hlink>
    <a:folHlink>
      <a:srgbClr val="656565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8F8F8"/>
    </a:lt1>
    <a:dk2>
      <a:srgbClr val="000000"/>
    </a:dk2>
    <a:lt2>
      <a:srgbClr val="F8F8F8"/>
    </a:lt2>
    <a:accent1>
      <a:srgbClr val="FC4657"/>
    </a:accent1>
    <a:accent2>
      <a:srgbClr val="656565"/>
    </a:accent2>
    <a:accent3>
      <a:srgbClr val="FC4657"/>
    </a:accent3>
    <a:accent4>
      <a:srgbClr val="656565"/>
    </a:accent4>
    <a:accent5>
      <a:srgbClr val="FC4657"/>
    </a:accent5>
    <a:accent6>
      <a:srgbClr val="656565"/>
    </a:accent6>
    <a:hlink>
      <a:srgbClr val="FC4657"/>
    </a:hlink>
    <a:folHlink>
      <a:srgbClr val="656565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8F8F8"/>
    </a:lt1>
    <a:dk2>
      <a:srgbClr val="000000"/>
    </a:dk2>
    <a:lt2>
      <a:srgbClr val="F8F8F8"/>
    </a:lt2>
    <a:accent1>
      <a:srgbClr val="FC4657"/>
    </a:accent1>
    <a:accent2>
      <a:srgbClr val="656565"/>
    </a:accent2>
    <a:accent3>
      <a:srgbClr val="FC4657"/>
    </a:accent3>
    <a:accent4>
      <a:srgbClr val="656565"/>
    </a:accent4>
    <a:accent5>
      <a:srgbClr val="FC4657"/>
    </a:accent5>
    <a:accent6>
      <a:srgbClr val="656565"/>
    </a:accent6>
    <a:hlink>
      <a:srgbClr val="FC4657"/>
    </a:hlink>
    <a:folHlink>
      <a:srgbClr val="656565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8F8F8"/>
    </a:lt1>
    <a:dk2>
      <a:srgbClr val="000000"/>
    </a:dk2>
    <a:lt2>
      <a:srgbClr val="F8F8F8"/>
    </a:lt2>
    <a:accent1>
      <a:srgbClr val="FC4657"/>
    </a:accent1>
    <a:accent2>
      <a:srgbClr val="656565"/>
    </a:accent2>
    <a:accent3>
      <a:srgbClr val="FC4657"/>
    </a:accent3>
    <a:accent4>
      <a:srgbClr val="656565"/>
    </a:accent4>
    <a:accent5>
      <a:srgbClr val="FC4657"/>
    </a:accent5>
    <a:accent6>
      <a:srgbClr val="656565"/>
    </a:accent6>
    <a:hlink>
      <a:srgbClr val="FC4657"/>
    </a:hlink>
    <a:folHlink>
      <a:srgbClr val="656565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8F8F8"/>
    </a:lt1>
    <a:dk2>
      <a:srgbClr val="000000"/>
    </a:dk2>
    <a:lt2>
      <a:srgbClr val="F8F8F8"/>
    </a:lt2>
    <a:accent1>
      <a:srgbClr val="FC4657"/>
    </a:accent1>
    <a:accent2>
      <a:srgbClr val="656565"/>
    </a:accent2>
    <a:accent3>
      <a:srgbClr val="FC4657"/>
    </a:accent3>
    <a:accent4>
      <a:srgbClr val="656565"/>
    </a:accent4>
    <a:accent5>
      <a:srgbClr val="FC4657"/>
    </a:accent5>
    <a:accent6>
      <a:srgbClr val="656565"/>
    </a:accent6>
    <a:hlink>
      <a:srgbClr val="FC4657"/>
    </a:hlink>
    <a:folHlink>
      <a:srgbClr val="656565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8F8F8"/>
    </a:lt1>
    <a:dk2>
      <a:srgbClr val="000000"/>
    </a:dk2>
    <a:lt2>
      <a:srgbClr val="F8F8F8"/>
    </a:lt2>
    <a:accent1>
      <a:srgbClr val="FC4657"/>
    </a:accent1>
    <a:accent2>
      <a:srgbClr val="656565"/>
    </a:accent2>
    <a:accent3>
      <a:srgbClr val="FC4657"/>
    </a:accent3>
    <a:accent4>
      <a:srgbClr val="656565"/>
    </a:accent4>
    <a:accent5>
      <a:srgbClr val="FC4657"/>
    </a:accent5>
    <a:accent6>
      <a:srgbClr val="656565"/>
    </a:accent6>
    <a:hlink>
      <a:srgbClr val="FC4657"/>
    </a:hlink>
    <a:folHlink>
      <a:srgbClr val="656565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8F8F8"/>
    </a:lt1>
    <a:dk2>
      <a:srgbClr val="000000"/>
    </a:dk2>
    <a:lt2>
      <a:srgbClr val="F8F8F8"/>
    </a:lt2>
    <a:accent1>
      <a:srgbClr val="FC4657"/>
    </a:accent1>
    <a:accent2>
      <a:srgbClr val="656565"/>
    </a:accent2>
    <a:accent3>
      <a:srgbClr val="FC4657"/>
    </a:accent3>
    <a:accent4>
      <a:srgbClr val="656565"/>
    </a:accent4>
    <a:accent5>
      <a:srgbClr val="FC4657"/>
    </a:accent5>
    <a:accent6>
      <a:srgbClr val="656565"/>
    </a:accent6>
    <a:hlink>
      <a:srgbClr val="FC4657"/>
    </a:hlink>
    <a:folHlink>
      <a:srgbClr val="656565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8F8F8"/>
    </a:lt1>
    <a:dk2>
      <a:srgbClr val="000000"/>
    </a:dk2>
    <a:lt2>
      <a:srgbClr val="F8F8F8"/>
    </a:lt2>
    <a:accent1>
      <a:srgbClr val="FC4657"/>
    </a:accent1>
    <a:accent2>
      <a:srgbClr val="656565"/>
    </a:accent2>
    <a:accent3>
      <a:srgbClr val="FC4657"/>
    </a:accent3>
    <a:accent4>
      <a:srgbClr val="656565"/>
    </a:accent4>
    <a:accent5>
      <a:srgbClr val="FC4657"/>
    </a:accent5>
    <a:accent6>
      <a:srgbClr val="656565"/>
    </a:accent6>
    <a:hlink>
      <a:srgbClr val="FC4657"/>
    </a:hlink>
    <a:folHlink>
      <a:srgbClr val="65656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1469</Words>
  <Application>WPS 演示</Application>
  <PresentationFormat>宽屏</PresentationFormat>
  <Paragraphs>122</Paragraphs>
  <Slides>18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Arial</vt:lpstr>
      <vt:lpstr>宋体</vt:lpstr>
      <vt:lpstr>Wingdings</vt:lpstr>
      <vt:lpstr>华康海报体W12(P)</vt:lpstr>
      <vt:lpstr>造字工房朗倩（非商用）常规体</vt:lpstr>
      <vt:lpstr>禹卫书法行书简体</vt:lpstr>
      <vt:lpstr>微软雅黑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Vip0763</dc:creator>
  <cp:lastModifiedBy>Administrator</cp:lastModifiedBy>
  <cp:revision>19</cp:revision>
  <dcterms:created xsi:type="dcterms:W3CDTF">2017-02-27T19:26:00Z</dcterms:created>
  <dcterms:modified xsi:type="dcterms:W3CDTF">2020-03-02T03:58:01Z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