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569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81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tags" Target="../tags/tag84.xml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tags" Target="../tags/tag87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96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Relationship Id="rId7" Type="http://schemas.openxmlformats.org/officeDocument/2006/relationships/tags" Target="../tags/tag102.xml" /><Relationship Id="rId8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7.xml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3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tags" Target="../tags/tag127.xml" /><Relationship Id="rId7" Type="http://schemas.openxmlformats.org/officeDocument/2006/relationships/tags" Target="../tags/tag128.xml" /><Relationship Id="rId8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tags" Target="../tags/tag133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4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0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7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Relationship Id="rId7" Type="http://schemas.openxmlformats.org/officeDocument/2006/relationships/tags" Target="../tags/tag153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4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tags" Target="../tags/tag168.xml" /><Relationship Id="rId9" Type="http://schemas.openxmlformats.org/officeDocument/2006/relationships/tags" Target="../tags/tag169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0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演示文稿2_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标题"/>
          <p:cNvSpPr txBox="1"/>
          <p:nvPr>
            <p:ph type="title" idx="3" hasCustomPrompt="1"/>
            <p:custDataLst>
              <p:tags r:id="rId3"/>
            </p:custDataLst>
          </p:nvPr>
        </p:nvSpPr>
        <p:spPr>
          <a:xfrm>
            <a:off x="1028700" y="1668780"/>
            <a:ext cx="7196455" cy="136017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" panose="00000500000000000000" pitchFamily="2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8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1028700" y="3079750"/>
            <a:ext cx="7196455" cy="6883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10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</a:lstStyle>
          <a:p>
            <a:pPr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署名"/>
          <p:cNvSpPr txBox="1"/>
          <p:nvPr>
            <p:ph type="body" idx="1"/>
            <p:custDataLst>
              <p:tags r:id="rId5"/>
            </p:custDataLst>
          </p:nvPr>
        </p:nvSpPr>
        <p:spPr>
          <a:xfrm>
            <a:off x="1028700" y="3963670"/>
            <a:ext cx="4262120" cy="6248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accent6"/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演示文稿2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59080" marR="0" lvl="0" indent="-25908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59080" lvl="0" indent="-259080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pitchFamily="2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marL="259080" lvl="1" indent="-259080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marL="259080" lvl="2" indent="-259080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marL="259080" lvl="3" indent="-259080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marL="259080" lvl="4" indent="-259080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2_0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1" hasCustomPrompt="1"/>
            <p:custDataLst>
              <p:tags r:id="rId3"/>
            </p:custDataLst>
          </p:nvPr>
        </p:nvSpPr>
        <p:spPr>
          <a:xfrm>
            <a:off x="1397000" y="1612900"/>
            <a:ext cx="5489575" cy="34759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演示文稿2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9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演示文稿2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2_0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2" hasCustomPrompt="1"/>
            <p:custDataLst>
              <p:tags r:id="rId3"/>
            </p:custDataLst>
          </p:nvPr>
        </p:nvSpPr>
        <p:spPr>
          <a:xfrm>
            <a:off x="985520" y="1318895"/>
            <a:ext cx="2135505" cy="108077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" panose="00000500000000000000" pitchFamily="2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</a:p>
        </p:txBody>
      </p:sp>
      <p:cxnSp>
        <p:nvCxnSpPr>
          <p:cNvPr id="6" name="直接连接符 5"/>
          <p:cNvCxnSpPr/>
          <p:nvPr>
            <p:custDataLst>
              <p:tags r:id="rId4"/>
            </p:custDataLst>
          </p:nvPr>
        </p:nvCxnSpPr>
        <p:spPr>
          <a:xfrm>
            <a:off x="1238711" y="2411302"/>
            <a:ext cx="4448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2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2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演示文稿2_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标题"/>
          <p:cNvSpPr txBox="1"/>
          <p:nvPr>
            <p:ph type="title" idx="2" hasCustomPrompt="1"/>
            <p:custDataLst>
              <p:tags r:id="rId3"/>
            </p:custDataLst>
          </p:nvPr>
        </p:nvSpPr>
        <p:spPr>
          <a:xfrm>
            <a:off x="1028700" y="1566545"/>
            <a:ext cx="7196455" cy="21913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/>
            <p:custDataLst>
              <p:tags r:id="rId4"/>
            </p:custDataLst>
          </p:nvPr>
        </p:nvSpPr>
        <p:spPr>
          <a:xfrm>
            <a:off x="1028700" y="3963670"/>
            <a:ext cx="4578350" cy="490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accent6"/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2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2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76.xml" /><Relationship Id="rId21" Type="http://schemas.openxmlformats.org/officeDocument/2006/relationships/tags" Target="../tags/tag177.xml" /><Relationship Id="rId22" Type="http://schemas.openxmlformats.org/officeDocument/2006/relationships/tags" Target="../tags/tag178.xml" /><Relationship Id="rId23" Type="http://schemas.openxmlformats.org/officeDocument/2006/relationships/tags" Target="../tags/tag179.xml" /><Relationship Id="rId24" Type="http://schemas.openxmlformats.org/officeDocument/2006/relationships/tags" Target="../tags/tag180.xml" /><Relationship Id="rId25" Type="http://schemas.openxmlformats.org/officeDocument/2006/relationships/tags" Target="../tags/tag181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2_04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楷体" panose="02010609060101010101" pitchFamily="49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楷体" panose="02010609060101010101" pitchFamily="49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楷体" panose="02010609060101010101" pitchFamily="49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楷体" panose="02010609060101010101" pitchFamily="49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楷体" panose="02010609060101010101" pitchFamily="49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82.xml" /><Relationship Id="rId4" Type="http://schemas.openxmlformats.org/officeDocument/2006/relationships/tags" Target="../tags/tag183.xml" /><Relationship Id="rId5" Type="http://schemas.openxmlformats.org/officeDocument/2006/relationships/tags" Target="../tags/tag18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192.xml" /><Relationship Id="rId11" Type="http://schemas.openxmlformats.org/officeDocument/2006/relationships/tags" Target="../tags/tag193.xml" /><Relationship Id="rId12" Type="http://schemas.openxmlformats.org/officeDocument/2006/relationships/tags" Target="../tags/tag194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tags" Target="../tags/tag189.xml" /><Relationship Id="rId8" Type="http://schemas.openxmlformats.org/officeDocument/2006/relationships/tags" Target="../tags/tag190.xml" /><Relationship Id="rId9" Type="http://schemas.openxmlformats.org/officeDocument/2006/relationships/tags" Target="../tags/tag19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95.xml" /><Relationship Id="rId3" Type="http://schemas.openxmlformats.org/officeDocument/2006/relationships/tags" Target="../tags/tag19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4.xml" /><Relationship Id="rId11" Type="http://schemas.openxmlformats.org/officeDocument/2006/relationships/tags" Target="../tags/tag205.xml" /><Relationship Id="rId12" Type="http://schemas.openxmlformats.org/officeDocument/2006/relationships/tags" Target="../tags/tag206.xml" /><Relationship Id="rId13" Type="http://schemas.openxmlformats.org/officeDocument/2006/relationships/tags" Target="../tags/tag207.xml" /><Relationship Id="rId14" Type="http://schemas.openxmlformats.org/officeDocument/2006/relationships/tags" Target="../tags/tag208.xml" /><Relationship Id="rId15" Type="http://schemas.openxmlformats.org/officeDocument/2006/relationships/tags" Target="../tags/tag209.xml" /><Relationship Id="rId16" Type="http://schemas.openxmlformats.org/officeDocument/2006/relationships/tags" Target="../tags/tag210.xml" /><Relationship Id="rId17" Type="http://schemas.openxmlformats.org/officeDocument/2006/relationships/tags" Target="../tags/tag211.xml" /><Relationship Id="rId18" Type="http://schemas.openxmlformats.org/officeDocument/2006/relationships/tags" Target="../tags/tag212.xml" /><Relationship Id="rId19" Type="http://schemas.openxmlformats.org/officeDocument/2006/relationships/tags" Target="../tags/tag213.xml" /><Relationship Id="rId2" Type="http://schemas.openxmlformats.org/officeDocument/2006/relationships/image" Target="../media/image2.png" /><Relationship Id="rId20" Type="http://schemas.openxmlformats.org/officeDocument/2006/relationships/tags" Target="../tags/tag214.xml" /><Relationship Id="rId21" Type="http://schemas.openxmlformats.org/officeDocument/2006/relationships/tags" Target="../tags/tag215.xml" /><Relationship Id="rId22" Type="http://schemas.openxmlformats.org/officeDocument/2006/relationships/tags" Target="../tags/tag216.xml" /><Relationship Id="rId23" Type="http://schemas.openxmlformats.org/officeDocument/2006/relationships/tags" Target="../tags/tag217.xml" /><Relationship Id="rId24" Type="http://schemas.openxmlformats.org/officeDocument/2006/relationships/tags" Target="../tags/tag218.xml" /><Relationship Id="rId25" Type="http://schemas.openxmlformats.org/officeDocument/2006/relationships/tags" Target="../tags/tag219.xml" /><Relationship Id="rId26" Type="http://schemas.openxmlformats.org/officeDocument/2006/relationships/tags" Target="../tags/tag220.xml" /><Relationship Id="rId27" Type="http://schemas.openxmlformats.org/officeDocument/2006/relationships/tags" Target="../tags/tag221.xml" /><Relationship Id="rId28" Type="http://schemas.openxmlformats.org/officeDocument/2006/relationships/tags" Target="../tags/tag222.xml" /><Relationship Id="rId29" Type="http://schemas.openxmlformats.org/officeDocument/2006/relationships/tags" Target="../tags/tag223.xml" /><Relationship Id="rId3" Type="http://schemas.openxmlformats.org/officeDocument/2006/relationships/tags" Target="../tags/tag197.xml" /><Relationship Id="rId30" Type="http://schemas.openxmlformats.org/officeDocument/2006/relationships/tags" Target="../tags/tag224.xml" /><Relationship Id="rId4" Type="http://schemas.openxmlformats.org/officeDocument/2006/relationships/tags" Target="../tags/tag198.xml" /><Relationship Id="rId5" Type="http://schemas.openxmlformats.org/officeDocument/2006/relationships/tags" Target="../tags/tag199.xml" /><Relationship Id="rId6" Type="http://schemas.openxmlformats.org/officeDocument/2006/relationships/tags" Target="../tags/tag200.xml" /><Relationship Id="rId7" Type="http://schemas.openxmlformats.org/officeDocument/2006/relationships/tags" Target="../tags/tag201.xml" /><Relationship Id="rId8" Type="http://schemas.openxmlformats.org/officeDocument/2006/relationships/tags" Target="../tags/tag202.xml" /><Relationship Id="rId9" Type="http://schemas.openxmlformats.org/officeDocument/2006/relationships/tags" Target="../tags/tag20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2.xml" /><Relationship Id="rId11" Type="http://schemas.openxmlformats.org/officeDocument/2006/relationships/tags" Target="../tags/tag233.xml" /><Relationship Id="rId12" Type="http://schemas.openxmlformats.org/officeDocument/2006/relationships/tags" Target="../tags/tag234.xml" /><Relationship Id="rId13" Type="http://schemas.openxmlformats.org/officeDocument/2006/relationships/tags" Target="../tags/tag235.xml" /><Relationship Id="rId14" Type="http://schemas.openxmlformats.org/officeDocument/2006/relationships/tags" Target="../tags/tag236.xml" /><Relationship Id="rId15" Type="http://schemas.openxmlformats.org/officeDocument/2006/relationships/tags" Target="../tags/tag237.xml" /><Relationship Id="rId16" Type="http://schemas.openxmlformats.org/officeDocument/2006/relationships/tags" Target="../tags/tag238.xml" /><Relationship Id="rId17" Type="http://schemas.openxmlformats.org/officeDocument/2006/relationships/tags" Target="../tags/tag239.xml" /><Relationship Id="rId18" Type="http://schemas.openxmlformats.org/officeDocument/2006/relationships/tags" Target="../tags/tag240.xml" /><Relationship Id="rId19" Type="http://schemas.openxmlformats.org/officeDocument/2006/relationships/tags" Target="../tags/tag241.xml" /><Relationship Id="rId2" Type="http://schemas.openxmlformats.org/officeDocument/2006/relationships/image" Target="../media/image2.png" /><Relationship Id="rId20" Type="http://schemas.openxmlformats.org/officeDocument/2006/relationships/tags" Target="../tags/tag242.xml" /><Relationship Id="rId21" Type="http://schemas.openxmlformats.org/officeDocument/2006/relationships/tags" Target="../tags/tag243.xml" /><Relationship Id="rId22" Type="http://schemas.openxmlformats.org/officeDocument/2006/relationships/tags" Target="../tags/tag244.xml" /><Relationship Id="rId23" Type="http://schemas.openxmlformats.org/officeDocument/2006/relationships/tags" Target="../tags/tag245.xml" /><Relationship Id="rId24" Type="http://schemas.openxmlformats.org/officeDocument/2006/relationships/tags" Target="../tags/tag246.xml" /><Relationship Id="rId25" Type="http://schemas.openxmlformats.org/officeDocument/2006/relationships/tags" Target="../tags/tag247.xml" /><Relationship Id="rId26" Type="http://schemas.openxmlformats.org/officeDocument/2006/relationships/tags" Target="../tags/tag248.xml" /><Relationship Id="rId27" Type="http://schemas.openxmlformats.org/officeDocument/2006/relationships/tags" Target="../tags/tag249.xml" /><Relationship Id="rId28" Type="http://schemas.openxmlformats.org/officeDocument/2006/relationships/tags" Target="../tags/tag250.xml" /><Relationship Id="rId29" Type="http://schemas.openxmlformats.org/officeDocument/2006/relationships/tags" Target="../tags/tag251.xml" /><Relationship Id="rId3" Type="http://schemas.openxmlformats.org/officeDocument/2006/relationships/tags" Target="../tags/tag225.xml" /><Relationship Id="rId30" Type="http://schemas.openxmlformats.org/officeDocument/2006/relationships/tags" Target="../tags/tag252.xml" /><Relationship Id="rId31" Type="http://schemas.openxmlformats.org/officeDocument/2006/relationships/tags" Target="../tags/tag253.xml" /><Relationship Id="rId32" Type="http://schemas.openxmlformats.org/officeDocument/2006/relationships/tags" Target="../tags/tag254.xml" /><Relationship Id="rId33" Type="http://schemas.openxmlformats.org/officeDocument/2006/relationships/tags" Target="../tags/tag255.xml" /><Relationship Id="rId34" Type="http://schemas.openxmlformats.org/officeDocument/2006/relationships/tags" Target="../tags/tag256.xml" /><Relationship Id="rId35" Type="http://schemas.openxmlformats.org/officeDocument/2006/relationships/tags" Target="../tags/tag257.xml" /><Relationship Id="rId36" Type="http://schemas.openxmlformats.org/officeDocument/2006/relationships/tags" Target="../tags/tag258.xml" /><Relationship Id="rId37" Type="http://schemas.openxmlformats.org/officeDocument/2006/relationships/tags" Target="../tags/tag259.xml" /><Relationship Id="rId38" Type="http://schemas.openxmlformats.org/officeDocument/2006/relationships/tags" Target="../tags/tag260.xml" /><Relationship Id="rId39" Type="http://schemas.openxmlformats.org/officeDocument/2006/relationships/tags" Target="../tags/tag261.xml" /><Relationship Id="rId4" Type="http://schemas.openxmlformats.org/officeDocument/2006/relationships/tags" Target="../tags/tag226.xml" /><Relationship Id="rId40" Type="http://schemas.openxmlformats.org/officeDocument/2006/relationships/tags" Target="../tags/tag262.xml" /><Relationship Id="rId41" Type="http://schemas.openxmlformats.org/officeDocument/2006/relationships/tags" Target="../tags/tag263.xml" /><Relationship Id="rId42" Type="http://schemas.openxmlformats.org/officeDocument/2006/relationships/tags" Target="../tags/tag264.xml" /><Relationship Id="rId43" Type="http://schemas.openxmlformats.org/officeDocument/2006/relationships/tags" Target="../tags/tag265.xml" /><Relationship Id="rId44" Type="http://schemas.openxmlformats.org/officeDocument/2006/relationships/tags" Target="../tags/tag266.xml" /><Relationship Id="rId45" Type="http://schemas.openxmlformats.org/officeDocument/2006/relationships/tags" Target="../tags/tag267.xml" /><Relationship Id="rId46" Type="http://schemas.openxmlformats.org/officeDocument/2006/relationships/tags" Target="../tags/tag268.xml" /><Relationship Id="rId47" Type="http://schemas.openxmlformats.org/officeDocument/2006/relationships/tags" Target="../tags/tag269.xml" /><Relationship Id="rId48" Type="http://schemas.openxmlformats.org/officeDocument/2006/relationships/tags" Target="../tags/tag270.xml" /><Relationship Id="rId49" Type="http://schemas.openxmlformats.org/officeDocument/2006/relationships/tags" Target="../tags/tag271.xml" /><Relationship Id="rId5" Type="http://schemas.openxmlformats.org/officeDocument/2006/relationships/tags" Target="../tags/tag227.xml" /><Relationship Id="rId50" Type="http://schemas.openxmlformats.org/officeDocument/2006/relationships/tags" Target="../tags/tag272.xml" /><Relationship Id="rId51" Type="http://schemas.openxmlformats.org/officeDocument/2006/relationships/tags" Target="../tags/tag273.xml" /><Relationship Id="rId52" Type="http://schemas.openxmlformats.org/officeDocument/2006/relationships/tags" Target="../tags/tag274.xml" /><Relationship Id="rId53" Type="http://schemas.openxmlformats.org/officeDocument/2006/relationships/tags" Target="../tags/tag275.xml" /><Relationship Id="rId54" Type="http://schemas.openxmlformats.org/officeDocument/2006/relationships/tags" Target="../tags/tag276.xml" /><Relationship Id="rId6" Type="http://schemas.openxmlformats.org/officeDocument/2006/relationships/tags" Target="../tags/tag228.xml" /><Relationship Id="rId7" Type="http://schemas.openxmlformats.org/officeDocument/2006/relationships/tags" Target="../tags/tag229.xml" /><Relationship Id="rId8" Type="http://schemas.openxmlformats.org/officeDocument/2006/relationships/tags" Target="../tags/tag230.xml" /><Relationship Id="rId9" Type="http://schemas.openxmlformats.org/officeDocument/2006/relationships/tags" Target="../tags/tag23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4.xml" /><Relationship Id="rId11" Type="http://schemas.openxmlformats.org/officeDocument/2006/relationships/tags" Target="../tags/tag285.xml" /><Relationship Id="rId12" Type="http://schemas.openxmlformats.org/officeDocument/2006/relationships/tags" Target="../tags/tag286.xml" /><Relationship Id="rId13" Type="http://schemas.openxmlformats.org/officeDocument/2006/relationships/tags" Target="../tags/tag287.xml" /><Relationship Id="rId14" Type="http://schemas.openxmlformats.org/officeDocument/2006/relationships/tags" Target="../tags/tag288.xml" /><Relationship Id="rId15" Type="http://schemas.openxmlformats.org/officeDocument/2006/relationships/tags" Target="../tags/tag289.xml" /><Relationship Id="rId16" Type="http://schemas.openxmlformats.org/officeDocument/2006/relationships/tags" Target="../tags/tag290.xml" /><Relationship Id="rId17" Type="http://schemas.openxmlformats.org/officeDocument/2006/relationships/tags" Target="../tags/tag291.xml" /><Relationship Id="rId18" Type="http://schemas.openxmlformats.org/officeDocument/2006/relationships/tags" Target="../tags/tag292.xml" /><Relationship Id="rId19" Type="http://schemas.openxmlformats.org/officeDocument/2006/relationships/tags" Target="../tags/tag293.xml" /><Relationship Id="rId2" Type="http://schemas.openxmlformats.org/officeDocument/2006/relationships/image" Target="../media/image2.png" /><Relationship Id="rId20" Type="http://schemas.openxmlformats.org/officeDocument/2006/relationships/tags" Target="../tags/tag294.xml" /><Relationship Id="rId21" Type="http://schemas.openxmlformats.org/officeDocument/2006/relationships/tags" Target="../tags/tag295.xml" /><Relationship Id="rId22" Type="http://schemas.openxmlformats.org/officeDocument/2006/relationships/tags" Target="../tags/tag296.xml" /><Relationship Id="rId23" Type="http://schemas.openxmlformats.org/officeDocument/2006/relationships/tags" Target="../tags/tag297.xml" /><Relationship Id="rId24" Type="http://schemas.openxmlformats.org/officeDocument/2006/relationships/tags" Target="../tags/tag298.xml" /><Relationship Id="rId25" Type="http://schemas.openxmlformats.org/officeDocument/2006/relationships/tags" Target="../tags/tag299.xml" /><Relationship Id="rId26" Type="http://schemas.openxmlformats.org/officeDocument/2006/relationships/tags" Target="../tags/tag300.xml" /><Relationship Id="rId27" Type="http://schemas.openxmlformats.org/officeDocument/2006/relationships/tags" Target="../tags/tag301.xml" /><Relationship Id="rId28" Type="http://schemas.openxmlformats.org/officeDocument/2006/relationships/tags" Target="../tags/tag302.xml" /><Relationship Id="rId29" Type="http://schemas.openxmlformats.org/officeDocument/2006/relationships/tags" Target="../tags/tag303.xml" /><Relationship Id="rId3" Type="http://schemas.openxmlformats.org/officeDocument/2006/relationships/tags" Target="../tags/tag277.xml" /><Relationship Id="rId30" Type="http://schemas.openxmlformats.org/officeDocument/2006/relationships/tags" Target="../tags/tag304.xml" /><Relationship Id="rId4" Type="http://schemas.openxmlformats.org/officeDocument/2006/relationships/tags" Target="../tags/tag278.xml" /><Relationship Id="rId5" Type="http://schemas.openxmlformats.org/officeDocument/2006/relationships/tags" Target="../tags/tag279.xml" /><Relationship Id="rId6" Type="http://schemas.openxmlformats.org/officeDocument/2006/relationships/tags" Target="../tags/tag280.xml" /><Relationship Id="rId7" Type="http://schemas.openxmlformats.org/officeDocument/2006/relationships/tags" Target="../tags/tag281.xml" /><Relationship Id="rId8" Type="http://schemas.openxmlformats.org/officeDocument/2006/relationships/tags" Target="../tags/tag282.xml" /><Relationship Id="rId9" Type="http://schemas.openxmlformats.org/officeDocument/2006/relationships/tags" Target="../tags/tag28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05.xml" /><Relationship Id="rId3" Type="http://schemas.openxmlformats.org/officeDocument/2006/relationships/tags" Target="../tags/tag30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4.xml" /><Relationship Id="rId11" Type="http://schemas.openxmlformats.org/officeDocument/2006/relationships/tags" Target="../tags/tag315.xml" /><Relationship Id="rId12" Type="http://schemas.openxmlformats.org/officeDocument/2006/relationships/tags" Target="../tags/tag316.xml" /><Relationship Id="rId13" Type="http://schemas.openxmlformats.org/officeDocument/2006/relationships/tags" Target="../tags/tag317.xml" /><Relationship Id="rId14" Type="http://schemas.openxmlformats.org/officeDocument/2006/relationships/tags" Target="../tags/tag318.xml" /><Relationship Id="rId15" Type="http://schemas.openxmlformats.org/officeDocument/2006/relationships/tags" Target="../tags/tag319.xml" /><Relationship Id="rId16" Type="http://schemas.openxmlformats.org/officeDocument/2006/relationships/tags" Target="../tags/tag320.xml" /><Relationship Id="rId17" Type="http://schemas.openxmlformats.org/officeDocument/2006/relationships/tags" Target="../tags/tag321.xml" /><Relationship Id="rId18" Type="http://schemas.openxmlformats.org/officeDocument/2006/relationships/tags" Target="../tags/tag322.xml" /><Relationship Id="rId19" Type="http://schemas.openxmlformats.org/officeDocument/2006/relationships/tags" Target="../tags/tag323.xml" /><Relationship Id="rId2" Type="http://schemas.openxmlformats.org/officeDocument/2006/relationships/image" Target="../media/image2.png" /><Relationship Id="rId20" Type="http://schemas.openxmlformats.org/officeDocument/2006/relationships/tags" Target="../tags/tag324.xml" /><Relationship Id="rId21" Type="http://schemas.openxmlformats.org/officeDocument/2006/relationships/tags" Target="../tags/tag325.xml" /><Relationship Id="rId22" Type="http://schemas.openxmlformats.org/officeDocument/2006/relationships/tags" Target="../tags/tag326.xml" /><Relationship Id="rId23" Type="http://schemas.openxmlformats.org/officeDocument/2006/relationships/tags" Target="../tags/tag327.xml" /><Relationship Id="rId24" Type="http://schemas.openxmlformats.org/officeDocument/2006/relationships/tags" Target="../tags/tag328.xml" /><Relationship Id="rId3" Type="http://schemas.openxmlformats.org/officeDocument/2006/relationships/tags" Target="../tags/tag307.xml" /><Relationship Id="rId4" Type="http://schemas.openxmlformats.org/officeDocument/2006/relationships/tags" Target="../tags/tag308.xml" /><Relationship Id="rId5" Type="http://schemas.openxmlformats.org/officeDocument/2006/relationships/tags" Target="../tags/tag309.xml" /><Relationship Id="rId6" Type="http://schemas.openxmlformats.org/officeDocument/2006/relationships/tags" Target="../tags/tag310.xml" /><Relationship Id="rId7" Type="http://schemas.openxmlformats.org/officeDocument/2006/relationships/tags" Target="../tags/tag311.xml" /><Relationship Id="rId8" Type="http://schemas.openxmlformats.org/officeDocument/2006/relationships/tags" Target="../tags/tag312.xml" /><Relationship Id="rId9" Type="http://schemas.openxmlformats.org/officeDocument/2006/relationships/tags" Target="../tags/tag3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6.xml" /><Relationship Id="rId11" Type="http://schemas.openxmlformats.org/officeDocument/2006/relationships/tags" Target="../tags/tag337.xml" /><Relationship Id="rId12" Type="http://schemas.openxmlformats.org/officeDocument/2006/relationships/tags" Target="../tags/tag338.xml" /><Relationship Id="rId13" Type="http://schemas.openxmlformats.org/officeDocument/2006/relationships/tags" Target="../tags/tag339.xml" /><Relationship Id="rId14" Type="http://schemas.openxmlformats.org/officeDocument/2006/relationships/tags" Target="../tags/tag340.xml" /><Relationship Id="rId15" Type="http://schemas.openxmlformats.org/officeDocument/2006/relationships/tags" Target="../tags/tag341.xml" /><Relationship Id="rId16" Type="http://schemas.openxmlformats.org/officeDocument/2006/relationships/tags" Target="../tags/tag342.xml" /><Relationship Id="rId17" Type="http://schemas.openxmlformats.org/officeDocument/2006/relationships/tags" Target="../tags/tag343.xml" /><Relationship Id="rId18" Type="http://schemas.openxmlformats.org/officeDocument/2006/relationships/tags" Target="../tags/tag344.xml" /><Relationship Id="rId19" Type="http://schemas.openxmlformats.org/officeDocument/2006/relationships/tags" Target="../tags/tag345.xml" /><Relationship Id="rId2" Type="http://schemas.openxmlformats.org/officeDocument/2006/relationships/image" Target="../media/image2.png" /><Relationship Id="rId20" Type="http://schemas.openxmlformats.org/officeDocument/2006/relationships/tags" Target="../tags/tag346.xml" /><Relationship Id="rId21" Type="http://schemas.openxmlformats.org/officeDocument/2006/relationships/tags" Target="../tags/tag347.xml" /><Relationship Id="rId22" Type="http://schemas.openxmlformats.org/officeDocument/2006/relationships/tags" Target="../tags/tag348.xml" /><Relationship Id="rId23" Type="http://schemas.openxmlformats.org/officeDocument/2006/relationships/tags" Target="../tags/tag349.xml" /><Relationship Id="rId24" Type="http://schemas.openxmlformats.org/officeDocument/2006/relationships/tags" Target="../tags/tag350.xml" /><Relationship Id="rId25" Type="http://schemas.openxmlformats.org/officeDocument/2006/relationships/tags" Target="../tags/tag351.xml" /><Relationship Id="rId26" Type="http://schemas.openxmlformats.org/officeDocument/2006/relationships/tags" Target="../tags/tag352.xml" /><Relationship Id="rId27" Type="http://schemas.openxmlformats.org/officeDocument/2006/relationships/tags" Target="../tags/tag353.xml" /><Relationship Id="rId28" Type="http://schemas.openxmlformats.org/officeDocument/2006/relationships/tags" Target="../tags/tag354.xml" /><Relationship Id="rId29" Type="http://schemas.openxmlformats.org/officeDocument/2006/relationships/tags" Target="../tags/tag355.xml" /><Relationship Id="rId3" Type="http://schemas.openxmlformats.org/officeDocument/2006/relationships/tags" Target="../tags/tag329.xml" /><Relationship Id="rId30" Type="http://schemas.openxmlformats.org/officeDocument/2006/relationships/tags" Target="../tags/tag356.xml" /><Relationship Id="rId4" Type="http://schemas.openxmlformats.org/officeDocument/2006/relationships/tags" Target="../tags/tag330.xml" /><Relationship Id="rId5" Type="http://schemas.openxmlformats.org/officeDocument/2006/relationships/tags" Target="../tags/tag331.xml" /><Relationship Id="rId6" Type="http://schemas.openxmlformats.org/officeDocument/2006/relationships/tags" Target="../tags/tag332.xml" /><Relationship Id="rId7" Type="http://schemas.openxmlformats.org/officeDocument/2006/relationships/tags" Target="../tags/tag333.xml" /><Relationship Id="rId8" Type="http://schemas.openxmlformats.org/officeDocument/2006/relationships/tags" Target="../tags/tag334.xml" /><Relationship Id="rId9" Type="http://schemas.openxmlformats.org/officeDocument/2006/relationships/tags" Target="../tags/tag33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4.xml" /><Relationship Id="rId11" Type="http://schemas.openxmlformats.org/officeDocument/2006/relationships/tags" Target="../tags/tag365.xml" /><Relationship Id="rId12" Type="http://schemas.openxmlformats.org/officeDocument/2006/relationships/tags" Target="../tags/tag366.xml" /><Relationship Id="rId13" Type="http://schemas.openxmlformats.org/officeDocument/2006/relationships/tags" Target="../tags/tag367.xml" /><Relationship Id="rId14" Type="http://schemas.openxmlformats.org/officeDocument/2006/relationships/tags" Target="../tags/tag368.xml" /><Relationship Id="rId15" Type="http://schemas.openxmlformats.org/officeDocument/2006/relationships/tags" Target="../tags/tag369.xml" /><Relationship Id="rId16" Type="http://schemas.openxmlformats.org/officeDocument/2006/relationships/tags" Target="../tags/tag370.xml" /><Relationship Id="rId17" Type="http://schemas.openxmlformats.org/officeDocument/2006/relationships/tags" Target="../tags/tag371.xml" /><Relationship Id="rId18" Type="http://schemas.openxmlformats.org/officeDocument/2006/relationships/tags" Target="../tags/tag372.xml" /><Relationship Id="rId19" Type="http://schemas.openxmlformats.org/officeDocument/2006/relationships/tags" Target="../tags/tag373.xml" /><Relationship Id="rId2" Type="http://schemas.openxmlformats.org/officeDocument/2006/relationships/image" Target="../media/image2.png" /><Relationship Id="rId20" Type="http://schemas.openxmlformats.org/officeDocument/2006/relationships/tags" Target="../tags/tag374.xml" /><Relationship Id="rId21" Type="http://schemas.openxmlformats.org/officeDocument/2006/relationships/tags" Target="../tags/tag375.xml" /><Relationship Id="rId22" Type="http://schemas.openxmlformats.org/officeDocument/2006/relationships/tags" Target="../tags/tag376.xml" /><Relationship Id="rId23" Type="http://schemas.openxmlformats.org/officeDocument/2006/relationships/tags" Target="../tags/tag377.xml" /><Relationship Id="rId24" Type="http://schemas.openxmlformats.org/officeDocument/2006/relationships/tags" Target="../tags/tag378.xml" /><Relationship Id="rId25" Type="http://schemas.openxmlformats.org/officeDocument/2006/relationships/tags" Target="../tags/tag379.xml" /><Relationship Id="rId26" Type="http://schemas.openxmlformats.org/officeDocument/2006/relationships/tags" Target="../tags/tag380.xml" /><Relationship Id="rId27" Type="http://schemas.openxmlformats.org/officeDocument/2006/relationships/tags" Target="../tags/tag381.xml" /><Relationship Id="rId28" Type="http://schemas.openxmlformats.org/officeDocument/2006/relationships/tags" Target="../tags/tag382.xml" /><Relationship Id="rId29" Type="http://schemas.openxmlformats.org/officeDocument/2006/relationships/tags" Target="../tags/tag383.xml" /><Relationship Id="rId3" Type="http://schemas.openxmlformats.org/officeDocument/2006/relationships/tags" Target="../tags/tag357.xml" /><Relationship Id="rId30" Type="http://schemas.openxmlformats.org/officeDocument/2006/relationships/tags" Target="../tags/tag384.xml" /><Relationship Id="rId4" Type="http://schemas.openxmlformats.org/officeDocument/2006/relationships/tags" Target="../tags/tag358.xml" /><Relationship Id="rId5" Type="http://schemas.openxmlformats.org/officeDocument/2006/relationships/tags" Target="../tags/tag359.xml" /><Relationship Id="rId6" Type="http://schemas.openxmlformats.org/officeDocument/2006/relationships/tags" Target="../tags/tag360.xml" /><Relationship Id="rId7" Type="http://schemas.openxmlformats.org/officeDocument/2006/relationships/tags" Target="../tags/tag361.xml" /><Relationship Id="rId8" Type="http://schemas.openxmlformats.org/officeDocument/2006/relationships/tags" Target="../tags/tag362.xml" /><Relationship Id="rId9" Type="http://schemas.openxmlformats.org/officeDocument/2006/relationships/tags" Target="../tags/tag36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85.xml" /><Relationship Id="rId3" Type="http://schemas.openxmlformats.org/officeDocument/2006/relationships/tags" Target="../tags/tag38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4.xml" /><Relationship Id="rId11" Type="http://schemas.openxmlformats.org/officeDocument/2006/relationships/tags" Target="../tags/tag395.xml" /><Relationship Id="rId12" Type="http://schemas.openxmlformats.org/officeDocument/2006/relationships/tags" Target="../tags/tag396.xml" /><Relationship Id="rId13" Type="http://schemas.openxmlformats.org/officeDocument/2006/relationships/tags" Target="../tags/tag397.xml" /><Relationship Id="rId14" Type="http://schemas.openxmlformats.org/officeDocument/2006/relationships/tags" Target="../tags/tag398.xml" /><Relationship Id="rId15" Type="http://schemas.openxmlformats.org/officeDocument/2006/relationships/tags" Target="../tags/tag399.xml" /><Relationship Id="rId16" Type="http://schemas.openxmlformats.org/officeDocument/2006/relationships/tags" Target="../tags/tag400.xml" /><Relationship Id="rId17" Type="http://schemas.openxmlformats.org/officeDocument/2006/relationships/tags" Target="../tags/tag401.xml" /><Relationship Id="rId18" Type="http://schemas.openxmlformats.org/officeDocument/2006/relationships/tags" Target="../tags/tag402.xml" /><Relationship Id="rId19" Type="http://schemas.openxmlformats.org/officeDocument/2006/relationships/tags" Target="../tags/tag403.xml" /><Relationship Id="rId2" Type="http://schemas.openxmlformats.org/officeDocument/2006/relationships/image" Target="../media/image2.png" /><Relationship Id="rId20" Type="http://schemas.openxmlformats.org/officeDocument/2006/relationships/tags" Target="../tags/tag404.xml" /><Relationship Id="rId21" Type="http://schemas.openxmlformats.org/officeDocument/2006/relationships/tags" Target="../tags/tag405.xml" /><Relationship Id="rId22" Type="http://schemas.openxmlformats.org/officeDocument/2006/relationships/tags" Target="../tags/tag406.xml" /><Relationship Id="rId23" Type="http://schemas.openxmlformats.org/officeDocument/2006/relationships/tags" Target="../tags/tag407.xml" /><Relationship Id="rId24" Type="http://schemas.openxmlformats.org/officeDocument/2006/relationships/tags" Target="../tags/tag408.xml" /><Relationship Id="rId25" Type="http://schemas.openxmlformats.org/officeDocument/2006/relationships/tags" Target="../tags/tag409.xml" /><Relationship Id="rId26" Type="http://schemas.openxmlformats.org/officeDocument/2006/relationships/tags" Target="../tags/tag410.xml" /><Relationship Id="rId27" Type="http://schemas.openxmlformats.org/officeDocument/2006/relationships/tags" Target="../tags/tag411.xml" /><Relationship Id="rId28" Type="http://schemas.openxmlformats.org/officeDocument/2006/relationships/tags" Target="../tags/tag412.xml" /><Relationship Id="rId29" Type="http://schemas.openxmlformats.org/officeDocument/2006/relationships/tags" Target="../tags/tag413.xml" /><Relationship Id="rId3" Type="http://schemas.openxmlformats.org/officeDocument/2006/relationships/tags" Target="../tags/tag387.xml" /><Relationship Id="rId30" Type="http://schemas.openxmlformats.org/officeDocument/2006/relationships/tags" Target="../tags/tag414.xml" /><Relationship Id="rId4" Type="http://schemas.openxmlformats.org/officeDocument/2006/relationships/tags" Target="../tags/tag388.xml" /><Relationship Id="rId5" Type="http://schemas.openxmlformats.org/officeDocument/2006/relationships/tags" Target="../tags/tag389.xml" /><Relationship Id="rId6" Type="http://schemas.openxmlformats.org/officeDocument/2006/relationships/tags" Target="../tags/tag390.xml" /><Relationship Id="rId7" Type="http://schemas.openxmlformats.org/officeDocument/2006/relationships/tags" Target="../tags/tag391.xml" /><Relationship Id="rId8" Type="http://schemas.openxmlformats.org/officeDocument/2006/relationships/tags" Target="../tags/tag392.xml" /><Relationship Id="rId9" Type="http://schemas.openxmlformats.org/officeDocument/2006/relationships/tags" Target="../tags/tag39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2.xml" /><Relationship Id="rId11" Type="http://schemas.openxmlformats.org/officeDocument/2006/relationships/tags" Target="../tags/tag423.xml" /><Relationship Id="rId12" Type="http://schemas.openxmlformats.org/officeDocument/2006/relationships/tags" Target="../tags/tag424.xml" /><Relationship Id="rId13" Type="http://schemas.openxmlformats.org/officeDocument/2006/relationships/tags" Target="../tags/tag425.xml" /><Relationship Id="rId14" Type="http://schemas.openxmlformats.org/officeDocument/2006/relationships/tags" Target="../tags/tag426.xml" /><Relationship Id="rId2" Type="http://schemas.openxmlformats.org/officeDocument/2006/relationships/image" Target="../media/image2.png" /><Relationship Id="rId3" Type="http://schemas.openxmlformats.org/officeDocument/2006/relationships/tags" Target="../tags/tag415.xml" /><Relationship Id="rId4" Type="http://schemas.openxmlformats.org/officeDocument/2006/relationships/tags" Target="../tags/tag416.xml" /><Relationship Id="rId5" Type="http://schemas.openxmlformats.org/officeDocument/2006/relationships/tags" Target="../tags/tag417.xml" /><Relationship Id="rId6" Type="http://schemas.openxmlformats.org/officeDocument/2006/relationships/tags" Target="../tags/tag418.xml" /><Relationship Id="rId7" Type="http://schemas.openxmlformats.org/officeDocument/2006/relationships/tags" Target="../tags/tag419.xml" /><Relationship Id="rId8" Type="http://schemas.openxmlformats.org/officeDocument/2006/relationships/tags" Target="../tags/tag420.xml" /><Relationship Id="rId9" Type="http://schemas.openxmlformats.org/officeDocument/2006/relationships/tags" Target="../tags/tag42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4.xml" /><Relationship Id="rId11" Type="http://schemas.openxmlformats.org/officeDocument/2006/relationships/tags" Target="../tags/tag435.xml" /><Relationship Id="rId12" Type="http://schemas.openxmlformats.org/officeDocument/2006/relationships/tags" Target="../tags/tag436.xml" /><Relationship Id="rId13" Type="http://schemas.openxmlformats.org/officeDocument/2006/relationships/tags" Target="../tags/tag437.xml" /><Relationship Id="rId14" Type="http://schemas.openxmlformats.org/officeDocument/2006/relationships/tags" Target="../tags/tag438.xml" /><Relationship Id="rId15" Type="http://schemas.openxmlformats.org/officeDocument/2006/relationships/tags" Target="../tags/tag439.xml" /><Relationship Id="rId16" Type="http://schemas.openxmlformats.org/officeDocument/2006/relationships/tags" Target="../tags/tag440.xml" /><Relationship Id="rId17" Type="http://schemas.openxmlformats.org/officeDocument/2006/relationships/tags" Target="../tags/tag441.xml" /><Relationship Id="rId18" Type="http://schemas.openxmlformats.org/officeDocument/2006/relationships/tags" Target="../tags/tag442.xml" /><Relationship Id="rId19" Type="http://schemas.openxmlformats.org/officeDocument/2006/relationships/tags" Target="../tags/tag443.xml" /><Relationship Id="rId2" Type="http://schemas.openxmlformats.org/officeDocument/2006/relationships/image" Target="../media/image2.png" /><Relationship Id="rId20" Type="http://schemas.openxmlformats.org/officeDocument/2006/relationships/tags" Target="../tags/tag444.xml" /><Relationship Id="rId21" Type="http://schemas.openxmlformats.org/officeDocument/2006/relationships/tags" Target="../tags/tag445.xml" /><Relationship Id="rId22" Type="http://schemas.openxmlformats.org/officeDocument/2006/relationships/tags" Target="../tags/tag446.xml" /><Relationship Id="rId23" Type="http://schemas.openxmlformats.org/officeDocument/2006/relationships/tags" Target="../tags/tag447.xml" /><Relationship Id="rId24" Type="http://schemas.openxmlformats.org/officeDocument/2006/relationships/tags" Target="../tags/tag448.xml" /><Relationship Id="rId25" Type="http://schemas.openxmlformats.org/officeDocument/2006/relationships/tags" Target="../tags/tag449.xml" /><Relationship Id="rId26" Type="http://schemas.openxmlformats.org/officeDocument/2006/relationships/tags" Target="../tags/tag450.xml" /><Relationship Id="rId3" Type="http://schemas.openxmlformats.org/officeDocument/2006/relationships/tags" Target="../tags/tag427.xml" /><Relationship Id="rId4" Type="http://schemas.openxmlformats.org/officeDocument/2006/relationships/tags" Target="../tags/tag428.xml" /><Relationship Id="rId5" Type="http://schemas.openxmlformats.org/officeDocument/2006/relationships/tags" Target="../tags/tag429.xml" /><Relationship Id="rId6" Type="http://schemas.openxmlformats.org/officeDocument/2006/relationships/tags" Target="../tags/tag430.xml" /><Relationship Id="rId7" Type="http://schemas.openxmlformats.org/officeDocument/2006/relationships/tags" Target="../tags/tag431.xml" /><Relationship Id="rId8" Type="http://schemas.openxmlformats.org/officeDocument/2006/relationships/tags" Target="../tags/tag432.xml" /><Relationship Id="rId9" Type="http://schemas.openxmlformats.org/officeDocument/2006/relationships/tags" Target="../tags/tag43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51.xml" /><Relationship Id="rId3" Type="http://schemas.openxmlformats.org/officeDocument/2006/relationships/tags" Target="../tags/tag45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60.xml" /><Relationship Id="rId11" Type="http://schemas.openxmlformats.org/officeDocument/2006/relationships/tags" Target="../tags/tag461.xml" /><Relationship Id="rId12" Type="http://schemas.openxmlformats.org/officeDocument/2006/relationships/tags" Target="../tags/tag462.xml" /><Relationship Id="rId13" Type="http://schemas.openxmlformats.org/officeDocument/2006/relationships/tags" Target="../tags/tag463.xml" /><Relationship Id="rId14" Type="http://schemas.openxmlformats.org/officeDocument/2006/relationships/tags" Target="../tags/tag464.xml" /><Relationship Id="rId15" Type="http://schemas.openxmlformats.org/officeDocument/2006/relationships/tags" Target="../tags/tag465.xml" /><Relationship Id="rId16" Type="http://schemas.openxmlformats.org/officeDocument/2006/relationships/tags" Target="../tags/tag466.xml" /><Relationship Id="rId17" Type="http://schemas.openxmlformats.org/officeDocument/2006/relationships/tags" Target="../tags/tag467.xml" /><Relationship Id="rId18" Type="http://schemas.openxmlformats.org/officeDocument/2006/relationships/tags" Target="../tags/tag468.xml" /><Relationship Id="rId19" Type="http://schemas.openxmlformats.org/officeDocument/2006/relationships/tags" Target="../tags/tag469.xml" /><Relationship Id="rId2" Type="http://schemas.openxmlformats.org/officeDocument/2006/relationships/image" Target="../media/image2.png" /><Relationship Id="rId20" Type="http://schemas.openxmlformats.org/officeDocument/2006/relationships/tags" Target="../tags/tag470.xml" /><Relationship Id="rId21" Type="http://schemas.openxmlformats.org/officeDocument/2006/relationships/tags" Target="../tags/tag471.xml" /><Relationship Id="rId22" Type="http://schemas.openxmlformats.org/officeDocument/2006/relationships/tags" Target="../tags/tag472.xml" /><Relationship Id="rId23" Type="http://schemas.openxmlformats.org/officeDocument/2006/relationships/tags" Target="../tags/tag473.xml" /><Relationship Id="rId24" Type="http://schemas.openxmlformats.org/officeDocument/2006/relationships/tags" Target="../tags/tag474.xml" /><Relationship Id="rId25" Type="http://schemas.openxmlformats.org/officeDocument/2006/relationships/tags" Target="../tags/tag475.xml" /><Relationship Id="rId3" Type="http://schemas.openxmlformats.org/officeDocument/2006/relationships/tags" Target="../tags/tag453.xml" /><Relationship Id="rId4" Type="http://schemas.openxmlformats.org/officeDocument/2006/relationships/tags" Target="../tags/tag454.xml" /><Relationship Id="rId5" Type="http://schemas.openxmlformats.org/officeDocument/2006/relationships/tags" Target="../tags/tag455.xml" /><Relationship Id="rId6" Type="http://schemas.openxmlformats.org/officeDocument/2006/relationships/tags" Target="../tags/tag456.xml" /><Relationship Id="rId7" Type="http://schemas.openxmlformats.org/officeDocument/2006/relationships/tags" Target="../tags/tag457.xml" /><Relationship Id="rId8" Type="http://schemas.openxmlformats.org/officeDocument/2006/relationships/tags" Target="../tags/tag458.xml" /><Relationship Id="rId9" Type="http://schemas.openxmlformats.org/officeDocument/2006/relationships/tags" Target="../tags/tag45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83.xml" /><Relationship Id="rId11" Type="http://schemas.openxmlformats.org/officeDocument/2006/relationships/tags" Target="../tags/tag484.xml" /><Relationship Id="rId12" Type="http://schemas.openxmlformats.org/officeDocument/2006/relationships/tags" Target="../tags/tag485.xml" /><Relationship Id="rId13" Type="http://schemas.openxmlformats.org/officeDocument/2006/relationships/tags" Target="../tags/tag486.xml" /><Relationship Id="rId14" Type="http://schemas.openxmlformats.org/officeDocument/2006/relationships/tags" Target="../tags/tag487.xml" /><Relationship Id="rId15" Type="http://schemas.openxmlformats.org/officeDocument/2006/relationships/tags" Target="../tags/tag488.xml" /><Relationship Id="rId16" Type="http://schemas.openxmlformats.org/officeDocument/2006/relationships/tags" Target="../tags/tag489.xml" /><Relationship Id="rId17" Type="http://schemas.openxmlformats.org/officeDocument/2006/relationships/tags" Target="../tags/tag490.xml" /><Relationship Id="rId18" Type="http://schemas.openxmlformats.org/officeDocument/2006/relationships/tags" Target="../tags/tag491.xml" /><Relationship Id="rId19" Type="http://schemas.openxmlformats.org/officeDocument/2006/relationships/tags" Target="../tags/tag492.xml" /><Relationship Id="rId2" Type="http://schemas.openxmlformats.org/officeDocument/2006/relationships/image" Target="../media/image2.png" /><Relationship Id="rId20" Type="http://schemas.openxmlformats.org/officeDocument/2006/relationships/tags" Target="../tags/tag493.xml" /><Relationship Id="rId21" Type="http://schemas.openxmlformats.org/officeDocument/2006/relationships/tags" Target="../tags/tag494.xml" /><Relationship Id="rId22" Type="http://schemas.openxmlformats.org/officeDocument/2006/relationships/tags" Target="../tags/tag495.xml" /><Relationship Id="rId23" Type="http://schemas.openxmlformats.org/officeDocument/2006/relationships/tags" Target="../tags/tag496.xml" /><Relationship Id="rId24" Type="http://schemas.openxmlformats.org/officeDocument/2006/relationships/tags" Target="../tags/tag497.xml" /><Relationship Id="rId25" Type="http://schemas.openxmlformats.org/officeDocument/2006/relationships/tags" Target="../tags/tag498.xml" /><Relationship Id="rId26" Type="http://schemas.openxmlformats.org/officeDocument/2006/relationships/tags" Target="../tags/tag499.xml" /><Relationship Id="rId27" Type="http://schemas.openxmlformats.org/officeDocument/2006/relationships/tags" Target="../tags/tag500.xml" /><Relationship Id="rId28" Type="http://schemas.openxmlformats.org/officeDocument/2006/relationships/tags" Target="../tags/tag501.xml" /><Relationship Id="rId29" Type="http://schemas.openxmlformats.org/officeDocument/2006/relationships/tags" Target="../tags/tag502.xml" /><Relationship Id="rId3" Type="http://schemas.openxmlformats.org/officeDocument/2006/relationships/tags" Target="../tags/tag476.xml" /><Relationship Id="rId30" Type="http://schemas.openxmlformats.org/officeDocument/2006/relationships/tags" Target="../tags/tag503.xml" /><Relationship Id="rId31" Type="http://schemas.openxmlformats.org/officeDocument/2006/relationships/tags" Target="../tags/tag504.xml" /><Relationship Id="rId32" Type="http://schemas.openxmlformats.org/officeDocument/2006/relationships/tags" Target="../tags/tag505.xml" /><Relationship Id="rId33" Type="http://schemas.openxmlformats.org/officeDocument/2006/relationships/tags" Target="../tags/tag506.xml" /><Relationship Id="rId34" Type="http://schemas.openxmlformats.org/officeDocument/2006/relationships/tags" Target="../tags/tag507.xml" /><Relationship Id="rId35" Type="http://schemas.openxmlformats.org/officeDocument/2006/relationships/tags" Target="../tags/tag508.xml" /><Relationship Id="rId36" Type="http://schemas.openxmlformats.org/officeDocument/2006/relationships/tags" Target="../tags/tag509.xml" /><Relationship Id="rId37" Type="http://schemas.openxmlformats.org/officeDocument/2006/relationships/tags" Target="../tags/tag510.xml" /><Relationship Id="rId38" Type="http://schemas.openxmlformats.org/officeDocument/2006/relationships/tags" Target="../tags/tag511.xml" /><Relationship Id="rId39" Type="http://schemas.openxmlformats.org/officeDocument/2006/relationships/tags" Target="../tags/tag512.xml" /><Relationship Id="rId4" Type="http://schemas.openxmlformats.org/officeDocument/2006/relationships/tags" Target="../tags/tag477.xml" /><Relationship Id="rId40" Type="http://schemas.openxmlformats.org/officeDocument/2006/relationships/tags" Target="../tags/tag513.xml" /><Relationship Id="rId41" Type="http://schemas.openxmlformats.org/officeDocument/2006/relationships/tags" Target="../tags/tag514.xml" /><Relationship Id="rId42" Type="http://schemas.openxmlformats.org/officeDocument/2006/relationships/tags" Target="../tags/tag515.xml" /><Relationship Id="rId43" Type="http://schemas.openxmlformats.org/officeDocument/2006/relationships/tags" Target="../tags/tag516.xml" /><Relationship Id="rId44" Type="http://schemas.openxmlformats.org/officeDocument/2006/relationships/tags" Target="../tags/tag517.xml" /><Relationship Id="rId45" Type="http://schemas.openxmlformats.org/officeDocument/2006/relationships/tags" Target="../tags/tag518.xml" /><Relationship Id="rId46" Type="http://schemas.openxmlformats.org/officeDocument/2006/relationships/tags" Target="../tags/tag519.xml" /><Relationship Id="rId47" Type="http://schemas.openxmlformats.org/officeDocument/2006/relationships/tags" Target="../tags/tag520.xml" /><Relationship Id="rId48" Type="http://schemas.openxmlformats.org/officeDocument/2006/relationships/tags" Target="../tags/tag521.xml" /><Relationship Id="rId49" Type="http://schemas.openxmlformats.org/officeDocument/2006/relationships/tags" Target="../tags/tag522.xml" /><Relationship Id="rId5" Type="http://schemas.openxmlformats.org/officeDocument/2006/relationships/tags" Target="../tags/tag478.xml" /><Relationship Id="rId50" Type="http://schemas.openxmlformats.org/officeDocument/2006/relationships/tags" Target="../tags/tag523.xml" /><Relationship Id="rId51" Type="http://schemas.openxmlformats.org/officeDocument/2006/relationships/tags" Target="../tags/tag524.xml" /><Relationship Id="rId52" Type="http://schemas.openxmlformats.org/officeDocument/2006/relationships/tags" Target="../tags/tag525.xml" /><Relationship Id="rId53" Type="http://schemas.openxmlformats.org/officeDocument/2006/relationships/tags" Target="../tags/tag526.xml" /><Relationship Id="rId54" Type="http://schemas.openxmlformats.org/officeDocument/2006/relationships/tags" Target="../tags/tag527.xml" /><Relationship Id="rId6" Type="http://schemas.openxmlformats.org/officeDocument/2006/relationships/tags" Target="../tags/tag479.xml" /><Relationship Id="rId7" Type="http://schemas.openxmlformats.org/officeDocument/2006/relationships/tags" Target="../tags/tag480.xml" /><Relationship Id="rId8" Type="http://schemas.openxmlformats.org/officeDocument/2006/relationships/tags" Target="../tags/tag481.xml" /><Relationship Id="rId9" Type="http://schemas.openxmlformats.org/officeDocument/2006/relationships/tags" Target="../tags/tag48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35.xml" /><Relationship Id="rId11" Type="http://schemas.openxmlformats.org/officeDocument/2006/relationships/tags" Target="../tags/tag536.xml" /><Relationship Id="rId12" Type="http://schemas.openxmlformats.org/officeDocument/2006/relationships/tags" Target="../tags/tag537.xml" /><Relationship Id="rId13" Type="http://schemas.openxmlformats.org/officeDocument/2006/relationships/tags" Target="../tags/tag538.xml" /><Relationship Id="rId14" Type="http://schemas.openxmlformats.org/officeDocument/2006/relationships/tags" Target="../tags/tag539.xml" /><Relationship Id="rId15" Type="http://schemas.openxmlformats.org/officeDocument/2006/relationships/tags" Target="../tags/tag540.xml" /><Relationship Id="rId16" Type="http://schemas.openxmlformats.org/officeDocument/2006/relationships/tags" Target="../tags/tag541.xml" /><Relationship Id="rId17" Type="http://schemas.openxmlformats.org/officeDocument/2006/relationships/tags" Target="../tags/tag542.xml" /><Relationship Id="rId18" Type="http://schemas.openxmlformats.org/officeDocument/2006/relationships/tags" Target="../tags/tag543.xml" /><Relationship Id="rId19" Type="http://schemas.openxmlformats.org/officeDocument/2006/relationships/tags" Target="../tags/tag544.xml" /><Relationship Id="rId2" Type="http://schemas.openxmlformats.org/officeDocument/2006/relationships/image" Target="../media/image2.png" /><Relationship Id="rId20" Type="http://schemas.openxmlformats.org/officeDocument/2006/relationships/tags" Target="../tags/tag545.xml" /><Relationship Id="rId21" Type="http://schemas.openxmlformats.org/officeDocument/2006/relationships/tags" Target="../tags/tag546.xml" /><Relationship Id="rId22" Type="http://schemas.openxmlformats.org/officeDocument/2006/relationships/tags" Target="../tags/tag547.xml" /><Relationship Id="rId23" Type="http://schemas.openxmlformats.org/officeDocument/2006/relationships/tags" Target="../tags/tag548.xml" /><Relationship Id="rId24" Type="http://schemas.openxmlformats.org/officeDocument/2006/relationships/tags" Target="../tags/tag549.xml" /><Relationship Id="rId25" Type="http://schemas.openxmlformats.org/officeDocument/2006/relationships/tags" Target="../tags/tag550.xml" /><Relationship Id="rId26" Type="http://schemas.openxmlformats.org/officeDocument/2006/relationships/tags" Target="../tags/tag551.xml" /><Relationship Id="rId27" Type="http://schemas.openxmlformats.org/officeDocument/2006/relationships/tags" Target="../tags/tag552.xml" /><Relationship Id="rId28" Type="http://schemas.openxmlformats.org/officeDocument/2006/relationships/tags" Target="../tags/tag553.xml" /><Relationship Id="rId29" Type="http://schemas.openxmlformats.org/officeDocument/2006/relationships/tags" Target="../tags/tag554.xml" /><Relationship Id="rId3" Type="http://schemas.openxmlformats.org/officeDocument/2006/relationships/tags" Target="../tags/tag528.xml" /><Relationship Id="rId30" Type="http://schemas.openxmlformats.org/officeDocument/2006/relationships/tags" Target="../tags/tag555.xml" /><Relationship Id="rId31" Type="http://schemas.openxmlformats.org/officeDocument/2006/relationships/tags" Target="../tags/tag556.xml" /><Relationship Id="rId32" Type="http://schemas.openxmlformats.org/officeDocument/2006/relationships/tags" Target="../tags/tag557.xml" /><Relationship Id="rId33" Type="http://schemas.openxmlformats.org/officeDocument/2006/relationships/tags" Target="../tags/tag558.xml" /><Relationship Id="rId34" Type="http://schemas.openxmlformats.org/officeDocument/2006/relationships/tags" Target="../tags/tag559.xml" /><Relationship Id="rId35" Type="http://schemas.openxmlformats.org/officeDocument/2006/relationships/tags" Target="../tags/tag560.xml" /><Relationship Id="rId36" Type="http://schemas.openxmlformats.org/officeDocument/2006/relationships/tags" Target="../tags/tag561.xml" /><Relationship Id="rId37" Type="http://schemas.openxmlformats.org/officeDocument/2006/relationships/tags" Target="../tags/tag562.xml" /><Relationship Id="rId38" Type="http://schemas.openxmlformats.org/officeDocument/2006/relationships/tags" Target="../tags/tag563.xml" /><Relationship Id="rId39" Type="http://schemas.openxmlformats.org/officeDocument/2006/relationships/tags" Target="../tags/tag564.xml" /><Relationship Id="rId4" Type="http://schemas.openxmlformats.org/officeDocument/2006/relationships/tags" Target="../tags/tag529.xml" /><Relationship Id="rId40" Type="http://schemas.openxmlformats.org/officeDocument/2006/relationships/tags" Target="../tags/tag565.xml" /><Relationship Id="rId41" Type="http://schemas.openxmlformats.org/officeDocument/2006/relationships/tags" Target="../tags/tag566.xml" /><Relationship Id="rId5" Type="http://schemas.openxmlformats.org/officeDocument/2006/relationships/tags" Target="../tags/tag530.xml" /><Relationship Id="rId6" Type="http://schemas.openxmlformats.org/officeDocument/2006/relationships/tags" Target="../tags/tag531.xml" /><Relationship Id="rId7" Type="http://schemas.openxmlformats.org/officeDocument/2006/relationships/tags" Target="../tags/tag532.xml" /><Relationship Id="rId8" Type="http://schemas.openxmlformats.org/officeDocument/2006/relationships/tags" Target="../tags/tag533.xml" /><Relationship Id="rId9" Type="http://schemas.openxmlformats.org/officeDocument/2006/relationships/tags" Target="../tags/tag534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67.xml" /><Relationship Id="rId3" Type="http://schemas.openxmlformats.org/officeDocument/2006/relationships/tags" Target="../tags/tag56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3"/>
            <p:custDataLst>
              <p:tags r:id="rId3"/>
            </p:custDataLst>
          </p:nvPr>
        </p:nvSpPr>
        <p:spPr/>
        <p:txBody>
          <a:bodyPr>
            <a:normAutofit fontScale="70000"/>
          </a:bodyPr>
          <a:lstStyle/>
          <a:p>
            <a:r>
              <a:rPr lang="zh-CN" altLang="en-US">
                <a:solidFill>
                  <a:schemeClr val="dk1"/>
                </a:solidFill>
              </a:rPr>
              <a:t>腰椎间盘突出症中医护理查房</a:t>
            </a:r>
          </a:p>
        </p:txBody>
      </p:sp>
      <p:sp>
        <p:nvSpPr>
          <p:cNvPr id="5" name="文本占位符 4"/>
          <p:cNvSpPr/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 sz="2200">
                <a:solidFill>
                  <a:schemeClr val="accent6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目录</a:t>
            </a:r>
          </a:p>
        </p:txBody>
      </p:sp>
      <p:sp>
        <p:nvSpPr>
          <p:cNvPr id="16" name="标题"/>
          <p:cNvSpPr txBox="1"/>
          <p:nvPr>
            <p:custDataLst>
              <p:tags r:id="rId4"/>
            </p:custDataLst>
          </p:nvPr>
        </p:nvSpPr>
        <p:spPr>
          <a:xfrm>
            <a:off x="1954530" y="2747645"/>
            <a:ext cx="2922270" cy="11290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spc="300"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cs typeface="MiSans" panose="00000500000000000000" pitchFamily="2" charset="-122"/>
                <a:sym typeface="+mn-ea"/>
              </a:rPr>
              <a:t>腰椎间盘突出症概述</a:t>
            </a:r>
          </a:p>
        </p:txBody>
      </p:sp>
      <p:sp>
        <p:nvSpPr>
          <p:cNvPr id="7" name="序号"/>
          <p:cNvSpPr txBox="1"/>
          <p:nvPr>
            <p:custDataLst>
              <p:tags r:id="rId5"/>
            </p:custDataLst>
          </p:nvPr>
        </p:nvSpPr>
        <p:spPr>
          <a:xfrm>
            <a:off x="920750" y="2753995"/>
            <a:ext cx="907415" cy="11144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r"/>
            <a:r>
              <a:rPr lang="en-US" altLang="zh-CN" sz="2800" b="1">
                <a:solidFill>
                  <a:schemeClr val="dk1"/>
                </a:solidFill>
                <a:latin typeface="+mn-ea"/>
                <a:cs typeface="MiSans" panose="00000500000000000000" pitchFamily="2" charset="-122"/>
                <a:sym typeface="+mn-ea"/>
              </a:rPr>
              <a:t>01.</a:t>
            </a:r>
          </a:p>
        </p:txBody>
      </p:sp>
      <p:sp>
        <p:nvSpPr>
          <p:cNvPr id="6" name="标题"/>
          <p:cNvSpPr txBox="1"/>
          <p:nvPr>
            <p:custDataLst>
              <p:tags r:id="rId6"/>
            </p:custDataLst>
          </p:nvPr>
        </p:nvSpPr>
        <p:spPr>
          <a:xfrm>
            <a:off x="6021070" y="2762885"/>
            <a:ext cx="2922270" cy="11150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spc="300"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cs typeface="MiSans" panose="00000500000000000000" pitchFamily="2" charset="-122"/>
                <a:sym typeface="+mn-ea"/>
              </a:rPr>
              <a:t>中医护理查房</a:t>
            </a:r>
          </a:p>
        </p:txBody>
      </p:sp>
      <p:sp>
        <p:nvSpPr>
          <p:cNvPr id="8" name="序号"/>
          <p:cNvSpPr txBox="1"/>
          <p:nvPr>
            <p:custDataLst>
              <p:tags r:id="rId7"/>
            </p:custDataLst>
          </p:nvPr>
        </p:nvSpPr>
        <p:spPr>
          <a:xfrm>
            <a:off x="4991100" y="2762885"/>
            <a:ext cx="907415" cy="11144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r">
              <a:buClrTx/>
              <a:buSzTx/>
              <a:buFontTx/>
            </a:pPr>
            <a:r>
              <a:rPr lang="en-US" altLang="zh-CN" sz="2800" b="1">
                <a:solidFill>
                  <a:schemeClr val="dk1"/>
                </a:solidFill>
                <a:latin typeface="+mn-ea"/>
                <a:cs typeface="MiSans" panose="00000500000000000000" pitchFamily="2" charset="-122"/>
                <a:sym typeface="+mn-ea"/>
              </a:rPr>
              <a:t>02.</a:t>
            </a:r>
          </a:p>
        </p:txBody>
      </p:sp>
      <p:sp>
        <p:nvSpPr>
          <p:cNvPr id="9" name="标题"/>
          <p:cNvSpPr txBox="1"/>
          <p:nvPr>
            <p:custDataLst>
              <p:tags r:id="rId8"/>
            </p:custDataLst>
          </p:nvPr>
        </p:nvSpPr>
        <p:spPr>
          <a:xfrm>
            <a:off x="1954530" y="4249420"/>
            <a:ext cx="2922270" cy="11144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spc="300"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cs typeface="MiSans" panose="00000500000000000000" pitchFamily="2" charset="-122"/>
                <a:sym typeface="+mn-ea"/>
              </a:rPr>
              <a:t>中医护理方法</a:t>
            </a:r>
          </a:p>
        </p:txBody>
      </p:sp>
      <p:sp>
        <p:nvSpPr>
          <p:cNvPr id="10" name="序号"/>
          <p:cNvSpPr txBox="1"/>
          <p:nvPr>
            <p:custDataLst>
              <p:tags r:id="rId9"/>
            </p:custDataLst>
          </p:nvPr>
        </p:nvSpPr>
        <p:spPr>
          <a:xfrm>
            <a:off x="914400" y="4249420"/>
            <a:ext cx="907415" cy="11144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r">
              <a:buClrTx/>
              <a:buSzTx/>
              <a:buFontTx/>
            </a:pPr>
            <a:r>
              <a:rPr lang="en-US" altLang="zh-CN" sz="2800" b="1">
                <a:solidFill>
                  <a:schemeClr val="dk1"/>
                </a:solidFill>
                <a:latin typeface="+mn-ea"/>
                <a:cs typeface="MiSans" panose="00000500000000000000" pitchFamily="2" charset="-122"/>
                <a:sym typeface="+mn-ea"/>
              </a:rPr>
              <a:t>03.</a:t>
            </a:r>
          </a:p>
        </p:txBody>
      </p:sp>
      <p:sp>
        <p:nvSpPr>
          <p:cNvPr id="12" name="标题"/>
          <p:cNvSpPr txBox="1"/>
          <p:nvPr>
            <p:custDataLst>
              <p:tags r:id="rId10"/>
            </p:custDataLst>
          </p:nvPr>
        </p:nvSpPr>
        <p:spPr>
          <a:xfrm>
            <a:off x="6021070" y="4249420"/>
            <a:ext cx="2922270" cy="11144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spc="300"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cs typeface="MiSans" panose="00000500000000000000" pitchFamily="2" charset="-122"/>
                <a:sym typeface="+mn-ea"/>
              </a:rPr>
              <a:t>中医护理效果</a:t>
            </a:r>
          </a:p>
        </p:txBody>
      </p:sp>
      <p:sp>
        <p:nvSpPr>
          <p:cNvPr id="13" name="序号"/>
          <p:cNvSpPr txBox="1"/>
          <p:nvPr>
            <p:custDataLst>
              <p:tags r:id="rId11"/>
            </p:custDataLst>
          </p:nvPr>
        </p:nvSpPr>
        <p:spPr>
          <a:xfrm>
            <a:off x="4998720" y="4249420"/>
            <a:ext cx="907415" cy="11144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r">
              <a:buClrTx/>
              <a:buSzTx/>
              <a:buFontTx/>
            </a:pPr>
            <a:r>
              <a:rPr lang="en-US" altLang="zh-CN" sz="2800" b="1">
                <a:solidFill>
                  <a:schemeClr val="dk1"/>
                </a:solidFill>
                <a:latin typeface="+mn-ea"/>
                <a:cs typeface="MiSans" panose="00000500000000000000" pitchFamily="2" charset="-122"/>
                <a:sym typeface="+mn-ea"/>
              </a:rPr>
              <a:t>04.</a:t>
            </a:r>
          </a:p>
        </p:txBody>
      </p:sp>
    </p:spTree>
    <p:custDataLst>
      <p:tags r:id="rId1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腰椎间盘突出症概述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6" descr="演示文稿2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疾病定义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6"/>
            </p:custDataLst>
          </p:nvPr>
        </p:nvSpPr>
        <p:spPr>
          <a:xfrm>
            <a:off x="1306004" y="2473388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Freeform 8"/>
          <p:cNvSpPr/>
          <p:nvPr>
            <p:custDataLst>
              <p:tags r:id="rId7"/>
            </p:custDataLst>
          </p:nvPr>
        </p:nvSpPr>
        <p:spPr>
          <a:xfrm>
            <a:off x="5271178" y="3197172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Freeform 9"/>
          <p:cNvSpPr/>
          <p:nvPr>
            <p:custDataLst>
              <p:tags r:id="rId8"/>
            </p:custDataLst>
          </p:nvPr>
        </p:nvSpPr>
        <p:spPr>
          <a:xfrm>
            <a:off x="5562873" y="3202991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任意多边形: 形状 8"/>
          <p:cNvSpPr/>
          <p:nvPr>
            <p:custDataLst>
              <p:tags r:id="rId9"/>
            </p:custDataLst>
          </p:nvPr>
        </p:nvSpPr>
        <p:spPr>
          <a:xfrm>
            <a:off x="1306004" y="2473388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21"/>
          <p:cNvSpPr txBox="1"/>
          <p:nvPr>
            <p:custDataLst>
              <p:tags r:id="rId10"/>
            </p:custDataLst>
          </p:nvPr>
        </p:nvSpPr>
        <p:spPr>
          <a:xfrm>
            <a:off x="2664827" y="2511941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腰椎间盘突出症是一种常见的脊柱疾病，主要表现为腰部疼痛、下肢麻木等症状。</a:t>
            </a: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1"/>
            </p:custDataLst>
          </p:nvPr>
        </p:nvSpPr>
        <p:spPr>
          <a:xfrm>
            <a:off x="1427483" y="2669791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Montserrat Black"/>
              </a:rPr>
              <a:t>01</a:t>
            </a:r>
          </a:p>
        </p:txBody>
      </p:sp>
      <p:sp>
        <p:nvSpPr>
          <p:cNvPr id="2" name="矩形: 圆角 3"/>
          <p:cNvSpPr/>
          <p:nvPr>
            <p:custDataLst>
              <p:tags r:id="rId12"/>
            </p:custDataLst>
          </p:nvPr>
        </p:nvSpPr>
        <p:spPr>
          <a:xfrm>
            <a:off x="6220846" y="2473388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Freeform 8"/>
          <p:cNvSpPr/>
          <p:nvPr>
            <p:custDataLst>
              <p:tags r:id="rId13"/>
            </p:custDataLst>
          </p:nvPr>
        </p:nvSpPr>
        <p:spPr>
          <a:xfrm>
            <a:off x="10186020" y="3197172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Freeform 9"/>
          <p:cNvSpPr/>
          <p:nvPr>
            <p:custDataLst>
              <p:tags r:id="rId14"/>
            </p:custDataLst>
          </p:nvPr>
        </p:nvSpPr>
        <p:spPr>
          <a:xfrm>
            <a:off x="10477716" y="3202991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任意多边形: 形状 8"/>
          <p:cNvSpPr/>
          <p:nvPr>
            <p:custDataLst>
              <p:tags r:id="rId15"/>
            </p:custDataLst>
          </p:nvPr>
        </p:nvSpPr>
        <p:spPr>
          <a:xfrm>
            <a:off x="6220846" y="2473388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21"/>
          <p:cNvSpPr txBox="1"/>
          <p:nvPr>
            <p:custDataLst>
              <p:tags r:id="rId16"/>
            </p:custDataLst>
          </p:nvPr>
        </p:nvSpPr>
        <p:spPr>
          <a:xfrm>
            <a:off x="7579669" y="2511941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病因包括椎间盘退行性改变、外伤、长期不良姿势等。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7"/>
            </p:custDataLst>
          </p:nvPr>
        </p:nvSpPr>
        <p:spPr>
          <a:xfrm>
            <a:off x="6342325" y="2669791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Montserrat Black"/>
              </a:rPr>
              <a:t>02</a:t>
            </a:r>
          </a:p>
        </p:txBody>
      </p:sp>
      <p:sp>
        <p:nvSpPr>
          <p:cNvPr id="15" name="矩形: 圆角 3"/>
          <p:cNvSpPr/>
          <p:nvPr>
            <p:custDataLst>
              <p:tags r:id="rId18"/>
            </p:custDataLst>
          </p:nvPr>
        </p:nvSpPr>
        <p:spPr>
          <a:xfrm>
            <a:off x="1306004" y="3995104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Freeform 8"/>
          <p:cNvSpPr/>
          <p:nvPr>
            <p:custDataLst>
              <p:tags r:id="rId19"/>
            </p:custDataLst>
          </p:nvPr>
        </p:nvSpPr>
        <p:spPr>
          <a:xfrm>
            <a:off x="5271178" y="4718888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Freeform 9"/>
          <p:cNvSpPr/>
          <p:nvPr>
            <p:custDataLst>
              <p:tags r:id="rId20"/>
            </p:custDataLst>
          </p:nvPr>
        </p:nvSpPr>
        <p:spPr>
          <a:xfrm>
            <a:off x="5562873" y="4724708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任意多边形: 形状 8"/>
          <p:cNvSpPr/>
          <p:nvPr>
            <p:custDataLst>
              <p:tags r:id="rId21"/>
            </p:custDataLst>
          </p:nvPr>
        </p:nvSpPr>
        <p:spPr>
          <a:xfrm>
            <a:off x="1306004" y="3995104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21"/>
          <p:cNvSpPr txBox="1"/>
          <p:nvPr>
            <p:custDataLst>
              <p:tags r:id="rId22"/>
            </p:custDataLst>
          </p:nvPr>
        </p:nvSpPr>
        <p:spPr>
          <a:xfrm>
            <a:off x="2664827" y="4033657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4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主要治疗方法包括保守治疗、手术治疗等。</a:t>
            </a:r>
          </a:p>
        </p:txBody>
      </p:sp>
      <p:sp>
        <p:nvSpPr>
          <p:cNvPr id="20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3"/>
            </p:custDataLst>
          </p:nvPr>
        </p:nvSpPr>
        <p:spPr>
          <a:xfrm>
            <a:off x="1427483" y="4191508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Montserrat Black"/>
              </a:rPr>
              <a:t>03</a:t>
            </a:r>
          </a:p>
        </p:txBody>
      </p:sp>
      <p:sp>
        <p:nvSpPr>
          <p:cNvPr id="21" name="矩形: 圆角 3"/>
          <p:cNvSpPr/>
          <p:nvPr>
            <p:custDataLst>
              <p:tags r:id="rId24"/>
            </p:custDataLst>
          </p:nvPr>
        </p:nvSpPr>
        <p:spPr>
          <a:xfrm>
            <a:off x="6220846" y="3995104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Freeform 8"/>
          <p:cNvSpPr/>
          <p:nvPr>
            <p:custDataLst>
              <p:tags r:id="rId25"/>
            </p:custDataLst>
          </p:nvPr>
        </p:nvSpPr>
        <p:spPr>
          <a:xfrm>
            <a:off x="10186020" y="4718888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Freeform 9"/>
          <p:cNvSpPr/>
          <p:nvPr>
            <p:custDataLst>
              <p:tags r:id="rId26"/>
            </p:custDataLst>
          </p:nvPr>
        </p:nvSpPr>
        <p:spPr>
          <a:xfrm>
            <a:off x="10477716" y="4724708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任意多边形: 形状 8"/>
          <p:cNvSpPr/>
          <p:nvPr>
            <p:custDataLst>
              <p:tags r:id="rId27"/>
            </p:custDataLst>
          </p:nvPr>
        </p:nvSpPr>
        <p:spPr>
          <a:xfrm>
            <a:off x="6220846" y="3995104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Box 21"/>
          <p:cNvSpPr txBox="1"/>
          <p:nvPr>
            <p:custDataLst>
              <p:tags r:id="rId28"/>
            </p:custDataLst>
          </p:nvPr>
        </p:nvSpPr>
        <p:spPr>
          <a:xfrm>
            <a:off x="7579669" y="4033657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腰椎间盘突出症严重影响患者的生活质量，需要及时治疗和护理。</a:t>
            </a: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9"/>
            </p:custDataLst>
          </p:nvPr>
        </p:nvSpPr>
        <p:spPr>
          <a:xfrm>
            <a:off x="6342325" y="4191508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Montserrat Black"/>
              </a:rPr>
              <a:t>04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0" name="图片 49" descr="演示文稿2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发病原因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>
            <p:custDataLst>
              <p:tags r:id="rId6"/>
            </p:custDataLst>
          </p:nvPr>
        </p:nvSpPr>
        <p:spPr>
          <a:xfrm>
            <a:off x="3487237" y="1478527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r>
              <a:rPr lang="en-US" altLang="zh-CN" sz="3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4" name="Freeform 12"/>
          <p:cNvSpPr/>
          <p:nvPr>
            <p:custDataLst>
              <p:tags r:id="rId7"/>
            </p:custDataLst>
          </p:nvPr>
        </p:nvSpPr>
        <p:spPr bwMode="auto">
          <a:xfrm rot="13238413">
            <a:off x="3795690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Freeform 13"/>
          <p:cNvSpPr/>
          <p:nvPr>
            <p:custDataLst>
              <p:tags r:id="rId8"/>
            </p:custDataLst>
          </p:nvPr>
        </p:nvSpPr>
        <p:spPr bwMode="auto">
          <a:xfrm rot="13238413">
            <a:off x="3829145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Freeform 14"/>
          <p:cNvSpPr/>
          <p:nvPr>
            <p:custDataLst>
              <p:tags r:id="rId9"/>
            </p:custDataLst>
          </p:nvPr>
        </p:nvSpPr>
        <p:spPr bwMode="auto">
          <a:xfrm rot="13238413">
            <a:off x="3796070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Freeform 15"/>
          <p:cNvSpPr/>
          <p:nvPr>
            <p:custDataLst>
              <p:tags r:id="rId10"/>
            </p:custDataLst>
          </p:nvPr>
        </p:nvSpPr>
        <p:spPr bwMode="auto">
          <a:xfrm rot="13238413">
            <a:off x="388397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Freeform 12"/>
          <p:cNvSpPr/>
          <p:nvPr>
            <p:custDataLst>
              <p:tags r:id="rId11"/>
            </p:custDataLst>
          </p:nvPr>
        </p:nvSpPr>
        <p:spPr bwMode="auto">
          <a:xfrm rot="13238413">
            <a:off x="3402380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Freeform 13"/>
          <p:cNvSpPr/>
          <p:nvPr>
            <p:custDataLst>
              <p:tags r:id="rId12"/>
            </p:custDataLst>
          </p:nvPr>
        </p:nvSpPr>
        <p:spPr bwMode="auto">
          <a:xfrm rot="13238413">
            <a:off x="3435834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Freeform 14"/>
          <p:cNvSpPr/>
          <p:nvPr>
            <p:custDataLst>
              <p:tags r:id="rId13"/>
            </p:custDataLst>
          </p:nvPr>
        </p:nvSpPr>
        <p:spPr bwMode="auto">
          <a:xfrm rot="13238413">
            <a:off x="3402761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Freeform 15"/>
          <p:cNvSpPr/>
          <p:nvPr>
            <p:custDataLst>
              <p:tags r:id="rId14"/>
            </p:custDataLst>
          </p:nvPr>
        </p:nvSpPr>
        <p:spPr bwMode="auto">
          <a:xfrm rot="13238413">
            <a:off x="349066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AutoShape 21"/>
          <p:cNvSpPr>
            <a:spLocks noChangeAspect="1" noChangeArrowheads="1" noTextEdit="1"/>
          </p:cNvSpPr>
          <p:nvPr>
            <p:custDataLst>
              <p:tags r:id="rId15"/>
            </p:custDataLst>
          </p:nvPr>
        </p:nvSpPr>
        <p:spPr bwMode="auto">
          <a:xfrm>
            <a:off x="4149742" y="2181910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Freeform 23"/>
          <p:cNvSpPr/>
          <p:nvPr>
            <p:custDataLst>
              <p:tags r:id="rId16"/>
            </p:custDataLst>
          </p:nvPr>
        </p:nvSpPr>
        <p:spPr bwMode="auto">
          <a:xfrm>
            <a:off x="3698704" y="2051665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50" name="文本框 649"/>
          <p:cNvSpPr txBox="1"/>
          <p:nvPr>
            <p:custDataLst>
              <p:tags r:id="rId17"/>
            </p:custDataLst>
          </p:nvPr>
        </p:nvSpPr>
        <p:spPr>
          <a:xfrm>
            <a:off x="1597794" y="2193086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8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外伤：腰部扭伤、撞击等可能导致腰椎间盘突出</a:t>
            </a:r>
          </a:p>
        </p:txBody>
      </p:sp>
      <p:sp>
        <p:nvSpPr>
          <p:cNvPr id="2" name="文本框 1"/>
          <p:cNvSpPr txBox="1"/>
          <p:nvPr>
            <p:custDataLst>
              <p:tags r:id="rId18"/>
            </p:custDataLst>
          </p:nvPr>
        </p:nvSpPr>
        <p:spPr>
          <a:xfrm>
            <a:off x="8224837" y="1478527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r>
              <a:rPr lang="en-US" altLang="zh-CN" sz="3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" name="Freeform 12"/>
          <p:cNvSpPr/>
          <p:nvPr>
            <p:custDataLst>
              <p:tags r:id="rId19"/>
            </p:custDataLst>
          </p:nvPr>
        </p:nvSpPr>
        <p:spPr bwMode="auto">
          <a:xfrm rot="13238413">
            <a:off x="8533291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Freeform 13"/>
          <p:cNvSpPr/>
          <p:nvPr>
            <p:custDataLst>
              <p:tags r:id="rId20"/>
            </p:custDataLst>
          </p:nvPr>
        </p:nvSpPr>
        <p:spPr bwMode="auto">
          <a:xfrm rot="13238413">
            <a:off x="8566744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Freeform 14"/>
          <p:cNvSpPr/>
          <p:nvPr>
            <p:custDataLst>
              <p:tags r:id="rId21"/>
            </p:custDataLst>
          </p:nvPr>
        </p:nvSpPr>
        <p:spPr bwMode="auto">
          <a:xfrm rot="13238413">
            <a:off x="8533670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Freeform 15"/>
          <p:cNvSpPr/>
          <p:nvPr>
            <p:custDataLst>
              <p:tags r:id="rId22"/>
            </p:custDataLst>
          </p:nvPr>
        </p:nvSpPr>
        <p:spPr bwMode="auto">
          <a:xfrm rot="13238413">
            <a:off x="862157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Freeform 12"/>
          <p:cNvSpPr/>
          <p:nvPr>
            <p:custDataLst>
              <p:tags r:id="rId23"/>
            </p:custDataLst>
          </p:nvPr>
        </p:nvSpPr>
        <p:spPr bwMode="auto">
          <a:xfrm rot="13238413">
            <a:off x="8139981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Freeform 13"/>
          <p:cNvSpPr/>
          <p:nvPr>
            <p:custDataLst>
              <p:tags r:id="rId24"/>
            </p:custDataLst>
          </p:nvPr>
        </p:nvSpPr>
        <p:spPr bwMode="auto">
          <a:xfrm rot="13238413">
            <a:off x="8173435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Freeform 14"/>
          <p:cNvSpPr/>
          <p:nvPr>
            <p:custDataLst>
              <p:tags r:id="rId25"/>
            </p:custDataLst>
          </p:nvPr>
        </p:nvSpPr>
        <p:spPr bwMode="auto">
          <a:xfrm rot="13238413">
            <a:off x="8140360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Freeform 15"/>
          <p:cNvSpPr/>
          <p:nvPr>
            <p:custDataLst>
              <p:tags r:id="rId26"/>
            </p:custDataLst>
          </p:nvPr>
        </p:nvSpPr>
        <p:spPr bwMode="auto">
          <a:xfrm rot="13238413">
            <a:off x="822826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AutoShape 21"/>
          <p:cNvSpPr>
            <a:spLocks noChangeAspect="1" noChangeArrowheads="1" noTextEdit="1"/>
          </p:cNvSpPr>
          <p:nvPr>
            <p:custDataLst>
              <p:tags r:id="rId27"/>
            </p:custDataLst>
          </p:nvPr>
        </p:nvSpPr>
        <p:spPr bwMode="auto">
          <a:xfrm>
            <a:off x="8887342" y="2181910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Freeform 23"/>
          <p:cNvSpPr/>
          <p:nvPr>
            <p:custDataLst>
              <p:tags r:id="rId28"/>
            </p:custDataLst>
          </p:nvPr>
        </p:nvSpPr>
        <p:spPr bwMode="auto">
          <a:xfrm>
            <a:off x="8436304" y="2051665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9"/>
            </p:custDataLst>
          </p:nvPr>
        </p:nvSpPr>
        <p:spPr>
          <a:xfrm>
            <a:off x="6335395" y="2193086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 lnSpcReduction="10000"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退行性改变：随着年龄增长，腰椎间盘逐渐退化，弹性降低，易发生突出</a:t>
            </a:r>
          </a:p>
        </p:txBody>
      </p:sp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3487237" y="4059448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r>
              <a:rPr lang="en-US" altLang="zh-CN" sz="3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7" name="Freeform 12"/>
          <p:cNvSpPr/>
          <p:nvPr>
            <p:custDataLst>
              <p:tags r:id="rId31"/>
            </p:custDataLst>
          </p:nvPr>
        </p:nvSpPr>
        <p:spPr bwMode="auto">
          <a:xfrm rot="13238413">
            <a:off x="3795690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Freeform 13"/>
          <p:cNvSpPr/>
          <p:nvPr>
            <p:custDataLst>
              <p:tags r:id="rId32"/>
            </p:custDataLst>
          </p:nvPr>
        </p:nvSpPr>
        <p:spPr bwMode="auto">
          <a:xfrm rot="13238413">
            <a:off x="3829145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Freeform 14"/>
          <p:cNvSpPr/>
          <p:nvPr>
            <p:custDataLst>
              <p:tags r:id="rId33"/>
            </p:custDataLst>
          </p:nvPr>
        </p:nvSpPr>
        <p:spPr bwMode="auto">
          <a:xfrm rot="13238413">
            <a:off x="3796070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Freeform 15"/>
          <p:cNvSpPr/>
          <p:nvPr>
            <p:custDataLst>
              <p:tags r:id="rId34"/>
            </p:custDataLst>
          </p:nvPr>
        </p:nvSpPr>
        <p:spPr bwMode="auto">
          <a:xfrm rot="13238413">
            <a:off x="388397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Freeform 12"/>
          <p:cNvSpPr/>
          <p:nvPr>
            <p:custDataLst>
              <p:tags r:id="rId35"/>
            </p:custDataLst>
          </p:nvPr>
        </p:nvSpPr>
        <p:spPr bwMode="auto">
          <a:xfrm rot="13238413">
            <a:off x="3402380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Freeform 13"/>
          <p:cNvSpPr/>
          <p:nvPr>
            <p:custDataLst>
              <p:tags r:id="rId36"/>
            </p:custDataLst>
          </p:nvPr>
        </p:nvSpPr>
        <p:spPr bwMode="auto">
          <a:xfrm rot="13238413">
            <a:off x="3435834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Freeform 14"/>
          <p:cNvSpPr/>
          <p:nvPr>
            <p:custDataLst>
              <p:tags r:id="rId37"/>
            </p:custDataLst>
          </p:nvPr>
        </p:nvSpPr>
        <p:spPr bwMode="auto">
          <a:xfrm rot="13238413">
            <a:off x="3402761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Freeform 15"/>
          <p:cNvSpPr/>
          <p:nvPr>
            <p:custDataLst>
              <p:tags r:id="rId38"/>
            </p:custDataLst>
          </p:nvPr>
        </p:nvSpPr>
        <p:spPr bwMode="auto">
          <a:xfrm rot="13238413">
            <a:off x="349066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AutoShape 21"/>
          <p:cNvSpPr>
            <a:spLocks noChangeAspect="1" noChangeArrowheads="1" noTextEdit="1"/>
          </p:cNvSpPr>
          <p:nvPr>
            <p:custDataLst>
              <p:tags r:id="rId39"/>
            </p:custDataLst>
          </p:nvPr>
        </p:nvSpPr>
        <p:spPr bwMode="auto">
          <a:xfrm>
            <a:off x="4149742" y="4762832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Freeform 23"/>
          <p:cNvSpPr/>
          <p:nvPr>
            <p:custDataLst>
              <p:tags r:id="rId40"/>
            </p:custDataLst>
          </p:nvPr>
        </p:nvSpPr>
        <p:spPr bwMode="auto">
          <a:xfrm>
            <a:off x="3698704" y="4632587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1"/>
            </p:custDataLst>
          </p:nvPr>
        </p:nvSpPr>
        <p:spPr>
          <a:xfrm>
            <a:off x="1597794" y="4774008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 lnSpcReduction="10000"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长期不良姿势：久坐、久站、长时间弯腰等不良姿势可能导致腰椎间盘突出</a:t>
            </a:r>
          </a:p>
        </p:txBody>
      </p:sp>
      <p:sp>
        <p:nvSpPr>
          <p:cNvPr id="38" name="文本框 37"/>
          <p:cNvSpPr txBox="1"/>
          <p:nvPr>
            <p:custDataLst>
              <p:tags r:id="rId42"/>
            </p:custDataLst>
          </p:nvPr>
        </p:nvSpPr>
        <p:spPr>
          <a:xfrm>
            <a:off x="8224837" y="4059448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r>
              <a:rPr lang="en-US" altLang="zh-CN" sz="3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9" name="Freeform 12"/>
          <p:cNvSpPr/>
          <p:nvPr>
            <p:custDataLst>
              <p:tags r:id="rId43"/>
            </p:custDataLst>
          </p:nvPr>
        </p:nvSpPr>
        <p:spPr bwMode="auto">
          <a:xfrm rot="13238413">
            <a:off x="8533291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Freeform 13"/>
          <p:cNvSpPr/>
          <p:nvPr>
            <p:custDataLst>
              <p:tags r:id="rId44"/>
            </p:custDataLst>
          </p:nvPr>
        </p:nvSpPr>
        <p:spPr bwMode="auto">
          <a:xfrm rot="13238413">
            <a:off x="8566744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Freeform 14"/>
          <p:cNvSpPr/>
          <p:nvPr>
            <p:custDataLst>
              <p:tags r:id="rId45"/>
            </p:custDataLst>
          </p:nvPr>
        </p:nvSpPr>
        <p:spPr bwMode="auto">
          <a:xfrm rot="13238413">
            <a:off x="8533670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Freeform 15"/>
          <p:cNvSpPr/>
          <p:nvPr>
            <p:custDataLst>
              <p:tags r:id="rId46"/>
            </p:custDataLst>
          </p:nvPr>
        </p:nvSpPr>
        <p:spPr bwMode="auto">
          <a:xfrm rot="13238413">
            <a:off x="862157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Freeform 12"/>
          <p:cNvSpPr/>
          <p:nvPr>
            <p:custDataLst>
              <p:tags r:id="rId47"/>
            </p:custDataLst>
          </p:nvPr>
        </p:nvSpPr>
        <p:spPr bwMode="auto">
          <a:xfrm rot="13238413">
            <a:off x="8139981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Freeform 13"/>
          <p:cNvSpPr/>
          <p:nvPr>
            <p:custDataLst>
              <p:tags r:id="rId48"/>
            </p:custDataLst>
          </p:nvPr>
        </p:nvSpPr>
        <p:spPr bwMode="auto">
          <a:xfrm rot="13238413">
            <a:off x="8173435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Freeform 14"/>
          <p:cNvSpPr/>
          <p:nvPr>
            <p:custDataLst>
              <p:tags r:id="rId49"/>
            </p:custDataLst>
          </p:nvPr>
        </p:nvSpPr>
        <p:spPr bwMode="auto">
          <a:xfrm rot="13238413">
            <a:off x="8140360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Freeform 15"/>
          <p:cNvSpPr/>
          <p:nvPr>
            <p:custDataLst>
              <p:tags r:id="rId50"/>
            </p:custDataLst>
          </p:nvPr>
        </p:nvSpPr>
        <p:spPr bwMode="auto">
          <a:xfrm rot="13238413">
            <a:off x="822826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AutoShape 21"/>
          <p:cNvSpPr>
            <a:spLocks noChangeAspect="1" noChangeArrowheads="1" noTextEdit="1"/>
          </p:cNvSpPr>
          <p:nvPr>
            <p:custDataLst>
              <p:tags r:id="rId51"/>
            </p:custDataLst>
          </p:nvPr>
        </p:nvSpPr>
        <p:spPr bwMode="auto">
          <a:xfrm>
            <a:off x="8887342" y="4762832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Freeform 23"/>
          <p:cNvSpPr/>
          <p:nvPr>
            <p:custDataLst>
              <p:tags r:id="rId52"/>
            </p:custDataLst>
          </p:nvPr>
        </p:nvSpPr>
        <p:spPr bwMode="auto">
          <a:xfrm>
            <a:off x="8436304" y="4632587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53"/>
            </p:custDataLst>
          </p:nvPr>
        </p:nvSpPr>
        <p:spPr>
          <a:xfrm>
            <a:off x="6335395" y="4774008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 lnSpcReduction="10000"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遗传因素：家族中有腰椎间盘突出症病史的人，发病风险相对较高</a:t>
            </a:r>
          </a:p>
        </p:txBody>
      </p:sp>
    </p:spTree>
    <p:custDataLst>
      <p:tags r:id="rId54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2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临床表现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5"/>
          <p:cNvSpPr/>
          <p:nvPr>
            <p:custDataLst>
              <p:tags r:id="rId6"/>
            </p:custDataLst>
          </p:nvPr>
        </p:nvSpPr>
        <p:spPr>
          <a:xfrm>
            <a:off x="1459912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5"/>
          </a:solidFill>
          <a:ln>
            <a:noFill/>
          </a:ln>
          <a:effectLst>
            <a:outerShdw blurRad="114300" dist="25400" dir="18000000" rotWithShape="0">
              <a:schemeClr val="accent5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圆角矩形 168"/>
          <p:cNvSpPr/>
          <p:nvPr>
            <p:custDataLst>
              <p:tags r:id="rId7"/>
            </p:custDataLst>
          </p:nvPr>
        </p:nvSpPr>
        <p:spPr>
          <a:xfrm>
            <a:off x="1305938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459911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腰痛：主要表现为腰部疼痛，可放射至臀部、大腿后侧、小腿外侧等部位</a:t>
            </a:r>
          </a:p>
        </p:txBody>
      </p:sp>
      <p:sp>
        <p:nvSpPr>
          <p:cNvPr id="11" name="椭圆 10"/>
          <p:cNvSpPr/>
          <p:nvPr>
            <p:custDataLst>
              <p:tags r:id="rId9"/>
            </p:custDataLst>
          </p:nvPr>
        </p:nvSpPr>
        <p:spPr>
          <a:xfrm>
            <a:off x="3606056" y="2014202"/>
            <a:ext cx="458573" cy="45913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14300" dir="4020000" sx="79000" sy="79000" algn="t" rotWithShape="0">
              <a:schemeClr val="accent5">
                <a:lumMod val="75000"/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 lnSpcReduction="1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</a:p>
        </p:txBody>
      </p:sp>
      <p:sp>
        <p:nvSpPr>
          <p:cNvPr id="12" name="圆角矩形 6"/>
          <p:cNvSpPr/>
          <p:nvPr>
            <p:custDataLst>
              <p:tags r:id="rId10"/>
            </p:custDataLst>
          </p:nvPr>
        </p:nvSpPr>
        <p:spPr>
          <a:xfrm>
            <a:off x="4784823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3"/>
          </a:solidFill>
          <a:ln>
            <a:noFill/>
          </a:ln>
          <a:effectLst>
            <a:outerShdw blurRad="114300" dist="25400" dir="18000000" rotWithShape="0">
              <a:schemeClr val="accent3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圆角矩形 7"/>
          <p:cNvSpPr/>
          <p:nvPr>
            <p:custDataLst>
              <p:tags r:id="rId11"/>
            </p:custDataLst>
          </p:nvPr>
        </p:nvSpPr>
        <p:spPr>
          <a:xfrm>
            <a:off x="4630849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4784822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坐骨神经痛：表现为下肢放射性疼痛，可伴有麻木、无力等症状</a:t>
            </a:r>
          </a:p>
        </p:txBody>
      </p:sp>
      <p:sp>
        <p:nvSpPr>
          <p:cNvPr id="15" name="椭圆 14"/>
          <p:cNvSpPr/>
          <p:nvPr>
            <p:custDataLst>
              <p:tags r:id="rId13"/>
            </p:custDataLst>
          </p:nvPr>
        </p:nvSpPr>
        <p:spPr>
          <a:xfrm>
            <a:off x="6930967" y="2014202"/>
            <a:ext cx="458573" cy="45913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14300" dir="4020000" sx="79000" sy="79000" algn="t" rotWithShape="0">
              <a:schemeClr val="accent3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 lnSpcReduction="1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</a:p>
        </p:txBody>
      </p:sp>
      <p:sp>
        <p:nvSpPr>
          <p:cNvPr id="16" name="圆角矩形 10"/>
          <p:cNvSpPr/>
          <p:nvPr>
            <p:custDataLst>
              <p:tags r:id="rId14"/>
            </p:custDataLst>
          </p:nvPr>
        </p:nvSpPr>
        <p:spPr>
          <a:xfrm>
            <a:off x="8079608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>
            <a:noFill/>
          </a:ln>
          <a:effectLst>
            <a:outerShdw blurRad="114300" dist="25400" dir="18000000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圆角矩形 11"/>
          <p:cNvSpPr/>
          <p:nvPr>
            <p:custDataLst>
              <p:tags r:id="rId15"/>
            </p:custDataLst>
          </p:nvPr>
        </p:nvSpPr>
        <p:spPr>
          <a:xfrm>
            <a:off x="7925635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8079608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肌肉无力：可表现为腰部肌肉无力，活动受限</a:t>
            </a:r>
          </a:p>
        </p:txBody>
      </p:sp>
      <p:sp>
        <p:nvSpPr>
          <p:cNvPr id="19" name="椭圆 18"/>
          <p:cNvSpPr/>
          <p:nvPr>
            <p:custDataLst>
              <p:tags r:id="rId17"/>
            </p:custDataLst>
          </p:nvPr>
        </p:nvSpPr>
        <p:spPr>
          <a:xfrm>
            <a:off x="10225752" y="2014202"/>
            <a:ext cx="458573" cy="459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14300" dir="4020000" sx="79000" sy="79000" algn="t" rotWithShape="0">
              <a:schemeClr val="accent1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 lnSpcReduction="1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</a:p>
        </p:txBody>
      </p:sp>
      <p:sp>
        <p:nvSpPr>
          <p:cNvPr id="20" name="圆角矩形 15"/>
          <p:cNvSpPr/>
          <p:nvPr>
            <p:custDataLst>
              <p:tags r:id="rId18"/>
            </p:custDataLst>
          </p:nvPr>
        </p:nvSpPr>
        <p:spPr>
          <a:xfrm>
            <a:off x="1459912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6"/>
          </a:solidFill>
          <a:ln>
            <a:noFill/>
          </a:ln>
          <a:effectLst>
            <a:outerShdw blurRad="114300" dist="25400" dir="18000000" rotWithShape="0">
              <a:schemeClr val="accent6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圆角矩形 16"/>
          <p:cNvSpPr/>
          <p:nvPr>
            <p:custDataLst>
              <p:tags r:id="rId19"/>
            </p:custDataLst>
          </p:nvPr>
        </p:nvSpPr>
        <p:spPr>
          <a:xfrm>
            <a:off x="1305938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1459911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感觉异常：可表现为下肢感觉异常，如麻木、刺痛等</a:t>
            </a:r>
          </a:p>
        </p:txBody>
      </p:sp>
      <p:sp>
        <p:nvSpPr>
          <p:cNvPr id="23" name="椭圆 22"/>
          <p:cNvSpPr/>
          <p:nvPr>
            <p:custDataLst>
              <p:tags r:id="rId21"/>
            </p:custDataLst>
          </p:nvPr>
        </p:nvSpPr>
        <p:spPr>
          <a:xfrm>
            <a:off x="3606056" y="4438725"/>
            <a:ext cx="458573" cy="459131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54000" dist="114300" dir="4020000" sx="79000" sy="79000" algn="t" rotWithShape="0">
              <a:schemeClr val="accent6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 lnSpcReduction="1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</a:p>
        </p:txBody>
      </p:sp>
      <p:sp>
        <p:nvSpPr>
          <p:cNvPr id="24" name="圆角矩形 19"/>
          <p:cNvSpPr/>
          <p:nvPr>
            <p:custDataLst>
              <p:tags r:id="rId22"/>
            </p:custDataLst>
          </p:nvPr>
        </p:nvSpPr>
        <p:spPr>
          <a:xfrm>
            <a:off x="4784823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2"/>
          </a:solidFill>
          <a:ln>
            <a:noFill/>
          </a:ln>
          <a:effectLst>
            <a:outerShdw blurRad="114300" dist="25400" dir="18000000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圆角矩形 20"/>
          <p:cNvSpPr/>
          <p:nvPr>
            <p:custDataLst>
              <p:tags r:id="rId23"/>
            </p:custDataLst>
          </p:nvPr>
        </p:nvSpPr>
        <p:spPr>
          <a:xfrm>
            <a:off x="4630849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4784822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排便功能障碍：可表现为排便困难、尿频、尿急等症状</a:t>
            </a:r>
          </a:p>
        </p:txBody>
      </p:sp>
      <p:sp>
        <p:nvSpPr>
          <p:cNvPr id="27" name="椭圆 26"/>
          <p:cNvSpPr/>
          <p:nvPr>
            <p:custDataLst>
              <p:tags r:id="rId25"/>
            </p:custDataLst>
          </p:nvPr>
        </p:nvSpPr>
        <p:spPr>
          <a:xfrm>
            <a:off x="6930967" y="4438725"/>
            <a:ext cx="458573" cy="45913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14300" dir="4020000" sx="79000" sy="79000" algn="t" rotWithShape="0">
              <a:schemeClr val="accent2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 lnSpcReduction="1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</a:p>
        </p:txBody>
      </p:sp>
      <p:sp>
        <p:nvSpPr>
          <p:cNvPr id="28" name="圆角矩形 23"/>
          <p:cNvSpPr/>
          <p:nvPr>
            <p:custDataLst>
              <p:tags r:id="rId26"/>
            </p:custDataLst>
          </p:nvPr>
        </p:nvSpPr>
        <p:spPr>
          <a:xfrm>
            <a:off x="8079608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4"/>
          </a:solidFill>
          <a:ln>
            <a:noFill/>
          </a:ln>
          <a:effectLst>
            <a:outerShdw blurRad="114300" dist="25400" dir="18000000" rotWithShape="0">
              <a:schemeClr val="accent4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圆角矩形 24"/>
          <p:cNvSpPr/>
          <p:nvPr>
            <p:custDataLst>
              <p:tags r:id="rId27"/>
            </p:custDataLst>
          </p:nvPr>
        </p:nvSpPr>
        <p:spPr>
          <a:xfrm>
            <a:off x="7925635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8079608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腰部活动受限：可表现为腰部活动受限，弯腰、转身等动作困难</a:t>
            </a:r>
          </a:p>
        </p:txBody>
      </p:sp>
      <p:sp>
        <p:nvSpPr>
          <p:cNvPr id="31" name="椭圆 30"/>
          <p:cNvSpPr/>
          <p:nvPr>
            <p:custDataLst>
              <p:tags r:id="rId29"/>
            </p:custDataLst>
          </p:nvPr>
        </p:nvSpPr>
        <p:spPr>
          <a:xfrm>
            <a:off x="10225752" y="4438725"/>
            <a:ext cx="458573" cy="45913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114300" dir="4020000" sx="79000" sy="79000" algn="t" rotWithShape="0">
              <a:schemeClr val="accent4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 lnSpcReduction="1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中医护理查房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18" descr="演示文稿2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查房目的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"/>
          <p:cNvSpPr/>
          <p:nvPr>
            <p:custDataLst>
              <p:tags r:id="rId6"/>
            </p:custDataLst>
          </p:nvPr>
        </p:nvSpPr>
        <p:spPr bwMode="auto">
          <a:xfrm>
            <a:off x="1306195" y="1845542"/>
            <a:ext cx="4679938" cy="1104279"/>
          </a:xfrm>
          <a:custGeom>
            <a:gdLst>
              <a:gd name="T0" fmla="*/ 0 w 1589"/>
              <a:gd name="T1" fmla="*/ 23 h 373"/>
              <a:gd name="T2" fmla="*/ 0 w 1589"/>
              <a:gd name="T3" fmla="*/ 221 h 373"/>
              <a:gd name="T4" fmla="*/ 151 w 1589"/>
              <a:gd name="T5" fmla="*/ 372 h 373"/>
              <a:gd name="T6" fmla="*/ 1573 w 1589"/>
              <a:gd name="T7" fmla="*/ 372 h 373"/>
              <a:gd name="T8" fmla="*/ 1586 w 1589"/>
              <a:gd name="T9" fmla="*/ 355 h 373"/>
              <a:gd name="T10" fmla="*/ 1586 w 1589"/>
              <a:gd name="T11" fmla="*/ 141 h 373"/>
              <a:gd name="T12" fmla="*/ 1433 w 1589"/>
              <a:gd name="T13" fmla="*/ 1 h 373"/>
              <a:gd name="T14" fmla="*/ 22 w 1589"/>
              <a:gd name="T15" fmla="*/ 1 h 373"/>
              <a:gd name="T16" fmla="*/ 0 w 1589"/>
              <a:gd name="T17" fmla="*/ 23 h 37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89" h="373">
                <a:moveTo>
                  <a:pt x="0" y="23"/>
                </a:moveTo>
                <a:cubicBezTo>
                  <a:pt x="0" y="221"/>
                  <a:pt x="0" y="221"/>
                  <a:pt x="0" y="221"/>
                </a:cubicBezTo>
                <a:cubicBezTo>
                  <a:pt x="0" y="221"/>
                  <a:pt x="18" y="370"/>
                  <a:pt x="151" y="372"/>
                </a:cubicBezTo>
                <a:cubicBezTo>
                  <a:pt x="285" y="373"/>
                  <a:pt x="1573" y="372"/>
                  <a:pt x="1573" y="372"/>
                </a:cubicBezTo>
                <a:cubicBezTo>
                  <a:pt x="1573" y="372"/>
                  <a:pt x="1583" y="371"/>
                  <a:pt x="1586" y="355"/>
                </a:cubicBezTo>
                <a:cubicBezTo>
                  <a:pt x="1589" y="339"/>
                  <a:pt x="1586" y="141"/>
                  <a:pt x="1586" y="141"/>
                </a:cubicBezTo>
                <a:cubicBezTo>
                  <a:pt x="1586" y="141"/>
                  <a:pt x="1569" y="22"/>
                  <a:pt x="1433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1"/>
                  <a:pt x="7" y="0"/>
                  <a:pt x="0" y="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7"/>
            </p:custDataLst>
          </p:nvPr>
        </p:nvSpPr>
        <p:spPr>
          <a:xfrm flipH="1">
            <a:off x="2572972" y="2133093"/>
            <a:ext cx="2876918" cy="52070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了解患者病情变化</a:t>
            </a:r>
          </a:p>
        </p:txBody>
      </p:sp>
      <p:sp>
        <p:nvSpPr>
          <p:cNvPr id="35" name="文本框 34"/>
          <p:cNvSpPr txBox="1"/>
          <p:nvPr>
            <p:custDataLst>
              <p:tags r:id="rId8"/>
            </p:custDataLst>
          </p:nvPr>
        </p:nvSpPr>
        <p:spPr>
          <a:xfrm>
            <a:off x="1727276" y="2130267"/>
            <a:ext cx="662709" cy="533417"/>
          </a:xfrm>
          <a:prstGeom prst="rect">
            <a:avLst/>
          </a:prstGeom>
          <a:noFill/>
        </p:spPr>
        <p:txBody>
          <a:bodyPr wrap="square" lIns="0" tIns="0" rIns="0" bIns="0" rtlCol="0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4000" b="1" spc="300">
                <a:ln cmpd="sng">
                  <a:solidFill>
                    <a:schemeClr val="lt1"/>
                  </a:solidFill>
                </a:ln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  <a:endParaRPr kumimoji="1" lang="en-US" altLang="zh-CN" sz="4000" b="1" spc="300">
              <a:ln cmpd="sng">
                <a:solidFill>
                  <a:schemeClr val="lt1"/>
                </a:solidFill>
              </a:ln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Freeform"/>
          <p:cNvSpPr/>
          <p:nvPr>
            <p:custDataLst>
              <p:tags r:id="rId9"/>
            </p:custDataLst>
          </p:nvPr>
        </p:nvSpPr>
        <p:spPr bwMode="auto">
          <a:xfrm>
            <a:off x="6212217" y="1845542"/>
            <a:ext cx="4679938" cy="1104279"/>
          </a:xfrm>
          <a:custGeom>
            <a:gdLst>
              <a:gd name="T0" fmla="*/ 0 w 1589"/>
              <a:gd name="T1" fmla="*/ 23 h 373"/>
              <a:gd name="T2" fmla="*/ 0 w 1589"/>
              <a:gd name="T3" fmla="*/ 221 h 373"/>
              <a:gd name="T4" fmla="*/ 151 w 1589"/>
              <a:gd name="T5" fmla="*/ 372 h 373"/>
              <a:gd name="T6" fmla="*/ 1573 w 1589"/>
              <a:gd name="T7" fmla="*/ 372 h 373"/>
              <a:gd name="T8" fmla="*/ 1586 w 1589"/>
              <a:gd name="T9" fmla="*/ 355 h 373"/>
              <a:gd name="T10" fmla="*/ 1586 w 1589"/>
              <a:gd name="T11" fmla="*/ 141 h 373"/>
              <a:gd name="T12" fmla="*/ 1433 w 1589"/>
              <a:gd name="T13" fmla="*/ 1 h 373"/>
              <a:gd name="T14" fmla="*/ 22 w 1589"/>
              <a:gd name="T15" fmla="*/ 1 h 373"/>
              <a:gd name="T16" fmla="*/ 0 w 1589"/>
              <a:gd name="T17" fmla="*/ 23 h 37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89" h="373">
                <a:moveTo>
                  <a:pt x="0" y="23"/>
                </a:moveTo>
                <a:cubicBezTo>
                  <a:pt x="0" y="221"/>
                  <a:pt x="0" y="221"/>
                  <a:pt x="0" y="221"/>
                </a:cubicBezTo>
                <a:cubicBezTo>
                  <a:pt x="0" y="221"/>
                  <a:pt x="18" y="370"/>
                  <a:pt x="151" y="372"/>
                </a:cubicBezTo>
                <a:cubicBezTo>
                  <a:pt x="285" y="373"/>
                  <a:pt x="1573" y="372"/>
                  <a:pt x="1573" y="372"/>
                </a:cubicBezTo>
                <a:cubicBezTo>
                  <a:pt x="1573" y="372"/>
                  <a:pt x="1583" y="371"/>
                  <a:pt x="1586" y="355"/>
                </a:cubicBezTo>
                <a:cubicBezTo>
                  <a:pt x="1589" y="339"/>
                  <a:pt x="1586" y="141"/>
                  <a:pt x="1586" y="141"/>
                </a:cubicBezTo>
                <a:cubicBezTo>
                  <a:pt x="1586" y="141"/>
                  <a:pt x="1569" y="22"/>
                  <a:pt x="1433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1"/>
                  <a:pt x="7" y="0"/>
                  <a:pt x="0" y="2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 flipH="1">
            <a:off x="7478994" y="2133093"/>
            <a:ext cx="2876918" cy="52070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9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评估治疗效果</a:t>
            </a: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6633298" y="2130267"/>
            <a:ext cx="662709" cy="533417"/>
          </a:xfrm>
          <a:prstGeom prst="rect">
            <a:avLst/>
          </a:prstGeom>
          <a:noFill/>
        </p:spPr>
        <p:txBody>
          <a:bodyPr wrap="square" lIns="0" tIns="0" rIns="0" bIns="0" rtlCol="0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4000" b="1" spc="300">
                <a:ln cmpd="sng">
                  <a:solidFill>
                    <a:schemeClr val="lt1"/>
                  </a:solidFill>
                </a:ln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  <a:endParaRPr kumimoji="1" lang="en-US" altLang="zh-CN" sz="4000" b="1" spc="300">
              <a:ln cmpd="sng">
                <a:solidFill>
                  <a:schemeClr val="lt1"/>
                </a:solidFill>
              </a:ln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Freeform"/>
          <p:cNvSpPr/>
          <p:nvPr>
            <p:custDataLst>
              <p:tags r:id="rId12"/>
            </p:custDataLst>
          </p:nvPr>
        </p:nvSpPr>
        <p:spPr bwMode="auto">
          <a:xfrm>
            <a:off x="1306195" y="3258213"/>
            <a:ext cx="4679938" cy="1104279"/>
          </a:xfrm>
          <a:custGeom>
            <a:gdLst>
              <a:gd name="T0" fmla="*/ 0 w 1589"/>
              <a:gd name="T1" fmla="*/ 23 h 373"/>
              <a:gd name="T2" fmla="*/ 0 w 1589"/>
              <a:gd name="T3" fmla="*/ 221 h 373"/>
              <a:gd name="T4" fmla="*/ 151 w 1589"/>
              <a:gd name="T5" fmla="*/ 372 h 373"/>
              <a:gd name="T6" fmla="*/ 1573 w 1589"/>
              <a:gd name="T7" fmla="*/ 372 h 373"/>
              <a:gd name="T8" fmla="*/ 1586 w 1589"/>
              <a:gd name="T9" fmla="*/ 355 h 373"/>
              <a:gd name="T10" fmla="*/ 1586 w 1589"/>
              <a:gd name="T11" fmla="*/ 141 h 373"/>
              <a:gd name="T12" fmla="*/ 1433 w 1589"/>
              <a:gd name="T13" fmla="*/ 1 h 373"/>
              <a:gd name="T14" fmla="*/ 22 w 1589"/>
              <a:gd name="T15" fmla="*/ 1 h 373"/>
              <a:gd name="T16" fmla="*/ 0 w 1589"/>
              <a:gd name="T17" fmla="*/ 23 h 37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89" h="373">
                <a:moveTo>
                  <a:pt x="0" y="23"/>
                </a:moveTo>
                <a:cubicBezTo>
                  <a:pt x="0" y="221"/>
                  <a:pt x="0" y="221"/>
                  <a:pt x="0" y="221"/>
                </a:cubicBezTo>
                <a:cubicBezTo>
                  <a:pt x="0" y="221"/>
                  <a:pt x="18" y="370"/>
                  <a:pt x="151" y="372"/>
                </a:cubicBezTo>
                <a:cubicBezTo>
                  <a:pt x="285" y="373"/>
                  <a:pt x="1573" y="372"/>
                  <a:pt x="1573" y="372"/>
                </a:cubicBezTo>
                <a:cubicBezTo>
                  <a:pt x="1573" y="372"/>
                  <a:pt x="1583" y="371"/>
                  <a:pt x="1586" y="355"/>
                </a:cubicBezTo>
                <a:cubicBezTo>
                  <a:pt x="1589" y="339"/>
                  <a:pt x="1586" y="141"/>
                  <a:pt x="1586" y="141"/>
                </a:cubicBezTo>
                <a:cubicBezTo>
                  <a:pt x="1586" y="141"/>
                  <a:pt x="1569" y="22"/>
                  <a:pt x="1433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1"/>
                  <a:pt x="7" y="0"/>
                  <a:pt x="0" y="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 flipH="1">
            <a:off x="2572972" y="3545764"/>
            <a:ext cx="2876918" cy="52070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9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调整治疗方案</a:t>
            </a:r>
          </a:p>
        </p:txBody>
      </p:sp>
      <p:sp>
        <p:nvSpPr>
          <p:cNvPr id="8" name="文本框 7"/>
          <p:cNvSpPr txBox="1"/>
          <p:nvPr>
            <p:custDataLst>
              <p:tags r:id="rId14"/>
            </p:custDataLst>
          </p:nvPr>
        </p:nvSpPr>
        <p:spPr>
          <a:xfrm>
            <a:off x="1727276" y="3542938"/>
            <a:ext cx="662709" cy="533417"/>
          </a:xfrm>
          <a:prstGeom prst="rect">
            <a:avLst/>
          </a:prstGeom>
          <a:noFill/>
        </p:spPr>
        <p:txBody>
          <a:bodyPr wrap="square" lIns="0" tIns="0" rIns="0" bIns="0" rtlCol="0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4000" b="1" spc="300">
                <a:ln cmpd="sng">
                  <a:solidFill>
                    <a:schemeClr val="lt1"/>
                  </a:solidFill>
                </a:ln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03</a:t>
            </a:r>
            <a:endParaRPr kumimoji="1" lang="en-US" altLang="zh-CN" sz="4000" b="1" spc="300">
              <a:ln cmpd="sng">
                <a:solidFill>
                  <a:schemeClr val="lt1"/>
                </a:solidFill>
              </a:ln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Freeform"/>
          <p:cNvSpPr/>
          <p:nvPr>
            <p:custDataLst>
              <p:tags r:id="rId15"/>
            </p:custDataLst>
          </p:nvPr>
        </p:nvSpPr>
        <p:spPr bwMode="auto">
          <a:xfrm>
            <a:off x="6212217" y="3258213"/>
            <a:ext cx="4679938" cy="1104279"/>
          </a:xfrm>
          <a:custGeom>
            <a:gdLst>
              <a:gd name="T0" fmla="*/ 0 w 1589"/>
              <a:gd name="T1" fmla="*/ 23 h 373"/>
              <a:gd name="T2" fmla="*/ 0 w 1589"/>
              <a:gd name="T3" fmla="*/ 221 h 373"/>
              <a:gd name="T4" fmla="*/ 151 w 1589"/>
              <a:gd name="T5" fmla="*/ 372 h 373"/>
              <a:gd name="T6" fmla="*/ 1573 w 1589"/>
              <a:gd name="T7" fmla="*/ 372 h 373"/>
              <a:gd name="T8" fmla="*/ 1586 w 1589"/>
              <a:gd name="T9" fmla="*/ 355 h 373"/>
              <a:gd name="T10" fmla="*/ 1586 w 1589"/>
              <a:gd name="T11" fmla="*/ 141 h 373"/>
              <a:gd name="T12" fmla="*/ 1433 w 1589"/>
              <a:gd name="T13" fmla="*/ 1 h 373"/>
              <a:gd name="T14" fmla="*/ 22 w 1589"/>
              <a:gd name="T15" fmla="*/ 1 h 373"/>
              <a:gd name="T16" fmla="*/ 0 w 1589"/>
              <a:gd name="T17" fmla="*/ 23 h 37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89" h="373">
                <a:moveTo>
                  <a:pt x="0" y="23"/>
                </a:moveTo>
                <a:cubicBezTo>
                  <a:pt x="0" y="221"/>
                  <a:pt x="0" y="221"/>
                  <a:pt x="0" y="221"/>
                </a:cubicBezTo>
                <a:cubicBezTo>
                  <a:pt x="0" y="221"/>
                  <a:pt x="18" y="370"/>
                  <a:pt x="151" y="372"/>
                </a:cubicBezTo>
                <a:cubicBezTo>
                  <a:pt x="285" y="373"/>
                  <a:pt x="1573" y="372"/>
                  <a:pt x="1573" y="372"/>
                </a:cubicBezTo>
                <a:cubicBezTo>
                  <a:pt x="1573" y="372"/>
                  <a:pt x="1583" y="371"/>
                  <a:pt x="1586" y="355"/>
                </a:cubicBezTo>
                <a:cubicBezTo>
                  <a:pt x="1589" y="339"/>
                  <a:pt x="1586" y="141"/>
                  <a:pt x="1586" y="141"/>
                </a:cubicBezTo>
                <a:cubicBezTo>
                  <a:pt x="1586" y="141"/>
                  <a:pt x="1569" y="22"/>
                  <a:pt x="1433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1"/>
                  <a:pt x="7" y="0"/>
                  <a:pt x="0" y="2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6"/>
            </p:custDataLst>
          </p:nvPr>
        </p:nvSpPr>
        <p:spPr>
          <a:xfrm flipH="1">
            <a:off x="7478994" y="3545764"/>
            <a:ext cx="2876918" cy="52070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指导患者康复训练</a:t>
            </a:r>
          </a:p>
        </p:txBody>
      </p:sp>
      <p:sp>
        <p:nvSpPr>
          <p:cNvPr id="11" name="文本框 10"/>
          <p:cNvSpPr txBox="1"/>
          <p:nvPr>
            <p:custDataLst>
              <p:tags r:id="rId17"/>
            </p:custDataLst>
          </p:nvPr>
        </p:nvSpPr>
        <p:spPr>
          <a:xfrm>
            <a:off x="6633298" y="3542938"/>
            <a:ext cx="662709" cy="533417"/>
          </a:xfrm>
          <a:prstGeom prst="rect">
            <a:avLst/>
          </a:prstGeom>
          <a:noFill/>
        </p:spPr>
        <p:txBody>
          <a:bodyPr wrap="square" lIns="0" tIns="0" rIns="0" bIns="0" rtlCol="0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4000" b="1" spc="300">
                <a:ln cmpd="sng">
                  <a:solidFill>
                    <a:schemeClr val="lt1"/>
                  </a:solidFill>
                </a:ln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04</a:t>
            </a:r>
            <a:endParaRPr kumimoji="1" lang="en-US" altLang="zh-CN" sz="4000" b="1" spc="300">
              <a:ln cmpd="sng">
                <a:solidFill>
                  <a:schemeClr val="lt1"/>
                </a:solidFill>
              </a:ln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Freeform"/>
          <p:cNvSpPr/>
          <p:nvPr>
            <p:custDataLst>
              <p:tags r:id="rId18"/>
            </p:custDataLst>
          </p:nvPr>
        </p:nvSpPr>
        <p:spPr bwMode="auto">
          <a:xfrm>
            <a:off x="1306195" y="4670885"/>
            <a:ext cx="4679938" cy="1104279"/>
          </a:xfrm>
          <a:custGeom>
            <a:gdLst>
              <a:gd name="T0" fmla="*/ 0 w 1589"/>
              <a:gd name="T1" fmla="*/ 23 h 373"/>
              <a:gd name="T2" fmla="*/ 0 w 1589"/>
              <a:gd name="T3" fmla="*/ 221 h 373"/>
              <a:gd name="T4" fmla="*/ 151 w 1589"/>
              <a:gd name="T5" fmla="*/ 372 h 373"/>
              <a:gd name="T6" fmla="*/ 1573 w 1589"/>
              <a:gd name="T7" fmla="*/ 372 h 373"/>
              <a:gd name="T8" fmla="*/ 1586 w 1589"/>
              <a:gd name="T9" fmla="*/ 355 h 373"/>
              <a:gd name="T10" fmla="*/ 1586 w 1589"/>
              <a:gd name="T11" fmla="*/ 141 h 373"/>
              <a:gd name="T12" fmla="*/ 1433 w 1589"/>
              <a:gd name="T13" fmla="*/ 1 h 373"/>
              <a:gd name="T14" fmla="*/ 22 w 1589"/>
              <a:gd name="T15" fmla="*/ 1 h 373"/>
              <a:gd name="T16" fmla="*/ 0 w 1589"/>
              <a:gd name="T17" fmla="*/ 23 h 37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89" h="373">
                <a:moveTo>
                  <a:pt x="0" y="23"/>
                </a:moveTo>
                <a:cubicBezTo>
                  <a:pt x="0" y="221"/>
                  <a:pt x="0" y="221"/>
                  <a:pt x="0" y="221"/>
                </a:cubicBezTo>
                <a:cubicBezTo>
                  <a:pt x="0" y="221"/>
                  <a:pt x="18" y="370"/>
                  <a:pt x="151" y="372"/>
                </a:cubicBezTo>
                <a:cubicBezTo>
                  <a:pt x="285" y="373"/>
                  <a:pt x="1573" y="372"/>
                  <a:pt x="1573" y="372"/>
                </a:cubicBezTo>
                <a:cubicBezTo>
                  <a:pt x="1573" y="372"/>
                  <a:pt x="1583" y="371"/>
                  <a:pt x="1586" y="355"/>
                </a:cubicBezTo>
                <a:cubicBezTo>
                  <a:pt x="1589" y="339"/>
                  <a:pt x="1586" y="141"/>
                  <a:pt x="1586" y="141"/>
                </a:cubicBezTo>
                <a:cubicBezTo>
                  <a:pt x="1586" y="141"/>
                  <a:pt x="1569" y="22"/>
                  <a:pt x="1433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1"/>
                  <a:pt x="7" y="0"/>
                  <a:pt x="0" y="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9"/>
            </p:custDataLst>
          </p:nvPr>
        </p:nvSpPr>
        <p:spPr>
          <a:xfrm flipH="1">
            <a:off x="2572972" y="4958436"/>
            <a:ext cx="2876918" cy="52070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提高护理服务质量</a:t>
            </a:r>
          </a:p>
        </p:txBody>
      </p:sp>
      <p:sp>
        <p:nvSpPr>
          <p:cNvPr id="15" name="文本框 14"/>
          <p:cNvSpPr txBox="1"/>
          <p:nvPr>
            <p:custDataLst>
              <p:tags r:id="rId20"/>
            </p:custDataLst>
          </p:nvPr>
        </p:nvSpPr>
        <p:spPr>
          <a:xfrm>
            <a:off x="1727276" y="4955610"/>
            <a:ext cx="662709" cy="533417"/>
          </a:xfrm>
          <a:prstGeom prst="rect">
            <a:avLst/>
          </a:prstGeom>
          <a:noFill/>
        </p:spPr>
        <p:txBody>
          <a:bodyPr wrap="square" lIns="0" tIns="0" rIns="0" bIns="0" rtlCol="0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4000" b="1" spc="300">
                <a:ln cmpd="sng">
                  <a:solidFill>
                    <a:schemeClr val="lt1"/>
                  </a:solidFill>
                </a:ln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05</a:t>
            </a:r>
            <a:endParaRPr kumimoji="1" lang="en-US" altLang="zh-CN" sz="4000" b="1" spc="300">
              <a:ln cmpd="sng">
                <a:solidFill>
                  <a:schemeClr val="lt1"/>
                </a:solidFill>
              </a:ln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Freeform"/>
          <p:cNvSpPr/>
          <p:nvPr>
            <p:custDataLst>
              <p:tags r:id="rId21"/>
            </p:custDataLst>
          </p:nvPr>
        </p:nvSpPr>
        <p:spPr bwMode="auto">
          <a:xfrm>
            <a:off x="6212217" y="4670885"/>
            <a:ext cx="4679938" cy="1104279"/>
          </a:xfrm>
          <a:custGeom>
            <a:gdLst>
              <a:gd name="T0" fmla="*/ 0 w 1589"/>
              <a:gd name="T1" fmla="*/ 23 h 373"/>
              <a:gd name="T2" fmla="*/ 0 w 1589"/>
              <a:gd name="T3" fmla="*/ 221 h 373"/>
              <a:gd name="T4" fmla="*/ 151 w 1589"/>
              <a:gd name="T5" fmla="*/ 372 h 373"/>
              <a:gd name="T6" fmla="*/ 1573 w 1589"/>
              <a:gd name="T7" fmla="*/ 372 h 373"/>
              <a:gd name="T8" fmla="*/ 1586 w 1589"/>
              <a:gd name="T9" fmla="*/ 355 h 373"/>
              <a:gd name="T10" fmla="*/ 1586 w 1589"/>
              <a:gd name="T11" fmla="*/ 141 h 373"/>
              <a:gd name="T12" fmla="*/ 1433 w 1589"/>
              <a:gd name="T13" fmla="*/ 1 h 373"/>
              <a:gd name="T14" fmla="*/ 22 w 1589"/>
              <a:gd name="T15" fmla="*/ 1 h 373"/>
              <a:gd name="T16" fmla="*/ 0 w 1589"/>
              <a:gd name="T17" fmla="*/ 23 h 37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89" h="373">
                <a:moveTo>
                  <a:pt x="0" y="23"/>
                </a:moveTo>
                <a:cubicBezTo>
                  <a:pt x="0" y="221"/>
                  <a:pt x="0" y="221"/>
                  <a:pt x="0" y="221"/>
                </a:cubicBezTo>
                <a:cubicBezTo>
                  <a:pt x="0" y="221"/>
                  <a:pt x="18" y="370"/>
                  <a:pt x="151" y="372"/>
                </a:cubicBezTo>
                <a:cubicBezTo>
                  <a:pt x="285" y="373"/>
                  <a:pt x="1573" y="372"/>
                  <a:pt x="1573" y="372"/>
                </a:cubicBezTo>
                <a:cubicBezTo>
                  <a:pt x="1573" y="372"/>
                  <a:pt x="1583" y="371"/>
                  <a:pt x="1586" y="355"/>
                </a:cubicBezTo>
                <a:cubicBezTo>
                  <a:pt x="1589" y="339"/>
                  <a:pt x="1586" y="141"/>
                  <a:pt x="1586" y="141"/>
                </a:cubicBezTo>
                <a:cubicBezTo>
                  <a:pt x="1586" y="141"/>
                  <a:pt x="1569" y="22"/>
                  <a:pt x="1433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1"/>
                  <a:pt x="7" y="0"/>
                  <a:pt x="0" y="2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2"/>
            </p:custDataLst>
          </p:nvPr>
        </p:nvSpPr>
        <p:spPr>
          <a:xfrm flipH="1">
            <a:off x="7478994" y="4958436"/>
            <a:ext cx="2876918" cy="52070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促进中医护理学科发展</a:t>
            </a:r>
          </a:p>
        </p:txBody>
      </p:sp>
      <p:sp>
        <p:nvSpPr>
          <p:cNvPr id="18" name="文本框 17"/>
          <p:cNvSpPr txBox="1"/>
          <p:nvPr>
            <p:custDataLst>
              <p:tags r:id="rId23"/>
            </p:custDataLst>
          </p:nvPr>
        </p:nvSpPr>
        <p:spPr>
          <a:xfrm>
            <a:off x="6633298" y="4955610"/>
            <a:ext cx="662709" cy="533417"/>
          </a:xfrm>
          <a:prstGeom prst="rect">
            <a:avLst/>
          </a:prstGeom>
          <a:noFill/>
        </p:spPr>
        <p:txBody>
          <a:bodyPr wrap="square" lIns="0" tIns="0" rIns="0" bIns="0" rtlCol="0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4000" b="1" spc="300">
                <a:ln cmpd="sng">
                  <a:solidFill>
                    <a:schemeClr val="lt1"/>
                  </a:solidFill>
                </a:ln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06</a:t>
            </a:r>
            <a:endParaRPr kumimoji="1" lang="en-US" altLang="zh-CN" sz="4000" b="1" spc="300">
              <a:ln cmpd="sng">
                <a:solidFill>
                  <a:schemeClr val="lt1"/>
                </a:solidFill>
              </a:ln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演示文稿2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查房内容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>
            <p:custDataLst>
              <p:tags r:id="rId6"/>
            </p:custDataLst>
          </p:nvPr>
        </p:nvSpPr>
        <p:spPr>
          <a:xfrm>
            <a:off x="1306195" y="1677441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1977165" y="167744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2247548" y="1765417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0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患者基本信息：姓名、年龄、病史等</a:t>
            </a:r>
          </a:p>
        </p:txBody>
      </p:sp>
      <p:sp>
        <p:nvSpPr>
          <p:cNvPr id="8" name="矩形 7"/>
          <p:cNvSpPr/>
          <p:nvPr>
            <p:custDataLst>
              <p:tags r:id="rId9"/>
            </p:custDataLst>
          </p:nvPr>
        </p:nvSpPr>
        <p:spPr>
          <a:xfrm>
            <a:off x="1306195" y="2399437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>
            <p:custDataLst>
              <p:tags r:id="rId10"/>
            </p:custDataLst>
          </p:nvPr>
        </p:nvSpPr>
        <p:spPr>
          <a:xfrm>
            <a:off x="1977165" y="2399437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1"/>
            </p:custDataLst>
          </p:nvPr>
        </p:nvSpPr>
        <p:spPr>
          <a:xfrm>
            <a:off x="2247548" y="2487414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0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病情评估：腰椎间盘突出症的严重程度、症状、体征等</a:t>
            </a:r>
          </a:p>
        </p:txBody>
      </p:sp>
      <p:sp>
        <p:nvSpPr>
          <p:cNvPr id="12" name="矩形 11"/>
          <p:cNvSpPr/>
          <p:nvPr>
            <p:custDataLst>
              <p:tags r:id="rId12"/>
            </p:custDataLst>
          </p:nvPr>
        </p:nvSpPr>
        <p:spPr>
          <a:xfrm>
            <a:off x="1306195" y="3122021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>
            <p:custDataLst>
              <p:tags r:id="rId13"/>
            </p:custDataLst>
          </p:nvPr>
        </p:nvSpPr>
        <p:spPr>
          <a:xfrm>
            <a:off x="1977165" y="312202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2247548" y="3209998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0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护理方案：中医护理措施、注意事项等</a:t>
            </a:r>
          </a:p>
        </p:txBody>
      </p:sp>
      <p:sp>
        <p:nvSpPr>
          <p:cNvPr id="20" name="矩形 19"/>
          <p:cNvSpPr/>
          <p:nvPr>
            <p:custDataLst>
              <p:tags r:id="rId15"/>
            </p:custDataLst>
          </p:nvPr>
        </p:nvSpPr>
        <p:spPr>
          <a:xfrm>
            <a:off x="1306195" y="3844604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0"/>
          <p:cNvSpPr/>
          <p:nvPr>
            <p:custDataLst>
              <p:tags r:id="rId16"/>
            </p:custDataLst>
          </p:nvPr>
        </p:nvSpPr>
        <p:spPr>
          <a:xfrm>
            <a:off x="1977165" y="384460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17"/>
            </p:custDataLst>
          </p:nvPr>
        </p:nvSpPr>
        <p:spPr>
          <a:xfrm>
            <a:off x="2247548" y="3932581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0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患者反馈：对护理方案的接受程度、效果等</a:t>
            </a:r>
          </a:p>
        </p:txBody>
      </p:sp>
      <p:sp>
        <p:nvSpPr>
          <p:cNvPr id="25" name="矩形 24"/>
          <p:cNvSpPr/>
          <p:nvPr>
            <p:custDataLst>
              <p:tags r:id="rId18"/>
            </p:custDataLst>
          </p:nvPr>
        </p:nvSpPr>
        <p:spPr>
          <a:xfrm>
            <a:off x="1306195" y="4566601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矩形 25"/>
          <p:cNvSpPr/>
          <p:nvPr>
            <p:custDataLst>
              <p:tags r:id="rId19"/>
            </p:custDataLst>
          </p:nvPr>
        </p:nvSpPr>
        <p:spPr>
          <a:xfrm>
            <a:off x="1977165" y="456660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0"/>
            </p:custDataLst>
          </p:nvPr>
        </p:nvSpPr>
        <p:spPr>
          <a:xfrm>
            <a:off x="2247548" y="4655164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0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调整方案：根据患者反馈，调整护理方案，确保疗效</a:t>
            </a:r>
          </a:p>
        </p:txBody>
      </p:sp>
      <p:sp>
        <p:nvSpPr>
          <p:cNvPr id="24" name="矩形 23"/>
          <p:cNvSpPr/>
          <p:nvPr>
            <p:custDataLst>
              <p:tags r:id="rId21"/>
            </p:custDataLst>
          </p:nvPr>
        </p:nvSpPr>
        <p:spPr>
          <a:xfrm>
            <a:off x="1306195" y="5289184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矩形 28"/>
          <p:cNvSpPr/>
          <p:nvPr>
            <p:custDataLst>
              <p:tags r:id="rId22"/>
            </p:custDataLst>
          </p:nvPr>
        </p:nvSpPr>
        <p:spPr>
          <a:xfrm>
            <a:off x="1977165" y="528918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3"/>
            </p:custDataLst>
          </p:nvPr>
        </p:nvSpPr>
        <p:spPr>
          <a:xfrm>
            <a:off x="2247548" y="5377161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000" spc="12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健康教育：向患者及家属讲解腰椎间盘突出症的预防、康复等知识</a:t>
            </a:r>
          </a:p>
        </p:txBody>
      </p:sp>
      <p:sp>
        <p:nvSpPr>
          <p:cNvPr id="15" name="文本框 14"/>
          <p:cNvSpPr txBox="1"/>
          <p:nvPr>
            <p:custDataLst>
              <p:tags r:id="rId24"/>
            </p:custDataLst>
          </p:nvPr>
        </p:nvSpPr>
        <p:spPr>
          <a:xfrm>
            <a:off x="1441679" y="317949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</a:p>
        </p:txBody>
      </p:sp>
      <p:sp>
        <p:nvSpPr>
          <p:cNvPr id="7" name="文本框 6"/>
          <p:cNvSpPr txBox="1"/>
          <p:nvPr>
            <p:custDataLst>
              <p:tags r:id="rId25"/>
            </p:custDataLst>
          </p:nvPr>
        </p:nvSpPr>
        <p:spPr>
          <a:xfrm>
            <a:off x="1441679" y="2456916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</a:p>
        </p:txBody>
      </p:sp>
      <p:sp>
        <p:nvSpPr>
          <p:cNvPr id="11" name="文本框 10"/>
          <p:cNvSpPr txBox="1"/>
          <p:nvPr>
            <p:custDataLst>
              <p:tags r:id="rId26"/>
            </p:custDataLst>
          </p:nvPr>
        </p:nvSpPr>
        <p:spPr>
          <a:xfrm>
            <a:off x="1441679" y="173491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</a:p>
        </p:txBody>
      </p:sp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1441679" y="3902082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</a:p>
        </p:txBody>
      </p:sp>
      <p:sp>
        <p:nvSpPr>
          <p:cNvPr id="47" name="文本框 46"/>
          <p:cNvSpPr txBox="1"/>
          <p:nvPr>
            <p:custDataLst>
              <p:tags r:id="rId28"/>
            </p:custDataLst>
          </p:nvPr>
        </p:nvSpPr>
        <p:spPr>
          <a:xfrm>
            <a:off x="1441679" y="462407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</a:p>
        </p:txBody>
      </p:sp>
      <p:sp>
        <p:nvSpPr>
          <p:cNvPr id="33" name="文本框 32"/>
          <p:cNvSpPr txBox="1"/>
          <p:nvPr>
            <p:custDataLst>
              <p:tags r:id="rId29"/>
            </p:custDataLst>
          </p:nvPr>
        </p:nvSpPr>
        <p:spPr>
          <a:xfrm>
            <a:off x="1441679" y="5346663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2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查房流程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箭头: 五边形 14"/>
          <p:cNvSpPr/>
          <p:nvPr>
            <p:custDataLst>
              <p:tags r:id="rId6"/>
            </p:custDataLst>
          </p:nvPr>
        </p:nvSpPr>
        <p:spPr>
          <a:xfrm flipH="1">
            <a:off x="1306086" y="1957398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箭头: 五边形 15"/>
          <p:cNvSpPr/>
          <p:nvPr>
            <p:custDataLst>
              <p:tags r:id="rId7"/>
            </p:custDataLst>
          </p:nvPr>
        </p:nvSpPr>
        <p:spPr>
          <a:xfrm>
            <a:off x="2592573" y="1957398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58"/>
          <p:cNvSpPr txBox="1"/>
          <p:nvPr>
            <p:custDataLst>
              <p:tags r:id="rId8"/>
            </p:custDataLst>
          </p:nvPr>
        </p:nvSpPr>
        <p:spPr>
          <a:xfrm>
            <a:off x="1671591" y="2177765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</a:p>
        </p:txBody>
      </p:sp>
      <p:sp>
        <p:nvSpPr>
          <p:cNvPr id="18" name="文本框 61"/>
          <p:cNvSpPr txBox="1"/>
          <p:nvPr>
            <p:custDataLst>
              <p:tags r:id="rId9"/>
            </p:custDataLst>
          </p:nvPr>
        </p:nvSpPr>
        <p:spPr>
          <a:xfrm>
            <a:off x="2763547" y="2073661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2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准备阶段：了解患者病情，准备查房资料</a:t>
            </a:r>
          </a:p>
        </p:txBody>
      </p:sp>
      <p:sp>
        <p:nvSpPr>
          <p:cNvPr id="27" name="箭头: 五边形 26"/>
          <p:cNvSpPr/>
          <p:nvPr>
            <p:custDataLst>
              <p:tags r:id="rId10"/>
            </p:custDataLst>
          </p:nvPr>
        </p:nvSpPr>
        <p:spPr>
          <a:xfrm flipH="1">
            <a:off x="6429454" y="1957398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箭头: 五边形 27"/>
          <p:cNvSpPr/>
          <p:nvPr>
            <p:custDataLst>
              <p:tags r:id="rId11"/>
            </p:custDataLst>
          </p:nvPr>
        </p:nvSpPr>
        <p:spPr>
          <a:xfrm>
            <a:off x="7715941" y="1957398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文本框 58"/>
          <p:cNvSpPr txBox="1"/>
          <p:nvPr>
            <p:custDataLst>
              <p:tags r:id="rId12"/>
            </p:custDataLst>
          </p:nvPr>
        </p:nvSpPr>
        <p:spPr>
          <a:xfrm>
            <a:off x="6794959" y="2177765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</a:p>
        </p:txBody>
      </p:sp>
      <p:sp>
        <p:nvSpPr>
          <p:cNvPr id="30" name="文本框 61"/>
          <p:cNvSpPr txBox="1"/>
          <p:nvPr>
            <p:custDataLst>
              <p:tags r:id="rId13"/>
            </p:custDataLst>
          </p:nvPr>
        </p:nvSpPr>
        <p:spPr>
          <a:xfrm>
            <a:off x="7886915" y="2073661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2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查房开始：介绍查房目的，与患者沟通</a:t>
            </a:r>
          </a:p>
        </p:txBody>
      </p:sp>
      <p:sp>
        <p:nvSpPr>
          <p:cNvPr id="39" name="箭头: 五边形 38"/>
          <p:cNvSpPr/>
          <p:nvPr>
            <p:custDataLst>
              <p:tags r:id="rId14"/>
            </p:custDataLst>
          </p:nvPr>
        </p:nvSpPr>
        <p:spPr>
          <a:xfrm flipH="1">
            <a:off x="1306086" y="3279600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箭头: 五边形 39"/>
          <p:cNvSpPr/>
          <p:nvPr>
            <p:custDataLst>
              <p:tags r:id="rId15"/>
            </p:custDataLst>
          </p:nvPr>
        </p:nvSpPr>
        <p:spPr>
          <a:xfrm>
            <a:off x="2592573" y="3279600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文本框 58"/>
          <p:cNvSpPr txBox="1"/>
          <p:nvPr>
            <p:custDataLst>
              <p:tags r:id="rId16"/>
            </p:custDataLst>
          </p:nvPr>
        </p:nvSpPr>
        <p:spPr>
          <a:xfrm>
            <a:off x="1671591" y="3499967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03</a:t>
            </a:r>
          </a:p>
        </p:txBody>
      </p:sp>
      <p:sp>
        <p:nvSpPr>
          <p:cNvPr id="42" name="文本框 61"/>
          <p:cNvSpPr txBox="1"/>
          <p:nvPr>
            <p:custDataLst>
              <p:tags r:id="rId17"/>
            </p:custDataLst>
          </p:nvPr>
        </p:nvSpPr>
        <p:spPr>
          <a:xfrm>
            <a:off x="2763547" y="3395862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2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查房过程：观察患者病情，询问患者感受</a:t>
            </a:r>
          </a:p>
        </p:txBody>
      </p:sp>
      <p:sp>
        <p:nvSpPr>
          <p:cNvPr id="35" name="箭头: 五边形 34"/>
          <p:cNvSpPr/>
          <p:nvPr>
            <p:custDataLst>
              <p:tags r:id="rId18"/>
            </p:custDataLst>
          </p:nvPr>
        </p:nvSpPr>
        <p:spPr>
          <a:xfrm flipH="1">
            <a:off x="6429454" y="3279600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箭头: 五边形 35"/>
          <p:cNvSpPr/>
          <p:nvPr>
            <p:custDataLst>
              <p:tags r:id="rId19"/>
            </p:custDataLst>
          </p:nvPr>
        </p:nvSpPr>
        <p:spPr>
          <a:xfrm>
            <a:off x="7715941" y="3279600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文本框 58"/>
          <p:cNvSpPr txBox="1"/>
          <p:nvPr>
            <p:custDataLst>
              <p:tags r:id="rId20"/>
            </p:custDataLst>
          </p:nvPr>
        </p:nvSpPr>
        <p:spPr>
          <a:xfrm>
            <a:off x="6794959" y="3499967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04</a:t>
            </a:r>
          </a:p>
        </p:txBody>
      </p:sp>
      <p:sp>
        <p:nvSpPr>
          <p:cNvPr id="38" name="文本框 61"/>
          <p:cNvSpPr txBox="1"/>
          <p:nvPr>
            <p:custDataLst>
              <p:tags r:id="rId21"/>
            </p:custDataLst>
          </p:nvPr>
        </p:nvSpPr>
        <p:spPr>
          <a:xfrm>
            <a:off x="7886915" y="3395862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2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查房结束：总结查房结果，提出护理建议</a:t>
            </a:r>
          </a:p>
        </p:txBody>
      </p:sp>
      <p:sp>
        <p:nvSpPr>
          <p:cNvPr id="50" name="箭头: 五边形 49"/>
          <p:cNvSpPr/>
          <p:nvPr>
            <p:custDataLst>
              <p:tags r:id="rId22"/>
            </p:custDataLst>
          </p:nvPr>
        </p:nvSpPr>
        <p:spPr>
          <a:xfrm flipH="1">
            <a:off x="1306086" y="4601801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箭头: 五边形 50"/>
          <p:cNvSpPr/>
          <p:nvPr>
            <p:custDataLst>
              <p:tags r:id="rId23"/>
            </p:custDataLst>
          </p:nvPr>
        </p:nvSpPr>
        <p:spPr>
          <a:xfrm>
            <a:off x="2592573" y="4601801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文本框 58"/>
          <p:cNvSpPr txBox="1"/>
          <p:nvPr>
            <p:custDataLst>
              <p:tags r:id="rId24"/>
            </p:custDataLst>
          </p:nvPr>
        </p:nvSpPr>
        <p:spPr>
          <a:xfrm>
            <a:off x="1671591" y="4822168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05</a:t>
            </a:r>
          </a:p>
        </p:txBody>
      </p:sp>
      <p:sp>
        <p:nvSpPr>
          <p:cNvPr id="53" name="文本框 61"/>
          <p:cNvSpPr txBox="1"/>
          <p:nvPr>
            <p:custDataLst>
              <p:tags r:id="rId25"/>
            </p:custDataLst>
          </p:nvPr>
        </p:nvSpPr>
        <p:spPr>
          <a:xfrm>
            <a:off x="2763547" y="4718064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1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记录查房内容：整理查房资料，填写查房记录</a:t>
            </a:r>
          </a:p>
        </p:txBody>
      </p:sp>
      <p:sp>
        <p:nvSpPr>
          <p:cNvPr id="46" name="箭头: 五边形 45"/>
          <p:cNvSpPr/>
          <p:nvPr>
            <p:custDataLst>
              <p:tags r:id="rId26"/>
            </p:custDataLst>
          </p:nvPr>
        </p:nvSpPr>
        <p:spPr>
          <a:xfrm flipH="1">
            <a:off x="6429454" y="4601801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箭头: 五边形 46"/>
          <p:cNvSpPr/>
          <p:nvPr>
            <p:custDataLst>
              <p:tags r:id="rId27"/>
            </p:custDataLst>
          </p:nvPr>
        </p:nvSpPr>
        <p:spPr>
          <a:xfrm>
            <a:off x="7715941" y="4601801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文本框 58"/>
          <p:cNvSpPr txBox="1"/>
          <p:nvPr>
            <p:custDataLst>
              <p:tags r:id="rId28"/>
            </p:custDataLst>
          </p:nvPr>
        </p:nvSpPr>
        <p:spPr>
          <a:xfrm>
            <a:off x="6794959" y="4822168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06</a:t>
            </a:r>
          </a:p>
        </p:txBody>
      </p:sp>
      <p:sp>
        <p:nvSpPr>
          <p:cNvPr id="49" name="文本框 61"/>
          <p:cNvSpPr txBox="1"/>
          <p:nvPr>
            <p:custDataLst>
              <p:tags r:id="rId29"/>
            </p:custDataLst>
          </p:nvPr>
        </p:nvSpPr>
        <p:spPr>
          <a:xfrm>
            <a:off x="7886915" y="4718064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跟进护理：根据查房结果，调整护理方案，确保患者康复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中医护理方法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6" descr="演示文稿2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辨证施护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6"/>
            </p:custDataLst>
          </p:nvPr>
        </p:nvSpPr>
        <p:spPr>
          <a:xfrm>
            <a:off x="1306004" y="2473388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Freeform 8"/>
          <p:cNvSpPr/>
          <p:nvPr>
            <p:custDataLst>
              <p:tags r:id="rId7"/>
            </p:custDataLst>
          </p:nvPr>
        </p:nvSpPr>
        <p:spPr>
          <a:xfrm>
            <a:off x="5271178" y="3197172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Freeform 9"/>
          <p:cNvSpPr/>
          <p:nvPr>
            <p:custDataLst>
              <p:tags r:id="rId8"/>
            </p:custDataLst>
          </p:nvPr>
        </p:nvSpPr>
        <p:spPr>
          <a:xfrm>
            <a:off x="5562873" y="3202991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任意多边形: 形状 8"/>
          <p:cNvSpPr/>
          <p:nvPr>
            <p:custDataLst>
              <p:tags r:id="rId9"/>
            </p:custDataLst>
          </p:nvPr>
        </p:nvSpPr>
        <p:spPr>
          <a:xfrm>
            <a:off x="1306004" y="2473388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21"/>
          <p:cNvSpPr txBox="1"/>
          <p:nvPr>
            <p:custDataLst>
              <p:tags r:id="rId10"/>
            </p:custDataLst>
          </p:nvPr>
        </p:nvSpPr>
        <p:spPr>
          <a:xfrm>
            <a:off x="2664827" y="2511941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辨证施护原则：根据患者的病情、体质、年龄等因素，制定个性化的护理方案</a:t>
            </a: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1"/>
            </p:custDataLst>
          </p:nvPr>
        </p:nvSpPr>
        <p:spPr>
          <a:xfrm>
            <a:off x="1427483" y="2669791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Montserrat Black"/>
              </a:rPr>
              <a:t>01</a:t>
            </a:r>
          </a:p>
        </p:txBody>
      </p:sp>
      <p:sp>
        <p:nvSpPr>
          <p:cNvPr id="2" name="矩形: 圆角 3"/>
          <p:cNvSpPr/>
          <p:nvPr>
            <p:custDataLst>
              <p:tags r:id="rId12"/>
            </p:custDataLst>
          </p:nvPr>
        </p:nvSpPr>
        <p:spPr>
          <a:xfrm>
            <a:off x="6220846" y="2473388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Freeform 8"/>
          <p:cNvSpPr/>
          <p:nvPr>
            <p:custDataLst>
              <p:tags r:id="rId13"/>
            </p:custDataLst>
          </p:nvPr>
        </p:nvSpPr>
        <p:spPr>
          <a:xfrm>
            <a:off x="10186020" y="3197172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Freeform 9"/>
          <p:cNvSpPr/>
          <p:nvPr>
            <p:custDataLst>
              <p:tags r:id="rId14"/>
            </p:custDataLst>
          </p:nvPr>
        </p:nvSpPr>
        <p:spPr>
          <a:xfrm>
            <a:off x="10477716" y="3202991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任意多边形: 形状 8"/>
          <p:cNvSpPr/>
          <p:nvPr>
            <p:custDataLst>
              <p:tags r:id="rId15"/>
            </p:custDataLst>
          </p:nvPr>
        </p:nvSpPr>
        <p:spPr>
          <a:xfrm>
            <a:off x="6220846" y="2473388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21"/>
          <p:cNvSpPr txBox="1"/>
          <p:nvPr>
            <p:custDataLst>
              <p:tags r:id="rId16"/>
            </p:custDataLst>
          </p:nvPr>
        </p:nvSpPr>
        <p:spPr>
          <a:xfrm>
            <a:off x="7579669" y="2511941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辨证施护方法：包括中药熏蒸、针灸、推拿、拔罐等传统中医疗法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7"/>
            </p:custDataLst>
          </p:nvPr>
        </p:nvSpPr>
        <p:spPr>
          <a:xfrm>
            <a:off x="6342325" y="2669791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Montserrat Black"/>
              </a:rPr>
              <a:t>02</a:t>
            </a:r>
          </a:p>
        </p:txBody>
      </p:sp>
      <p:sp>
        <p:nvSpPr>
          <p:cNvPr id="15" name="矩形: 圆角 3"/>
          <p:cNvSpPr/>
          <p:nvPr>
            <p:custDataLst>
              <p:tags r:id="rId18"/>
            </p:custDataLst>
          </p:nvPr>
        </p:nvSpPr>
        <p:spPr>
          <a:xfrm>
            <a:off x="1306004" y="3995104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Freeform 8"/>
          <p:cNvSpPr/>
          <p:nvPr>
            <p:custDataLst>
              <p:tags r:id="rId19"/>
            </p:custDataLst>
          </p:nvPr>
        </p:nvSpPr>
        <p:spPr>
          <a:xfrm>
            <a:off x="5271178" y="4718888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Freeform 9"/>
          <p:cNvSpPr/>
          <p:nvPr>
            <p:custDataLst>
              <p:tags r:id="rId20"/>
            </p:custDataLst>
          </p:nvPr>
        </p:nvSpPr>
        <p:spPr>
          <a:xfrm>
            <a:off x="5562873" y="4724708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任意多边形: 形状 8"/>
          <p:cNvSpPr/>
          <p:nvPr>
            <p:custDataLst>
              <p:tags r:id="rId21"/>
            </p:custDataLst>
          </p:nvPr>
        </p:nvSpPr>
        <p:spPr>
          <a:xfrm>
            <a:off x="1306004" y="3995104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21"/>
          <p:cNvSpPr txBox="1"/>
          <p:nvPr>
            <p:custDataLst>
              <p:tags r:id="rId22"/>
            </p:custDataLst>
          </p:nvPr>
        </p:nvSpPr>
        <p:spPr>
          <a:xfrm>
            <a:off x="2664827" y="4033657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辨证施护注意事项：根据患者的病情变化，及时调整护理方案，确保护理效果</a:t>
            </a:r>
          </a:p>
        </p:txBody>
      </p:sp>
      <p:sp>
        <p:nvSpPr>
          <p:cNvPr id="20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3"/>
            </p:custDataLst>
          </p:nvPr>
        </p:nvSpPr>
        <p:spPr>
          <a:xfrm>
            <a:off x="1427483" y="4191508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Montserrat Black"/>
              </a:rPr>
              <a:t>03</a:t>
            </a:r>
          </a:p>
        </p:txBody>
      </p:sp>
      <p:sp>
        <p:nvSpPr>
          <p:cNvPr id="21" name="矩形: 圆角 3"/>
          <p:cNvSpPr/>
          <p:nvPr>
            <p:custDataLst>
              <p:tags r:id="rId24"/>
            </p:custDataLst>
          </p:nvPr>
        </p:nvSpPr>
        <p:spPr>
          <a:xfrm>
            <a:off x="6220846" y="3995104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Freeform 8"/>
          <p:cNvSpPr/>
          <p:nvPr>
            <p:custDataLst>
              <p:tags r:id="rId25"/>
            </p:custDataLst>
          </p:nvPr>
        </p:nvSpPr>
        <p:spPr>
          <a:xfrm>
            <a:off x="10186020" y="4718888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Freeform 9"/>
          <p:cNvSpPr/>
          <p:nvPr>
            <p:custDataLst>
              <p:tags r:id="rId26"/>
            </p:custDataLst>
          </p:nvPr>
        </p:nvSpPr>
        <p:spPr>
          <a:xfrm>
            <a:off x="10477716" y="4724708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任意多边形: 形状 8"/>
          <p:cNvSpPr/>
          <p:nvPr>
            <p:custDataLst>
              <p:tags r:id="rId27"/>
            </p:custDataLst>
          </p:nvPr>
        </p:nvSpPr>
        <p:spPr>
          <a:xfrm>
            <a:off x="6220846" y="3995104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Box 21"/>
          <p:cNvSpPr txBox="1"/>
          <p:nvPr>
            <p:custDataLst>
              <p:tags r:id="rId28"/>
            </p:custDataLst>
          </p:nvPr>
        </p:nvSpPr>
        <p:spPr>
          <a:xfrm>
            <a:off x="7579669" y="4033657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辨证施护效果：通过辨证施护，可以有效缓解患者的疼痛、麻木等症状，提高生活质量</a:t>
            </a: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9"/>
            </p:custDataLst>
          </p:nvPr>
        </p:nvSpPr>
        <p:spPr>
          <a:xfrm>
            <a:off x="6342325" y="4191508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Montserrat Black"/>
              </a:rPr>
              <a:t>04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演示文稿2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中医特色疗法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>
            <p:custDataLst>
              <p:tags r:id="rId6"/>
            </p:custDataLst>
          </p:nvPr>
        </p:nvSpPr>
        <p:spPr>
          <a:xfrm>
            <a:off x="1705013" y="2554659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针灸疗法：通过刺激穴位，疏通经络，缓解疼痛</a:t>
            </a: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1306443" y="2704514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6731436" y="2554659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推拿疗法：运用手法，调整关节，缓解肌肉紧张</a:t>
            </a:r>
          </a:p>
        </p:txBody>
      </p:sp>
      <p:sp>
        <p:nvSpPr>
          <p:cNvPr id="4" name="矩形 3"/>
          <p:cNvSpPr/>
          <p:nvPr>
            <p:custDataLst>
              <p:tags r:id="rId9"/>
            </p:custDataLst>
          </p:nvPr>
        </p:nvSpPr>
        <p:spPr>
          <a:xfrm>
            <a:off x="6332867" y="2704514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1705013" y="4081586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拔罐疗法：利用负压，吸出体内湿气，缓解症状</a:t>
            </a:r>
          </a:p>
        </p:txBody>
      </p:sp>
      <p:sp>
        <p:nvSpPr>
          <p:cNvPr id="6" name="矩形 5"/>
          <p:cNvSpPr/>
          <p:nvPr>
            <p:custDataLst>
              <p:tags r:id="rId11"/>
            </p:custDataLst>
          </p:nvPr>
        </p:nvSpPr>
        <p:spPr>
          <a:xfrm>
            <a:off x="1306443" y="4231442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6731436" y="4081586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中药熏蒸：利用中药蒸汽，渗透皮肤，缓解疼痛和疲劳</a:t>
            </a:r>
          </a:p>
        </p:txBody>
      </p:sp>
      <p:sp>
        <p:nvSpPr>
          <p:cNvPr id="9" name="矩形 8"/>
          <p:cNvSpPr/>
          <p:nvPr>
            <p:custDataLst>
              <p:tags r:id="rId13"/>
            </p:custDataLst>
          </p:nvPr>
        </p:nvSpPr>
        <p:spPr>
          <a:xfrm>
            <a:off x="6332867" y="4231442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" name="图片 22" descr="演示文稿2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护理要点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4"/>
          <p:cNvSpPr/>
          <p:nvPr>
            <p:custDataLst>
              <p:tags r:id="rId6"/>
            </p:custDataLst>
          </p:nvPr>
        </p:nvSpPr>
        <p:spPr>
          <a:xfrm>
            <a:off x="1306209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1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1427758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7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卧床休息：保持腰椎间盘压力减轻，促进恢复</a:t>
            </a:r>
          </a:p>
        </p:txBody>
      </p:sp>
      <p:sp>
        <p:nvSpPr>
          <p:cNvPr id="5" name="圆角矩形 28"/>
          <p:cNvSpPr/>
          <p:nvPr>
            <p:custDataLst>
              <p:tags r:id="rId8"/>
            </p:custDataLst>
          </p:nvPr>
        </p:nvSpPr>
        <p:spPr>
          <a:xfrm>
            <a:off x="1306209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椭圆 5"/>
          <p:cNvSpPr/>
          <p:nvPr>
            <p:custDataLst>
              <p:tags r:id="rId9"/>
            </p:custDataLst>
          </p:nvPr>
        </p:nvSpPr>
        <p:spPr>
          <a:xfrm>
            <a:off x="2290905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圆角矩形 12"/>
          <p:cNvSpPr/>
          <p:nvPr>
            <p:custDataLst>
              <p:tags r:id="rId10"/>
            </p:custDataLst>
          </p:nvPr>
        </p:nvSpPr>
        <p:spPr>
          <a:xfrm>
            <a:off x="1500091" y="2642982"/>
            <a:ext cx="453385" cy="364647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114300" dist="25400" dir="2700000" sx="94000" sy="94000" algn="ctr" rotWithShape="0">
              <a:schemeClr val="accent1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</a:p>
        </p:txBody>
      </p:sp>
      <p:sp>
        <p:nvSpPr>
          <p:cNvPr id="8" name="圆角矩形 32"/>
          <p:cNvSpPr/>
          <p:nvPr>
            <p:custDataLst>
              <p:tags r:id="rId11"/>
            </p:custDataLst>
          </p:nvPr>
        </p:nvSpPr>
        <p:spPr>
          <a:xfrm>
            <a:off x="3788135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2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3909684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7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腰部保暖：避免腰部受凉，防止病情加重</a:t>
            </a:r>
          </a:p>
        </p:txBody>
      </p:sp>
      <p:sp>
        <p:nvSpPr>
          <p:cNvPr id="10" name="圆角矩形 34"/>
          <p:cNvSpPr/>
          <p:nvPr>
            <p:custDataLst>
              <p:tags r:id="rId13"/>
            </p:custDataLst>
          </p:nvPr>
        </p:nvSpPr>
        <p:spPr>
          <a:xfrm>
            <a:off x="3788135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椭圆 10"/>
          <p:cNvSpPr/>
          <p:nvPr>
            <p:custDataLst>
              <p:tags r:id="rId14"/>
            </p:custDataLst>
          </p:nvPr>
        </p:nvSpPr>
        <p:spPr>
          <a:xfrm>
            <a:off x="4772831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圆角矩形 36"/>
          <p:cNvSpPr/>
          <p:nvPr>
            <p:custDataLst>
              <p:tags r:id="rId15"/>
            </p:custDataLst>
          </p:nvPr>
        </p:nvSpPr>
        <p:spPr>
          <a:xfrm>
            <a:off x="3982016" y="2642982"/>
            <a:ext cx="452352" cy="363572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14300" dist="25400" dir="2700000" sx="94000" sy="94000" algn="ctr" rotWithShape="0">
              <a:schemeClr val="accent2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</a:p>
        </p:txBody>
      </p:sp>
      <p:sp>
        <p:nvSpPr>
          <p:cNvPr id="13" name="圆角矩形 37"/>
          <p:cNvSpPr/>
          <p:nvPr>
            <p:custDataLst>
              <p:tags r:id="rId16"/>
            </p:custDataLst>
          </p:nvPr>
        </p:nvSpPr>
        <p:spPr>
          <a:xfrm>
            <a:off x="6270060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3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6391609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饮食调理：多吃富含钙、蛋白质的食物，补充营养</a:t>
            </a:r>
          </a:p>
        </p:txBody>
      </p:sp>
      <p:sp>
        <p:nvSpPr>
          <p:cNvPr id="15" name="圆角矩形 40"/>
          <p:cNvSpPr/>
          <p:nvPr>
            <p:custDataLst>
              <p:tags r:id="rId18"/>
            </p:custDataLst>
          </p:nvPr>
        </p:nvSpPr>
        <p:spPr>
          <a:xfrm>
            <a:off x="6270060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椭圆 15"/>
          <p:cNvSpPr/>
          <p:nvPr>
            <p:custDataLst>
              <p:tags r:id="rId19"/>
            </p:custDataLst>
          </p:nvPr>
        </p:nvSpPr>
        <p:spPr>
          <a:xfrm>
            <a:off x="7254756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圆角矩形 42"/>
          <p:cNvSpPr/>
          <p:nvPr>
            <p:custDataLst>
              <p:tags r:id="rId20"/>
            </p:custDataLst>
          </p:nvPr>
        </p:nvSpPr>
        <p:spPr>
          <a:xfrm>
            <a:off x="6463942" y="2642982"/>
            <a:ext cx="452352" cy="363572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14300" dist="25400" dir="2700000" sx="94000" sy="94000" algn="ctr" rotWithShape="0">
              <a:schemeClr val="accent3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03</a:t>
            </a:r>
          </a:p>
        </p:txBody>
      </p:sp>
      <p:sp>
        <p:nvSpPr>
          <p:cNvPr id="18" name="圆角矩形 1"/>
          <p:cNvSpPr/>
          <p:nvPr>
            <p:custDataLst>
              <p:tags r:id="rId21"/>
            </p:custDataLst>
          </p:nvPr>
        </p:nvSpPr>
        <p:spPr>
          <a:xfrm>
            <a:off x="8751986" y="2095638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6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8873535" y="3128431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康复锻炼：进行适当的腰部锻炼，增强腰部肌肉力量，促进恢复</a:t>
            </a:r>
          </a:p>
        </p:txBody>
      </p:sp>
      <p:sp>
        <p:nvSpPr>
          <p:cNvPr id="20" name="圆角矩形 4"/>
          <p:cNvSpPr/>
          <p:nvPr>
            <p:custDataLst>
              <p:tags r:id="rId23"/>
            </p:custDataLst>
          </p:nvPr>
        </p:nvSpPr>
        <p:spPr>
          <a:xfrm>
            <a:off x="8751986" y="2095638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椭圆 20"/>
          <p:cNvSpPr/>
          <p:nvPr>
            <p:custDataLst>
              <p:tags r:id="rId24"/>
            </p:custDataLst>
          </p:nvPr>
        </p:nvSpPr>
        <p:spPr>
          <a:xfrm>
            <a:off x="9737054" y="2191087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圆角矩形 6"/>
          <p:cNvSpPr/>
          <p:nvPr>
            <p:custDataLst>
              <p:tags r:id="rId25"/>
            </p:custDataLst>
          </p:nvPr>
        </p:nvSpPr>
        <p:spPr>
          <a:xfrm>
            <a:off x="8945868" y="2642981"/>
            <a:ext cx="452639" cy="363901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114300" dist="25400" dir="2700000" sx="94000" sy="94000" algn="ctr" rotWithShape="0">
              <a:schemeClr val="accent6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04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中医护理效果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2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改善症状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3975314" y="147828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5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缓解疼痛：通过中医护理，可以有效缓解腰椎间盘突出症引起的疼痛。</a:t>
            </a:r>
          </a:p>
        </p:txBody>
      </p:sp>
      <p:sp>
        <p:nvSpPr>
          <p:cNvPr id="36" name="Teardrop 19"/>
          <p:cNvSpPr/>
          <p:nvPr>
            <p:custDataLst>
              <p:tags r:id="rId7"/>
            </p:custDataLst>
          </p:nvPr>
        </p:nvSpPr>
        <p:spPr>
          <a:xfrm>
            <a:off x="3198760" y="175542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ardrop 20"/>
          <p:cNvSpPr/>
          <p:nvPr>
            <p:custDataLst>
              <p:tags r:id="rId8"/>
            </p:custDataLst>
          </p:nvPr>
        </p:nvSpPr>
        <p:spPr>
          <a:xfrm>
            <a:off x="3667985" y="2042858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0" name="Teardrop 38"/>
          <p:cNvSpPr/>
          <p:nvPr>
            <p:custDataLst>
              <p:tags r:id="rId9"/>
            </p:custDataLst>
          </p:nvPr>
        </p:nvSpPr>
        <p:spPr>
          <a:xfrm>
            <a:off x="3198760" y="2971020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6" name="Teardrop 39"/>
          <p:cNvSpPr/>
          <p:nvPr>
            <p:custDataLst>
              <p:tags r:id="rId10"/>
            </p:custDataLst>
          </p:nvPr>
        </p:nvSpPr>
        <p:spPr>
          <a:xfrm>
            <a:off x="3667985" y="3258454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8" name="Teardrop 44"/>
          <p:cNvSpPr/>
          <p:nvPr>
            <p:custDataLst>
              <p:tags r:id="rId11"/>
            </p:custDataLst>
          </p:nvPr>
        </p:nvSpPr>
        <p:spPr>
          <a:xfrm>
            <a:off x="3198760" y="418661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0" name="Teardrop 45"/>
          <p:cNvSpPr/>
          <p:nvPr>
            <p:custDataLst>
              <p:tags r:id="rId12"/>
            </p:custDataLst>
          </p:nvPr>
        </p:nvSpPr>
        <p:spPr>
          <a:xfrm>
            <a:off x="3667985" y="4474049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13"/>
            </p:custDataLst>
          </p:nvPr>
        </p:nvSpPr>
        <p:spPr>
          <a:xfrm>
            <a:off x="3975314" y="269387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改善功能：中医护理可以改善腰椎间盘突出症患者的功能，提高生活质量。</a:t>
            </a:r>
          </a:p>
        </p:txBody>
      </p:sp>
      <p:sp>
        <p:nvSpPr>
          <p:cNvPr id="43" name="文本框 42"/>
          <p:cNvSpPr txBox="1"/>
          <p:nvPr>
            <p:custDataLst>
              <p:tags r:id="rId14"/>
            </p:custDataLst>
          </p:nvPr>
        </p:nvSpPr>
        <p:spPr>
          <a:xfrm>
            <a:off x="3975314" y="390947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5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预防复发：中医护理可以预防腰椎间盘突出症的复发，降低复发率。</a:t>
            </a:r>
          </a:p>
        </p:txBody>
      </p:sp>
      <p:sp>
        <p:nvSpPr>
          <p:cNvPr id="6" name="文本框 5"/>
          <p:cNvSpPr txBox="1"/>
          <p:nvPr>
            <p:custDataLst>
              <p:tags r:id="rId15"/>
            </p:custDataLst>
          </p:nvPr>
        </p:nvSpPr>
        <p:spPr>
          <a:xfrm>
            <a:off x="3975314" y="512506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提高生活质量：中医护理可以改善腰椎间盘突出症患者的生活质量，提高患者的满意度。</a:t>
            </a:r>
          </a:p>
        </p:txBody>
      </p:sp>
      <p:sp>
        <p:nvSpPr>
          <p:cNvPr id="170" name="Teardrop 7"/>
          <p:cNvSpPr/>
          <p:nvPr>
            <p:custDataLst>
              <p:tags r:id="rId16"/>
            </p:custDataLst>
          </p:nvPr>
        </p:nvSpPr>
        <p:spPr>
          <a:xfrm>
            <a:off x="3198768" y="5402218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39 w 434340"/>
              <a:gd name="connsiteY2" fmla="*/ 434339 h 434340"/>
              <a:gd name="connsiteX3" fmla="*/ 217169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09" y="0"/>
                  <a:pt x="434339" y="97230"/>
                  <a:pt x="434340" y="217170"/>
                </a:cubicBezTo>
                <a:lnTo>
                  <a:pt x="434339" y="434339"/>
                </a:lnTo>
                <a:lnTo>
                  <a:pt x="217169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8" name="Teardrop 8"/>
          <p:cNvSpPr/>
          <p:nvPr>
            <p:custDataLst>
              <p:tags r:id="rId17"/>
            </p:custDataLst>
          </p:nvPr>
        </p:nvSpPr>
        <p:spPr>
          <a:xfrm>
            <a:off x="3667987" y="5689644"/>
            <a:ext cx="181790" cy="181792"/>
          </a:xfrm>
          <a:custGeom>
            <a:gdLst>
              <a:gd name="connsiteX0" fmla="*/ 84138 w 168275"/>
              <a:gd name="connsiteY0" fmla="*/ 0 h 168276"/>
              <a:gd name="connsiteX1" fmla="*/ 168275 w 168275"/>
              <a:gd name="connsiteY1" fmla="*/ 84138 h 168276"/>
              <a:gd name="connsiteX2" fmla="*/ 168274 w 168275"/>
              <a:gd name="connsiteY2" fmla="*/ 84138 h 168276"/>
              <a:gd name="connsiteX3" fmla="*/ 84137 w 168275"/>
              <a:gd name="connsiteY3" fmla="*/ 168276 h 168276"/>
              <a:gd name="connsiteX4" fmla="*/ 0 w 168275"/>
              <a:gd name="connsiteY4" fmla="*/ 168276 h 168276"/>
              <a:gd name="connsiteX5" fmla="*/ 0 w 168275"/>
              <a:gd name="connsiteY5" fmla="*/ 84138 h 168276"/>
              <a:gd name="connsiteX6" fmla="*/ 84138 w 168275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5" h="168276">
                <a:moveTo>
                  <a:pt x="84138" y="0"/>
                </a:moveTo>
                <a:cubicBezTo>
                  <a:pt x="130606" y="0"/>
                  <a:pt x="168276" y="37670"/>
                  <a:pt x="168275" y="84138"/>
                </a:cubicBezTo>
                <a:lnTo>
                  <a:pt x="168274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8"/>
            </p:custDataLst>
          </p:nvPr>
        </p:nvCxnSpPr>
        <p:spPr>
          <a:xfrm>
            <a:off x="3667985" y="2224650"/>
            <a:ext cx="4609" cy="107758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9"/>
            </p:custDataLst>
          </p:nvPr>
        </p:nvCxnSpPr>
        <p:spPr>
          <a:xfrm>
            <a:off x="3667985" y="3377133"/>
            <a:ext cx="4609" cy="107758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20"/>
            </p:custDataLst>
          </p:nvPr>
        </p:nvCxnSpPr>
        <p:spPr>
          <a:xfrm>
            <a:off x="3667985" y="4639376"/>
            <a:ext cx="4609" cy="1077580"/>
          </a:xfrm>
          <a:prstGeom prst="line">
            <a:avLst/>
          </a:prstGeom>
          <a:ln w="127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>
            <p:custDataLst>
              <p:tags r:id="rId21"/>
            </p:custDataLst>
          </p:nvPr>
        </p:nvSpPr>
        <p:spPr>
          <a:xfrm>
            <a:off x="3256729" y="180674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</a:p>
        </p:txBody>
      </p:sp>
      <p:sp>
        <p:nvSpPr>
          <p:cNvPr id="33" name="文本框 32"/>
          <p:cNvSpPr txBox="1"/>
          <p:nvPr>
            <p:custDataLst>
              <p:tags r:id="rId22"/>
            </p:custDataLst>
          </p:nvPr>
        </p:nvSpPr>
        <p:spPr>
          <a:xfrm>
            <a:off x="3260748" y="301972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</a:p>
        </p:txBody>
      </p:sp>
      <p:sp>
        <p:nvSpPr>
          <p:cNvPr id="34" name="文本框 33"/>
          <p:cNvSpPr txBox="1"/>
          <p:nvPr>
            <p:custDataLst>
              <p:tags r:id="rId23"/>
            </p:custDataLst>
          </p:nvPr>
        </p:nvSpPr>
        <p:spPr>
          <a:xfrm>
            <a:off x="3256729" y="4235319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03</a:t>
            </a:r>
          </a:p>
        </p:txBody>
      </p:sp>
      <p:sp>
        <p:nvSpPr>
          <p:cNvPr id="35" name="文本框 34"/>
          <p:cNvSpPr txBox="1"/>
          <p:nvPr>
            <p:custDataLst>
              <p:tags r:id="rId24"/>
            </p:custDataLst>
          </p:nvPr>
        </p:nvSpPr>
        <p:spPr>
          <a:xfrm>
            <a:off x="3235464" y="5450913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04</a:t>
            </a: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0" name="图片 49" descr="演示文稿2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提高生活质量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>
            <p:custDataLst>
              <p:tags r:id="rId6"/>
            </p:custDataLst>
          </p:nvPr>
        </p:nvSpPr>
        <p:spPr>
          <a:xfrm>
            <a:off x="3487237" y="1478527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r>
              <a:rPr lang="en-US" altLang="zh-CN" sz="3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4" name="Freeform 12"/>
          <p:cNvSpPr/>
          <p:nvPr>
            <p:custDataLst>
              <p:tags r:id="rId7"/>
            </p:custDataLst>
          </p:nvPr>
        </p:nvSpPr>
        <p:spPr bwMode="auto">
          <a:xfrm rot="13238413">
            <a:off x="3795690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Freeform 13"/>
          <p:cNvSpPr/>
          <p:nvPr>
            <p:custDataLst>
              <p:tags r:id="rId8"/>
            </p:custDataLst>
          </p:nvPr>
        </p:nvSpPr>
        <p:spPr bwMode="auto">
          <a:xfrm rot="13238413">
            <a:off x="3829145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Freeform 14"/>
          <p:cNvSpPr/>
          <p:nvPr>
            <p:custDataLst>
              <p:tags r:id="rId9"/>
            </p:custDataLst>
          </p:nvPr>
        </p:nvSpPr>
        <p:spPr bwMode="auto">
          <a:xfrm rot="13238413">
            <a:off x="3796070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Freeform 15"/>
          <p:cNvSpPr/>
          <p:nvPr>
            <p:custDataLst>
              <p:tags r:id="rId10"/>
            </p:custDataLst>
          </p:nvPr>
        </p:nvSpPr>
        <p:spPr bwMode="auto">
          <a:xfrm rot="13238413">
            <a:off x="388397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Freeform 12"/>
          <p:cNvSpPr/>
          <p:nvPr>
            <p:custDataLst>
              <p:tags r:id="rId11"/>
            </p:custDataLst>
          </p:nvPr>
        </p:nvSpPr>
        <p:spPr bwMode="auto">
          <a:xfrm rot="13238413">
            <a:off x="3402380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Freeform 13"/>
          <p:cNvSpPr/>
          <p:nvPr>
            <p:custDataLst>
              <p:tags r:id="rId12"/>
            </p:custDataLst>
          </p:nvPr>
        </p:nvSpPr>
        <p:spPr bwMode="auto">
          <a:xfrm rot="13238413">
            <a:off x="3435834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Freeform 14"/>
          <p:cNvSpPr/>
          <p:nvPr>
            <p:custDataLst>
              <p:tags r:id="rId13"/>
            </p:custDataLst>
          </p:nvPr>
        </p:nvSpPr>
        <p:spPr bwMode="auto">
          <a:xfrm rot="13238413">
            <a:off x="3402761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Freeform 15"/>
          <p:cNvSpPr/>
          <p:nvPr>
            <p:custDataLst>
              <p:tags r:id="rId14"/>
            </p:custDataLst>
          </p:nvPr>
        </p:nvSpPr>
        <p:spPr bwMode="auto">
          <a:xfrm rot="13238413">
            <a:off x="349066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AutoShape 21"/>
          <p:cNvSpPr>
            <a:spLocks noChangeAspect="1" noChangeArrowheads="1" noTextEdit="1"/>
          </p:cNvSpPr>
          <p:nvPr>
            <p:custDataLst>
              <p:tags r:id="rId15"/>
            </p:custDataLst>
          </p:nvPr>
        </p:nvSpPr>
        <p:spPr bwMode="auto">
          <a:xfrm>
            <a:off x="4149742" y="2181910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Freeform 23"/>
          <p:cNvSpPr/>
          <p:nvPr>
            <p:custDataLst>
              <p:tags r:id="rId16"/>
            </p:custDataLst>
          </p:nvPr>
        </p:nvSpPr>
        <p:spPr bwMode="auto">
          <a:xfrm>
            <a:off x="3698704" y="2051665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50" name="文本框 649"/>
          <p:cNvSpPr txBox="1"/>
          <p:nvPr>
            <p:custDataLst>
              <p:tags r:id="rId17"/>
            </p:custDataLst>
          </p:nvPr>
        </p:nvSpPr>
        <p:spPr>
          <a:xfrm>
            <a:off x="1597794" y="2193086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缓解疼痛：中医护理可以有效缓解腰椎间盘突出症引起的疼痛，提高患者的生活质量。</a:t>
            </a:r>
          </a:p>
        </p:txBody>
      </p:sp>
      <p:sp>
        <p:nvSpPr>
          <p:cNvPr id="2" name="文本框 1"/>
          <p:cNvSpPr txBox="1"/>
          <p:nvPr>
            <p:custDataLst>
              <p:tags r:id="rId18"/>
            </p:custDataLst>
          </p:nvPr>
        </p:nvSpPr>
        <p:spPr>
          <a:xfrm>
            <a:off x="8224837" y="1478527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r>
              <a:rPr lang="en-US" altLang="zh-CN" sz="3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" name="Freeform 12"/>
          <p:cNvSpPr/>
          <p:nvPr>
            <p:custDataLst>
              <p:tags r:id="rId19"/>
            </p:custDataLst>
          </p:nvPr>
        </p:nvSpPr>
        <p:spPr bwMode="auto">
          <a:xfrm rot="13238413">
            <a:off x="8533291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Freeform 13"/>
          <p:cNvSpPr/>
          <p:nvPr>
            <p:custDataLst>
              <p:tags r:id="rId20"/>
            </p:custDataLst>
          </p:nvPr>
        </p:nvSpPr>
        <p:spPr bwMode="auto">
          <a:xfrm rot="13238413">
            <a:off x="8566744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Freeform 14"/>
          <p:cNvSpPr/>
          <p:nvPr>
            <p:custDataLst>
              <p:tags r:id="rId21"/>
            </p:custDataLst>
          </p:nvPr>
        </p:nvSpPr>
        <p:spPr bwMode="auto">
          <a:xfrm rot="13238413">
            <a:off x="8533670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Freeform 15"/>
          <p:cNvSpPr/>
          <p:nvPr>
            <p:custDataLst>
              <p:tags r:id="rId22"/>
            </p:custDataLst>
          </p:nvPr>
        </p:nvSpPr>
        <p:spPr bwMode="auto">
          <a:xfrm rot="13238413">
            <a:off x="862157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Freeform 12"/>
          <p:cNvSpPr/>
          <p:nvPr>
            <p:custDataLst>
              <p:tags r:id="rId23"/>
            </p:custDataLst>
          </p:nvPr>
        </p:nvSpPr>
        <p:spPr bwMode="auto">
          <a:xfrm rot="13238413">
            <a:off x="8139981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Freeform 13"/>
          <p:cNvSpPr/>
          <p:nvPr>
            <p:custDataLst>
              <p:tags r:id="rId24"/>
            </p:custDataLst>
          </p:nvPr>
        </p:nvSpPr>
        <p:spPr bwMode="auto">
          <a:xfrm rot="13238413">
            <a:off x="8173435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Freeform 14"/>
          <p:cNvSpPr/>
          <p:nvPr>
            <p:custDataLst>
              <p:tags r:id="rId25"/>
            </p:custDataLst>
          </p:nvPr>
        </p:nvSpPr>
        <p:spPr bwMode="auto">
          <a:xfrm rot="13238413">
            <a:off x="8140360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Freeform 15"/>
          <p:cNvSpPr/>
          <p:nvPr>
            <p:custDataLst>
              <p:tags r:id="rId26"/>
            </p:custDataLst>
          </p:nvPr>
        </p:nvSpPr>
        <p:spPr bwMode="auto">
          <a:xfrm rot="13238413">
            <a:off x="822826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AutoShape 21"/>
          <p:cNvSpPr>
            <a:spLocks noChangeAspect="1" noChangeArrowheads="1" noTextEdit="1"/>
          </p:cNvSpPr>
          <p:nvPr>
            <p:custDataLst>
              <p:tags r:id="rId27"/>
            </p:custDataLst>
          </p:nvPr>
        </p:nvSpPr>
        <p:spPr bwMode="auto">
          <a:xfrm>
            <a:off x="8887342" y="2181910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Freeform 23"/>
          <p:cNvSpPr/>
          <p:nvPr>
            <p:custDataLst>
              <p:tags r:id="rId28"/>
            </p:custDataLst>
          </p:nvPr>
        </p:nvSpPr>
        <p:spPr bwMode="auto">
          <a:xfrm>
            <a:off x="8436304" y="2051665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9"/>
            </p:custDataLst>
          </p:nvPr>
        </p:nvSpPr>
        <p:spPr>
          <a:xfrm>
            <a:off x="6335395" y="2193086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7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改善睡眠：中医护理可以改善患者的睡眠质量，提高生活质量。</a:t>
            </a:r>
          </a:p>
        </p:txBody>
      </p:sp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3487237" y="4059448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r>
              <a:rPr lang="en-US" altLang="zh-CN" sz="3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7" name="Freeform 12"/>
          <p:cNvSpPr/>
          <p:nvPr>
            <p:custDataLst>
              <p:tags r:id="rId31"/>
            </p:custDataLst>
          </p:nvPr>
        </p:nvSpPr>
        <p:spPr bwMode="auto">
          <a:xfrm rot="13238413">
            <a:off x="3795690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Freeform 13"/>
          <p:cNvSpPr/>
          <p:nvPr>
            <p:custDataLst>
              <p:tags r:id="rId32"/>
            </p:custDataLst>
          </p:nvPr>
        </p:nvSpPr>
        <p:spPr bwMode="auto">
          <a:xfrm rot="13238413">
            <a:off x="3829145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Freeform 14"/>
          <p:cNvSpPr/>
          <p:nvPr>
            <p:custDataLst>
              <p:tags r:id="rId33"/>
            </p:custDataLst>
          </p:nvPr>
        </p:nvSpPr>
        <p:spPr bwMode="auto">
          <a:xfrm rot="13238413">
            <a:off x="3796070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Freeform 15"/>
          <p:cNvSpPr/>
          <p:nvPr>
            <p:custDataLst>
              <p:tags r:id="rId34"/>
            </p:custDataLst>
          </p:nvPr>
        </p:nvSpPr>
        <p:spPr bwMode="auto">
          <a:xfrm rot="13238413">
            <a:off x="388397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Freeform 12"/>
          <p:cNvSpPr/>
          <p:nvPr>
            <p:custDataLst>
              <p:tags r:id="rId35"/>
            </p:custDataLst>
          </p:nvPr>
        </p:nvSpPr>
        <p:spPr bwMode="auto">
          <a:xfrm rot="13238413">
            <a:off x="3402380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Freeform 13"/>
          <p:cNvSpPr/>
          <p:nvPr>
            <p:custDataLst>
              <p:tags r:id="rId36"/>
            </p:custDataLst>
          </p:nvPr>
        </p:nvSpPr>
        <p:spPr bwMode="auto">
          <a:xfrm rot="13238413">
            <a:off x="3435834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Freeform 14"/>
          <p:cNvSpPr/>
          <p:nvPr>
            <p:custDataLst>
              <p:tags r:id="rId37"/>
            </p:custDataLst>
          </p:nvPr>
        </p:nvSpPr>
        <p:spPr bwMode="auto">
          <a:xfrm rot="13238413">
            <a:off x="3402761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Freeform 15"/>
          <p:cNvSpPr/>
          <p:nvPr>
            <p:custDataLst>
              <p:tags r:id="rId38"/>
            </p:custDataLst>
          </p:nvPr>
        </p:nvSpPr>
        <p:spPr bwMode="auto">
          <a:xfrm rot="13238413">
            <a:off x="349066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AutoShape 21"/>
          <p:cNvSpPr>
            <a:spLocks noChangeAspect="1" noChangeArrowheads="1" noTextEdit="1"/>
          </p:cNvSpPr>
          <p:nvPr>
            <p:custDataLst>
              <p:tags r:id="rId39"/>
            </p:custDataLst>
          </p:nvPr>
        </p:nvSpPr>
        <p:spPr bwMode="auto">
          <a:xfrm>
            <a:off x="4149742" y="4762832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Freeform 23"/>
          <p:cNvSpPr/>
          <p:nvPr>
            <p:custDataLst>
              <p:tags r:id="rId40"/>
            </p:custDataLst>
          </p:nvPr>
        </p:nvSpPr>
        <p:spPr bwMode="auto">
          <a:xfrm>
            <a:off x="3698704" y="4632587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1"/>
            </p:custDataLst>
          </p:nvPr>
        </p:nvSpPr>
        <p:spPr>
          <a:xfrm>
            <a:off x="1597794" y="4774008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7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提高活动能力：中医护理可以提高患者的活动能力，提高生活质量。</a:t>
            </a:r>
          </a:p>
        </p:txBody>
      </p:sp>
      <p:sp>
        <p:nvSpPr>
          <p:cNvPr id="38" name="文本框 37"/>
          <p:cNvSpPr txBox="1"/>
          <p:nvPr>
            <p:custDataLst>
              <p:tags r:id="rId42"/>
            </p:custDataLst>
          </p:nvPr>
        </p:nvSpPr>
        <p:spPr>
          <a:xfrm>
            <a:off x="8224837" y="4059448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r>
              <a:rPr lang="en-US" altLang="zh-CN" sz="3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9" name="Freeform 12"/>
          <p:cNvSpPr/>
          <p:nvPr>
            <p:custDataLst>
              <p:tags r:id="rId43"/>
            </p:custDataLst>
          </p:nvPr>
        </p:nvSpPr>
        <p:spPr bwMode="auto">
          <a:xfrm rot="13238413">
            <a:off x="8533291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Freeform 13"/>
          <p:cNvSpPr/>
          <p:nvPr>
            <p:custDataLst>
              <p:tags r:id="rId44"/>
            </p:custDataLst>
          </p:nvPr>
        </p:nvSpPr>
        <p:spPr bwMode="auto">
          <a:xfrm rot="13238413">
            <a:off x="8566744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Freeform 14"/>
          <p:cNvSpPr/>
          <p:nvPr>
            <p:custDataLst>
              <p:tags r:id="rId45"/>
            </p:custDataLst>
          </p:nvPr>
        </p:nvSpPr>
        <p:spPr bwMode="auto">
          <a:xfrm rot="13238413">
            <a:off x="8533670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Freeform 15"/>
          <p:cNvSpPr/>
          <p:nvPr>
            <p:custDataLst>
              <p:tags r:id="rId46"/>
            </p:custDataLst>
          </p:nvPr>
        </p:nvSpPr>
        <p:spPr bwMode="auto">
          <a:xfrm rot="13238413">
            <a:off x="862157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Freeform 12"/>
          <p:cNvSpPr/>
          <p:nvPr>
            <p:custDataLst>
              <p:tags r:id="rId47"/>
            </p:custDataLst>
          </p:nvPr>
        </p:nvSpPr>
        <p:spPr bwMode="auto">
          <a:xfrm rot="13238413">
            <a:off x="8139981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Freeform 13"/>
          <p:cNvSpPr/>
          <p:nvPr>
            <p:custDataLst>
              <p:tags r:id="rId48"/>
            </p:custDataLst>
          </p:nvPr>
        </p:nvSpPr>
        <p:spPr bwMode="auto">
          <a:xfrm rot="13238413">
            <a:off x="8173435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Freeform 14"/>
          <p:cNvSpPr/>
          <p:nvPr>
            <p:custDataLst>
              <p:tags r:id="rId49"/>
            </p:custDataLst>
          </p:nvPr>
        </p:nvSpPr>
        <p:spPr bwMode="auto">
          <a:xfrm rot="13238413">
            <a:off x="8140360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Freeform 15"/>
          <p:cNvSpPr/>
          <p:nvPr>
            <p:custDataLst>
              <p:tags r:id="rId50"/>
            </p:custDataLst>
          </p:nvPr>
        </p:nvSpPr>
        <p:spPr bwMode="auto">
          <a:xfrm rot="13238413">
            <a:off x="822826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AutoShape 21"/>
          <p:cNvSpPr>
            <a:spLocks noChangeAspect="1" noChangeArrowheads="1" noTextEdit="1"/>
          </p:cNvSpPr>
          <p:nvPr>
            <p:custDataLst>
              <p:tags r:id="rId51"/>
            </p:custDataLst>
          </p:nvPr>
        </p:nvSpPr>
        <p:spPr bwMode="auto">
          <a:xfrm>
            <a:off x="8887342" y="4762832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Freeform 23"/>
          <p:cNvSpPr/>
          <p:nvPr>
            <p:custDataLst>
              <p:tags r:id="rId52"/>
            </p:custDataLst>
          </p:nvPr>
        </p:nvSpPr>
        <p:spPr bwMode="auto">
          <a:xfrm>
            <a:off x="8436304" y="4632587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53"/>
            </p:custDataLst>
          </p:nvPr>
        </p:nvSpPr>
        <p:spPr>
          <a:xfrm>
            <a:off x="6335395" y="4774008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7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减少复发：中医护理可以减少腰椎间盘突出症的复发，提高生活质量。</a:t>
            </a:r>
          </a:p>
        </p:txBody>
      </p:sp>
    </p:spTree>
    <p:custDataLst>
      <p:tags r:id="rId54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2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降低复发率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>
            <p:custDataLst>
              <p:tags r:id="rId6"/>
            </p:custDataLst>
          </p:nvPr>
        </p:nvSpPr>
        <p:spPr>
          <a:xfrm>
            <a:off x="3699539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7"/>
            </p:custDataLst>
          </p:nvPr>
        </p:nvSpPr>
        <p:spPr>
          <a:xfrm>
            <a:off x="3754494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长期效果：坚持中医护理，有助于保持腰椎健康，降低复发率</a:t>
            </a:r>
          </a:p>
        </p:txBody>
      </p:sp>
      <p:sp>
        <p:nvSpPr>
          <p:cNvPr id="33" name="圆角矩形 32"/>
          <p:cNvSpPr/>
          <p:nvPr>
            <p:custDataLst>
              <p:tags r:id="rId8"/>
            </p:custDataLst>
          </p:nvPr>
        </p:nvSpPr>
        <p:spPr>
          <a:xfrm>
            <a:off x="4300420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04</a:t>
            </a:r>
          </a:p>
        </p:txBody>
      </p:sp>
      <p:sp>
        <p:nvSpPr>
          <p:cNvPr id="38" name="L 形 37"/>
          <p:cNvSpPr/>
          <p:nvPr>
            <p:custDataLst>
              <p:tags r:id="rId9"/>
            </p:custDataLst>
          </p:nvPr>
        </p:nvSpPr>
        <p:spPr>
          <a:xfrm rot="5400000">
            <a:off x="3673616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L 形 38"/>
          <p:cNvSpPr/>
          <p:nvPr>
            <p:custDataLst>
              <p:tags r:id="rId10"/>
            </p:custDataLst>
          </p:nvPr>
        </p:nvSpPr>
        <p:spPr>
          <a:xfrm rot="16200000" flipH="1">
            <a:off x="5674826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L 形 40"/>
          <p:cNvSpPr/>
          <p:nvPr>
            <p:custDataLst>
              <p:tags r:id="rId11"/>
            </p:custDataLst>
          </p:nvPr>
        </p:nvSpPr>
        <p:spPr>
          <a:xfrm rot="5400000" flipH="1">
            <a:off x="3673616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L 形 47"/>
          <p:cNvSpPr/>
          <p:nvPr>
            <p:custDataLst>
              <p:tags r:id="rId12"/>
            </p:custDataLst>
          </p:nvPr>
        </p:nvSpPr>
        <p:spPr>
          <a:xfrm rot="16200000">
            <a:off x="5674826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>
            <p:custDataLst>
              <p:tags r:id="rId13"/>
            </p:custDataLst>
          </p:nvPr>
        </p:nvSpPr>
        <p:spPr>
          <a:xfrm>
            <a:off x="6353993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文本框 51"/>
          <p:cNvSpPr txBox="1"/>
          <p:nvPr>
            <p:custDataLst>
              <p:tags r:id="rId14"/>
            </p:custDataLst>
          </p:nvPr>
        </p:nvSpPr>
        <p:spPr>
          <a:xfrm>
            <a:off x="6408948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复发率降低：通过中医护理，降低腰椎间盘突出症的复发率</a:t>
            </a:r>
          </a:p>
        </p:txBody>
      </p:sp>
      <p:sp>
        <p:nvSpPr>
          <p:cNvPr id="53" name="圆角矩形 52"/>
          <p:cNvSpPr/>
          <p:nvPr>
            <p:custDataLst>
              <p:tags r:id="rId15"/>
            </p:custDataLst>
          </p:nvPr>
        </p:nvSpPr>
        <p:spPr>
          <a:xfrm>
            <a:off x="6954874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03</a:t>
            </a:r>
          </a:p>
        </p:txBody>
      </p:sp>
      <p:sp>
        <p:nvSpPr>
          <p:cNvPr id="54" name="L 形 53"/>
          <p:cNvSpPr/>
          <p:nvPr>
            <p:custDataLst>
              <p:tags r:id="rId16"/>
            </p:custDataLst>
          </p:nvPr>
        </p:nvSpPr>
        <p:spPr>
          <a:xfrm rot="5400000">
            <a:off x="6328070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L 形 54"/>
          <p:cNvSpPr/>
          <p:nvPr>
            <p:custDataLst>
              <p:tags r:id="rId17"/>
            </p:custDataLst>
          </p:nvPr>
        </p:nvSpPr>
        <p:spPr>
          <a:xfrm rot="16200000" flipH="1">
            <a:off x="8329280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1" name="L 形 60"/>
          <p:cNvSpPr/>
          <p:nvPr>
            <p:custDataLst>
              <p:tags r:id="rId18"/>
            </p:custDataLst>
          </p:nvPr>
        </p:nvSpPr>
        <p:spPr>
          <a:xfrm rot="5400000" flipH="1">
            <a:off x="6328070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L 形 61"/>
          <p:cNvSpPr/>
          <p:nvPr>
            <p:custDataLst>
              <p:tags r:id="rId19"/>
            </p:custDataLst>
          </p:nvPr>
        </p:nvSpPr>
        <p:spPr>
          <a:xfrm rot="16200000">
            <a:off x="8329280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2" name="矩形 71"/>
          <p:cNvSpPr/>
          <p:nvPr>
            <p:custDataLst>
              <p:tags r:id="rId20"/>
            </p:custDataLst>
          </p:nvPr>
        </p:nvSpPr>
        <p:spPr>
          <a:xfrm>
            <a:off x="3699539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3" name="文本框 72"/>
          <p:cNvSpPr txBox="1"/>
          <p:nvPr>
            <p:custDataLst>
              <p:tags r:id="rId21"/>
            </p:custDataLst>
          </p:nvPr>
        </p:nvSpPr>
        <p:spPr>
          <a:xfrm>
            <a:off x="3754494" y="1542568"/>
            <a:ext cx="2031279" cy="147550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中医护理方法：针灸、推拿、拔罐等</a:t>
            </a:r>
          </a:p>
        </p:txBody>
      </p:sp>
      <p:sp>
        <p:nvSpPr>
          <p:cNvPr id="74" name="圆角矩形 73"/>
          <p:cNvSpPr/>
          <p:nvPr>
            <p:custDataLst>
              <p:tags r:id="rId22"/>
            </p:custDataLst>
          </p:nvPr>
        </p:nvSpPr>
        <p:spPr>
          <a:xfrm>
            <a:off x="4300420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</a:p>
        </p:txBody>
      </p:sp>
      <p:sp>
        <p:nvSpPr>
          <p:cNvPr id="75" name="L 形 74"/>
          <p:cNvSpPr/>
          <p:nvPr>
            <p:custDataLst>
              <p:tags r:id="rId23"/>
            </p:custDataLst>
          </p:nvPr>
        </p:nvSpPr>
        <p:spPr>
          <a:xfrm rot="5400000">
            <a:off x="3673616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6" name="L 形 75"/>
          <p:cNvSpPr/>
          <p:nvPr>
            <p:custDataLst>
              <p:tags r:id="rId24"/>
            </p:custDataLst>
          </p:nvPr>
        </p:nvSpPr>
        <p:spPr>
          <a:xfrm rot="16200000" flipH="1">
            <a:off x="5674826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7" name="L 形 76"/>
          <p:cNvSpPr/>
          <p:nvPr>
            <p:custDataLst>
              <p:tags r:id="rId25"/>
            </p:custDataLst>
          </p:nvPr>
        </p:nvSpPr>
        <p:spPr>
          <a:xfrm rot="5400000" flipH="1">
            <a:off x="3673616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8" name="L 形 77"/>
          <p:cNvSpPr/>
          <p:nvPr>
            <p:custDataLst>
              <p:tags r:id="rId26"/>
            </p:custDataLst>
          </p:nvPr>
        </p:nvSpPr>
        <p:spPr>
          <a:xfrm rot="16200000">
            <a:off x="5674826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0" name="矩形 79"/>
          <p:cNvSpPr/>
          <p:nvPr>
            <p:custDataLst>
              <p:tags r:id="rId27"/>
            </p:custDataLst>
          </p:nvPr>
        </p:nvSpPr>
        <p:spPr>
          <a:xfrm>
            <a:off x="6353993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1" name="文本框 80"/>
          <p:cNvSpPr txBox="1"/>
          <p:nvPr>
            <p:custDataLst>
              <p:tags r:id="rId28"/>
            </p:custDataLst>
          </p:nvPr>
        </p:nvSpPr>
        <p:spPr>
          <a:xfrm>
            <a:off x="6408948" y="1542568"/>
            <a:ext cx="2031279" cy="147550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效果：缓解疼痛、改善功能、提高生活质量</a:t>
            </a:r>
          </a:p>
        </p:txBody>
      </p:sp>
      <p:sp>
        <p:nvSpPr>
          <p:cNvPr id="82" name="圆角矩形 81"/>
          <p:cNvSpPr/>
          <p:nvPr>
            <p:custDataLst>
              <p:tags r:id="rId29"/>
            </p:custDataLst>
          </p:nvPr>
        </p:nvSpPr>
        <p:spPr>
          <a:xfrm>
            <a:off x="6954874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</a:p>
        </p:txBody>
      </p:sp>
      <p:sp>
        <p:nvSpPr>
          <p:cNvPr id="83" name="L 形 82"/>
          <p:cNvSpPr/>
          <p:nvPr>
            <p:custDataLst>
              <p:tags r:id="rId30"/>
            </p:custDataLst>
          </p:nvPr>
        </p:nvSpPr>
        <p:spPr>
          <a:xfrm rot="5400000">
            <a:off x="6328070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4" name="L 形 83"/>
          <p:cNvSpPr/>
          <p:nvPr>
            <p:custDataLst>
              <p:tags r:id="rId31"/>
            </p:custDataLst>
          </p:nvPr>
        </p:nvSpPr>
        <p:spPr>
          <a:xfrm rot="16200000" flipH="1">
            <a:off x="8329280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5" name="L 形 84"/>
          <p:cNvSpPr/>
          <p:nvPr>
            <p:custDataLst>
              <p:tags r:id="rId32"/>
            </p:custDataLst>
          </p:nvPr>
        </p:nvSpPr>
        <p:spPr>
          <a:xfrm rot="5400000" flipH="1">
            <a:off x="6328070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7" name="L 形 86"/>
          <p:cNvSpPr/>
          <p:nvPr>
            <p:custDataLst>
              <p:tags r:id="rId33"/>
            </p:custDataLst>
          </p:nvPr>
        </p:nvSpPr>
        <p:spPr>
          <a:xfrm rot="16200000">
            <a:off x="8329280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97" name="肘形连接符 96"/>
          <p:cNvCxnSpPr>
            <a:stCxn id="74" idx="2"/>
            <a:endCxn id="82" idx="2"/>
          </p:cNvCxnSpPr>
          <p:nvPr>
            <p:custDataLst>
              <p:tags r:id="rId34"/>
            </p:custDataLst>
          </p:nvPr>
        </p:nvCxnSpPr>
        <p:spPr>
          <a:xfrm rot="5400000" flipV="1">
            <a:off x="6097361" y="2136191"/>
            <a:ext cx="2592" cy="2654454"/>
          </a:xfrm>
          <a:prstGeom prst="bentConnector3">
            <a:avLst>
              <a:gd name="adj1" fmla="val 7540000"/>
            </a:avLst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等腰三角形 116"/>
          <p:cNvSpPr/>
          <p:nvPr>
            <p:custDataLst>
              <p:tags r:id="rId35"/>
            </p:custDataLst>
          </p:nvPr>
        </p:nvSpPr>
        <p:spPr>
          <a:xfrm rot="5400000">
            <a:off x="4768579" y="3614286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8" name="等腰三角形 117"/>
          <p:cNvSpPr/>
          <p:nvPr>
            <p:custDataLst>
              <p:tags r:id="rId36"/>
            </p:custDataLst>
          </p:nvPr>
        </p:nvSpPr>
        <p:spPr>
          <a:xfrm rot="10800000">
            <a:off x="7385056" y="3655112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0" name="等腰三角形 119"/>
          <p:cNvSpPr/>
          <p:nvPr>
            <p:custDataLst>
              <p:tags r:id="rId37"/>
            </p:custDataLst>
          </p:nvPr>
        </p:nvSpPr>
        <p:spPr>
          <a:xfrm rot="16200000">
            <a:off x="7346043" y="3952831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1" name="等腰三角形 120"/>
          <p:cNvSpPr/>
          <p:nvPr>
            <p:custDataLst>
              <p:tags r:id="rId38"/>
            </p:custDataLst>
          </p:nvPr>
        </p:nvSpPr>
        <p:spPr>
          <a:xfrm rot="10800000">
            <a:off x="4730602" y="3976553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63" name="肘形连接符 96"/>
          <p:cNvCxnSpPr>
            <a:stCxn id="33" idx="0"/>
            <a:endCxn id="120" idx="0"/>
          </p:cNvCxnSpPr>
          <p:nvPr>
            <p:custDataLst>
              <p:tags r:id="rId39"/>
            </p:custDataLst>
          </p:nvPr>
        </p:nvCxnSpPr>
        <p:spPr>
          <a:xfrm rot="16200000">
            <a:off x="5972175" y="2792095"/>
            <a:ext cx="172085" cy="2576195"/>
          </a:xfrm>
          <a:prstGeom prst="bentConnector2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82" idx="2"/>
            <a:endCxn id="53" idx="0"/>
          </p:cNvCxnSpPr>
          <p:nvPr>
            <p:custDataLst>
              <p:tags r:id="rId40"/>
            </p:custDataLst>
          </p:nvPr>
        </p:nvCxnSpPr>
        <p:spPr>
          <a:xfrm flipH="1">
            <a:off x="7425223" y="3463417"/>
            <a:ext cx="0" cy="702945"/>
          </a:xfrm>
          <a:prstGeom prst="line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41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副标题内容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耐心观看"/>
  <p:tag name="KSO_WM_UNIT_TYPE" val="a"/>
  <p:tag name="KSO_WM_UNIT_VALUE" val="10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2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22"/>
  <p:tag name="KSO_WM_TEMPLATE_MASTER_TYPE" val="1"/>
  <p:tag name="KSO_WM_TEMPLATE_SUBCATEGORY" val="29"/>
  <p:tag name="KSO_WM_TEMPLATE_THUMBS_INDEX" val="1、11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2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0"/>
  <p:tag name="KSO_WM_UNIT_TEXT_FILL_FORE_SCHEMECOLOR_INDEX_BRIGHTNESS" val="0"/>
  <p:tag name="KSO_WM_UNIT_TEXT_FILL_TYPE" val="1"/>
  <p:tag name="KSO_WM_UNIT_TYPE" val="f"/>
  <p:tag name="KSO_WM_UNIT_VALUE" val="60"/>
</p:tagLst>
</file>

<file path=ppt/tags/tag184.xml><?xml version="1.0" encoding="utf-8"?>
<p:tagLst xmlns:p="http://schemas.openxmlformats.org/presentationml/2006/main">
  <p:tag name="KSO_WM_BEAUTIFY_FLAG" val="#wm#"/>
  <p:tag name="KSO_WM_SLIDE_CONTENT_AREA" val="{&quot;left&quot;:&quot;52.2&quot;,&quot;top&quot;:&quot;111.9&quot;,&quot;width&quot;:&quot;620.7&quot;,&quot;height&quot;:&quot;260.55&quot;}"/>
  <p:tag name="KSO_WM_SLIDE_ID" val="custom20230822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22"/>
  <p:tag name="KSO_WM_TEMPLATE_MASTER_TYPE" val="1"/>
  <p:tag name="KSO_WM_TEMPLATE_SUBCATEGORY" val="0"/>
  <p:tag name="KSO_WM_TEMPLATE_THUMBS_INDEX" val="1、11"/>
</p:tagLst>
</file>

<file path=ppt/tags/tag1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2"/>
  <p:tag name="KSO_WM_UNIT_COMPATIBLE" val="0"/>
  <p:tag name="KSO_WM_UNIT_DIAGRAM_ISNUMVISUAL" val="0"/>
  <p:tag name="KSO_WM_UNIT_DIAGRAM_ISREFERUNIT" val="0"/>
  <p:tag name="KSO_WM_UNIT_HIGHLIGHT" val="0"/>
  <p:tag name="KSO_WM_UNIT_ID" val="custom20230822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USESOURCEFORMAT_APPLY" val="0"/>
  <p:tag name="KSO_WM_UNIT_VALUE" val="10"/>
</p:tagLst>
</file>

<file path=ppt/tags/tag1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2"/>
  <p:tag name="KSO_WM_UNIT_COMPATIBLE" val="0"/>
  <p:tag name="KSO_WM_UNIT_DIAGRAM_ISNUMVISUAL" val="0"/>
  <p:tag name="KSO_WM_UNIT_DIAGRAM_ISREFERUNIT" val="0"/>
  <p:tag name="KSO_WM_UNIT_HIGHLIGHT" val="0"/>
  <p:tag name="KSO_WM_UNIT_ID" val="custom20230822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1"/>
</p:tagLst>
</file>

<file path=ppt/tags/tag1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2"/>
  <p:tag name="KSO_WM_UNIT_COMPATIBLE" val="0"/>
  <p:tag name="KSO_WM_UNIT_DIAGRAM_ISNUMVISUAL" val="0"/>
  <p:tag name="KSO_WM_UNIT_DIAGRAM_ISREFERUNIT" val="0"/>
  <p:tag name="KSO_WM_UNIT_HIGHLIGHT" val="0"/>
  <p:tag name="KSO_WM_UNIT_ID" val="custom20230822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2"/>
  <p:tag name="KSO_WM_UNIT_COMPATIBLE" val="0"/>
  <p:tag name="KSO_WM_UNIT_DIAGRAM_ISNUMVISUAL" val="0"/>
  <p:tag name="KSO_WM_UNIT_DIAGRAM_ISREFERUNIT" val="0"/>
  <p:tag name="KSO_WM_UNIT_HIGHLIGHT" val="0"/>
  <p:tag name="KSO_WM_UNIT_ID" val="custom20230822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1"/>
</p:tagLst>
</file>

<file path=ppt/tags/tag1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2"/>
  <p:tag name="KSO_WM_UNIT_COMPATIBLE" val="0"/>
  <p:tag name="KSO_WM_UNIT_DIAGRAM_ISNUMVISUAL" val="0"/>
  <p:tag name="KSO_WM_UNIT_DIAGRAM_ISREFERUNIT" val="0"/>
  <p:tag name="KSO_WM_UNIT_HIGHLIGHT" val="0"/>
  <p:tag name="KSO_WM_UNIT_ID" val="custom20230822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2"/>
  <p:tag name="KSO_WM_UNIT_COMPATIBLE" val="0"/>
  <p:tag name="KSO_WM_UNIT_DIAGRAM_ISNUMVISUAL" val="0"/>
  <p:tag name="KSO_WM_UNIT_DIAGRAM_ISREFERUNIT" val="0"/>
  <p:tag name="KSO_WM_UNIT_HIGHLIGHT" val="0"/>
  <p:tag name="KSO_WM_UNIT_ID" val="custom20230822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1"/>
</p:tagLst>
</file>

<file path=ppt/tags/tag1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2"/>
  <p:tag name="KSO_WM_UNIT_COMPATIBLE" val="0"/>
  <p:tag name="KSO_WM_UNIT_DIAGRAM_ISNUMVISUAL" val="0"/>
  <p:tag name="KSO_WM_UNIT_DIAGRAM_ISREFERUNIT" val="0"/>
  <p:tag name="KSO_WM_UNIT_HIGHLIGHT" val="0"/>
  <p:tag name="KSO_WM_UNIT_ID" val="custom20230822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2"/>
  <p:tag name="KSO_WM_UNIT_COMPATIBLE" val="0"/>
  <p:tag name="KSO_WM_UNIT_DIAGRAM_ISNUMVISUAL" val="0"/>
  <p:tag name="KSO_WM_UNIT_DIAGRAM_ISREFERUNIT" val="0"/>
  <p:tag name="KSO_WM_UNIT_HIGHLIGHT" val="0"/>
  <p:tag name="KSO_WM_UNIT_ID" val="custom20230822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1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2"/>
  <p:tag name="KSO_WM_UNIT_COMPATIBLE" val="0"/>
  <p:tag name="KSO_WM_UNIT_DIAGRAM_ISNUMVISUAL" val="0"/>
  <p:tag name="KSO_WM_UNIT_DIAGRAM_ISREFERUNIT" val="0"/>
  <p:tag name="KSO_WM_UNIT_HIGHLIGHT" val="0"/>
  <p:tag name="KSO_WM_UNIT_ID" val="custom20230822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22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22"/>
  <p:tag name="KSO_WM_TEMPLATE_MASTER_TYPE" val="1"/>
  <p:tag name="KSO_WM_TEMPLATE_SUBCATEGORY" val="0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0"/>
</p:tagLst>
</file>

<file path=ppt/tags/tag196.xml><?xml version="1.0" encoding="utf-8"?>
<p:tagLst xmlns:p="http://schemas.openxmlformats.org/presentationml/2006/main">
  <p:tag name="KSO_WM_BEAUTIFY_FLAG" val="#wm#"/>
  <p:tag name="KSO_WM_SLIDE_CONTENT_AREA" val="{&quot;left&quot;:&quot;52.2&quot;,&quot;top&quot;:&quot;117.4&quot;,&quot;width&quot;:&quot;521.85&quot;,&quot;height&quot;:&quot;319.1&quot;}"/>
  <p:tag name="KSO_WM_SLIDE_ID" val="custom20230822_9"/>
  <p:tag name="KSO_WM_SLIDE_INDEX" val="9"/>
  <p:tag name="KSO_WM_SLIDE_ITEM_CNT" val="0"/>
  <p:tag name="KSO_WM_SLIDE_LAYOUT" val="a"/>
  <p:tag name="KSO_WM_SLIDE_LAYOUT_CNT" val="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2"/>
  <p:tag name="KSO_WM_TEMPLATE_MASTER_TYPE" val="1"/>
  <p:tag name="KSO_WM_TEMPLATE_SUBCATEGORY" val="0"/>
</p:tagLst>
</file>

<file path=ppt/tags/tag1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00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201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202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03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204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205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06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207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208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09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210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211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12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213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214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15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216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217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18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219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220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21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222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223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2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38:36&quot;,&quot;maxSize&quot;:{&quot;size1&quot;:22.2},&quot;minSize&quot;:{&quot;size1&quot;:13.5},&quot;normalSize&quot;:{&quot;size1&quot;:13.5},&quot;subLayout&quot;:[{&quot;id&quot;:&quot;2023-09-10T17:38:36&quot;,&quot;margin&quot;:{&quot;bottom&quot;:0.025999998673796654,&quot;left&quot;:2.117000102996826,&quot;right&quot;:1.2699999809265137,&quot;top&quot;:0.4230000376701355},&quot;type&quot;:0},{&quot;id&quot;:&quot;2023-09-10T17:38:3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2"/>
  <p:tag name="KSO_WM_TEMPLATE_MASTER_TYPE" val="0"/>
  <p:tag name="KSO_WM_TEMPLATE_SUBCATEGORY" val="25"/>
</p:tagLst>
</file>

<file path=ppt/tags/tag2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1"/>
  <p:tag name="KSO_WM_UNIT_INDEX" val="1_1_1"/>
  <p:tag name="KSO_WM_UNIT_LAYERLEVEL" val="1_1_1"/>
  <p:tag name="KSO_WM_UNIT_SUBTYPE" val="d"/>
  <p:tag name="KSO_WM_UNIT_TYPE" val="l_h_i"/>
  <p:tag name="KSO_WM_UNIT_USESOURCEFORMAT_APPLY" val="0"/>
  <p:tag name="KSO_WM_UNIT_VALUE" val="0"/>
</p:tagLst>
</file>

<file path=ppt/tags/tag22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8"/>
  <p:tag name="KSO_WM_UNIT_INDEX" val="1_1_8"/>
  <p:tag name="KSO_WM_UNIT_LAYERLEVEL" val="1_1_1"/>
  <p:tag name="KSO_WM_UNIT_TYPE" val="l_h_i"/>
  <p:tag name="KSO_WM_UNIT_USESOURCEFORMAT_APPLY" val="0"/>
  <p:tag name="KSO_WM_UNIT_VALUE" val="0"/>
</p:tagLst>
</file>

<file path=ppt/tags/tag23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1_9"/>
  <p:tag name="KSO_WM_UNIT_INDEX" val="1_1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3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10"/>
  <p:tag name="KSO_WM_UNIT_INDEX" val="1_1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3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11"/>
  <p:tag name="KSO_WM_UNIT_INDEX" val="1_1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2"/>
  <p:tag name="KSO_WM_UNIT_INDEX" val="1_1_2"/>
  <p:tag name="KSO_WM_UNIT_LAYERLEVEL" val="1_1_1"/>
  <p:tag name="KSO_WM_UNIT_TYPE" val="l_h_i"/>
  <p:tag name="KSO_WM_UNIT_USESOURCEFORMAT_APPLY" val="0"/>
  <p:tag name="KSO_WM_UNIT_VALUE" val="0"/>
</p:tagLst>
</file>

<file path=ppt/tags/tag23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3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3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3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3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20"/>
</p:tagLst>
</file>

<file path=ppt/tags/tag24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1"/>
  <p:tag name="KSO_WM_UNIT_INDEX" val="1_2_1"/>
  <p:tag name="KSO_WM_UNIT_LAYERLEVEL" val="1_1_1"/>
  <p:tag name="KSO_WM_UNIT_SUBTYPE" val="d"/>
  <p:tag name="KSO_WM_UNIT_TYPE" val="l_h_i"/>
  <p:tag name="KSO_WM_UNIT_USESOURCEFORMAT_APPLY" val="0"/>
  <p:tag name="KSO_WM_UNIT_VALUE" val="0"/>
</p:tagLst>
</file>

<file path=ppt/tags/tag24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8"/>
  <p:tag name="KSO_WM_UNIT_INDEX" val="1_2_8"/>
  <p:tag name="KSO_WM_UNIT_LAYERLEVEL" val="1_1_1"/>
  <p:tag name="KSO_WM_UNIT_TYPE" val="l_h_i"/>
  <p:tag name="KSO_WM_UNIT_USESOURCEFORMAT_APPLY" val="0"/>
  <p:tag name="KSO_WM_UNIT_VALUE" val="0"/>
</p:tagLst>
</file>

<file path=ppt/tags/tag24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2_9"/>
  <p:tag name="KSO_WM_UNIT_INDEX" val="1_2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10"/>
  <p:tag name="KSO_WM_UNIT_INDEX" val="1_2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11"/>
  <p:tag name="KSO_WM_UNIT_INDEX" val="1_2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2"/>
  <p:tag name="KSO_WM_UNIT_INDEX" val="1_2_2"/>
  <p:tag name="KSO_WM_UNIT_LAYERLEVEL" val="1_1_1"/>
  <p:tag name="KSO_WM_UNIT_TYPE" val="l_h_i"/>
  <p:tag name="KSO_WM_UNIT_USESOURCEFORMAT_APPLY" val="0"/>
  <p:tag name="KSO_WM_UNIT_VALUE" val="0"/>
</p:tagLst>
</file>

<file path=ppt/tags/tag24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20"/>
</p:tagLst>
</file>

<file path=ppt/tags/tag25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1"/>
  <p:tag name="KSO_WM_UNIT_INDEX" val="1_3_1"/>
  <p:tag name="KSO_WM_UNIT_LAYERLEVEL" val="1_1_1"/>
  <p:tag name="KSO_WM_UNIT_SUBTYPE" val="d"/>
  <p:tag name="KSO_WM_UNIT_TYPE" val="l_h_i"/>
  <p:tag name="KSO_WM_UNIT_USESOURCEFORMAT_APPLY" val="0"/>
  <p:tag name="KSO_WM_UNIT_VALUE" val="0"/>
</p:tagLst>
</file>

<file path=ppt/tags/tag25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5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8"/>
  <p:tag name="KSO_WM_UNIT_INDEX" val="1_3_8"/>
  <p:tag name="KSO_WM_UNIT_LAYERLEVEL" val="1_1_1"/>
  <p:tag name="KSO_WM_UNIT_TYPE" val="l_h_i"/>
  <p:tag name="KSO_WM_UNIT_USESOURCEFORMAT_APPLY" val="0"/>
  <p:tag name="KSO_WM_UNIT_VALUE" val="0"/>
</p:tagLst>
</file>

<file path=ppt/tags/tag25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3_9"/>
  <p:tag name="KSO_WM_UNIT_INDEX" val="1_3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10"/>
  <p:tag name="KSO_WM_UNIT_INDEX" val="1_3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11"/>
  <p:tag name="KSO_WM_UNIT_INDEX" val="1_3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5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2"/>
  <p:tag name="KSO_WM_UNIT_INDEX" val="1_3_2"/>
  <p:tag name="KSO_WM_UNIT_LAYERLEVEL" val="1_1_1"/>
  <p:tag name="KSO_WM_UNIT_TYPE" val="l_h_i"/>
  <p:tag name="KSO_WM_UNIT_USESOURCEFORMAT_APPLY" val="0"/>
  <p:tag name="KSO_WM_UNIT_VALUE" val="0"/>
</p:tagLst>
</file>

<file path=ppt/tags/tag25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20"/>
</p:tagLst>
</file>

<file path=ppt/tags/tag26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1"/>
  <p:tag name="KSO_WM_UNIT_INDEX" val="1_4_1"/>
  <p:tag name="KSO_WM_UNIT_LAYERLEVEL" val="1_1_1"/>
  <p:tag name="KSO_WM_UNIT_SUBTYPE" val="d"/>
  <p:tag name="KSO_WM_UNIT_TYPE" val="l_h_i"/>
  <p:tag name="KSO_WM_UNIT_USESOURCEFORMAT_APPLY" val="0"/>
  <p:tag name="KSO_WM_UNIT_VALUE" val="0"/>
</p:tagLst>
</file>

<file path=ppt/tags/tag26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6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8"/>
  <p:tag name="KSO_WM_UNIT_INDEX" val="1_4_8"/>
  <p:tag name="KSO_WM_UNIT_LAYERLEVEL" val="1_1_1"/>
  <p:tag name="KSO_WM_UNIT_TYPE" val="l_h_i"/>
  <p:tag name="KSO_WM_UNIT_USESOURCEFORMAT_APPLY" val="0"/>
  <p:tag name="KSO_WM_UNIT_VALUE" val="0"/>
</p:tagLst>
</file>

<file path=ppt/tags/tag26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4_9"/>
  <p:tag name="KSO_WM_UNIT_INDEX" val="1_4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10"/>
  <p:tag name="KSO_WM_UNIT_INDEX" val="1_4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11"/>
  <p:tag name="KSO_WM_UNIT_INDEX" val="1_4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7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2"/>
  <p:tag name="KSO_WM_UNIT_INDEX" val="1_4_2"/>
  <p:tag name="KSO_WM_UNIT_LAYERLEVEL" val="1_1_1"/>
  <p:tag name="KSO_WM_UNIT_TYPE" val="l_h_i"/>
  <p:tag name="KSO_WM_UNIT_USESOURCEFORMAT_APPLY" val="0"/>
  <p:tag name="KSO_WM_UNIT_VALUE" val="0"/>
</p:tagLst>
</file>

<file path=ppt/tags/tag27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20"/>
</p:tagLst>
</file>

<file path=ppt/tags/tag27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38:36&quot;,&quot;maxSize&quot;:{&quot;size1&quot;:22.2},&quot;minSize&quot;:{&quot;size1&quot;:13.5},&quot;normalSize&quot;:{&quot;size1&quot;:13.5},&quot;subLayout&quot;:[{&quot;id&quot;:&quot;2023-09-10T17:38:36&quot;,&quot;margin&quot;:{&quot;bottom&quot;:0.025999998673796654,&quot;left&quot;:2.117000102996826,&quot;right&quot;:1.2699999809265137,&quot;top&quot;:0.4230000376701355},&quot;type&quot;:0},{&quot;id&quot;:&quot;2023-09-10T17:38:3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2"/>
  <p:tag name="KSO_WM_TEMPLATE_MASTER_TYPE" val="0"/>
  <p:tag name="KSO_WM_TEMPLATE_SUBCATEGORY" val="25"/>
</p:tagLst>
</file>

<file path=ppt/tags/tag2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5_5*l_h_i*1_1_1"/>
  <p:tag name="KSO_WM_UNIT_INDEX" val="1_1_1"/>
  <p:tag name="KSO_WM_UNIT_LAYERLEVEL" val="1_1_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5_5*l_h_i*1_1_2"/>
  <p:tag name="KSO_WM_UNIT_INDEX" val="1_1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5_5*l_h_i*1_2_1"/>
  <p:tag name="KSO_WM_UNIT_INDEX" val="1_2_1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5_5*l_h_i*1_2_2"/>
  <p:tag name="KSO_WM_UNIT_INDEX" val="1_2_2"/>
  <p:tag name="KSO_WM_UNIT_LAYERLEVEL" val="1_1_1"/>
  <p:tag name="KSO_WM_UNIT_SHADOW_SCHEMECOLOR_INDEX" val="7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5_5*l_h_i*1_3_1"/>
  <p:tag name="KSO_WM_UNIT_INDEX" val="1_3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5_5*l_h_i*1_3_2"/>
  <p:tag name="KSO_WM_UNIT_INDEX" val="1_3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5_5*l_h_i*1_4_1"/>
  <p:tag name="KSO_WM_UNIT_INDEX" val="1_4_1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5_5*l_h_i*1_4_2"/>
  <p:tag name="KSO_WM_UNIT_INDEX" val="1_4_2"/>
  <p:tag name="KSO_WM_UNIT_LAYERLEVEL" val="1_1_1"/>
  <p:tag name="KSO_WM_UNIT_SHADOW_SCHEMECOLOR_INDEX" val="10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5_5*l_h_i*1_5_1"/>
  <p:tag name="KSO_WM_UNIT_INDEX" val="1_5_1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5_5*l_h_i*1_5_2"/>
  <p:tag name="KSO_WM_UNIT_INDEX" val="1_5_2"/>
  <p:tag name="KSO_WM_UNIT_LAYERLEVEL" val="1_1_1"/>
  <p:tag name="KSO_WM_UNIT_SHADOW_SCHEMECOLOR_INDEX" val="6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5_5*l_h_i*1_6_1"/>
  <p:tag name="KSO_WM_UNIT_INDEX" val="1_6_1"/>
  <p:tag name="KSO_WM_UNIT_LAYERLEVEL" val="1_1_1"/>
  <p:tag name="KSO_WM_UNIT_SHADOW_SCHEMECOLOR_INDEX" val="8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6_1"/>
  <p:tag name="KSO_WM_UNIT_INDEX" val="1_6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5_5*l_h_i*1_6_2"/>
  <p:tag name="KSO_WM_UNIT_INDEX" val="1_6_2"/>
  <p:tag name="KSO_WM_UNIT_LAYERLEVEL" val="1_1_1"/>
  <p:tag name="KSO_WM_UNIT_SHADOW_SCHEMECOLOR_INDEX" val="8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38:37&quot;,&quot;maxSize&quot;:{&quot;size1&quot;:22.2},&quot;minSize&quot;:{&quot;size1&quot;:13.5},&quot;normalSize&quot;:{&quot;size1&quot;:13.5},&quot;subLayout&quot;:[{&quot;id&quot;:&quot;2023-09-10T17:38:37&quot;,&quot;margin&quot;:{&quot;bottom&quot;:0.025999998673796654,&quot;left&quot;:2.117000102996826,&quot;right&quot;:1.2699999809265137,&quot;top&quot;:0.4230000376701355},&quot;type&quot;:0},{&quot;id&quot;:&quot;2023-09-10T17:38:3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2"/>
  <p:tag name="KSO_WM_TEMPLATE_MASTER_TYPE" val="0"/>
  <p:tag name="KSO_WM_TEMPLATE_SUBCATEGORY" val="25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0"/>
</p:tagLst>
</file>

<file path=ppt/tags/tag306.xml><?xml version="1.0" encoding="utf-8"?>
<p:tagLst xmlns:p="http://schemas.openxmlformats.org/presentationml/2006/main">
  <p:tag name="KSO_WM_BEAUTIFY_FLAG" val="#wm#"/>
  <p:tag name="KSO_WM_SLIDE_CONTENT_AREA" val="{&quot;left&quot;:&quot;52.2&quot;,&quot;top&quot;:&quot;117.4&quot;,&quot;width&quot;:&quot;521.85&quot;,&quot;height&quot;:&quot;319.1&quot;}"/>
  <p:tag name="KSO_WM_SLIDE_ID" val="custom20230822_9"/>
  <p:tag name="KSO_WM_SLIDE_INDEX" val="9"/>
  <p:tag name="KSO_WM_SLIDE_ITEM_CNT" val="0"/>
  <p:tag name="KSO_WM_SLIDE_LAYOUT" val="a"/>
  <p:tag name="KSO_WM_SLIDE_LAYOUT_CNT" val="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2"/>
  <p:tag name="KSO_WM_TEMPLATE_MASTER_TYPE" val="1"/>
  <p:tag name="KSO_WM_TEMPLATE_SUBCATEGORY" val="0"/>
</p:tagLst>
</file>

<file path=ppt/tags/tag3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0.xml><?xml version="1.0" encoding="utf-8"?>
<p:tagLst xmlns:p="http://schemas.openxmlformats.org/presentationml/2006/main">
  <p:tag name="KSO_WM_ASSEMBLE_CHIP_INDEX" val="0e2a010546c048129fba4cf3ff5dc319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507_5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311.xml><?xml version="1.0" encoding="utf-8"?>
<p:tagLst xmlns:p="http://schemas.openxmlformats.org/presentationml/2006/main">
  <p:tag name="KSO_WM_ASSEMBLE_CHIP_INDEX" val="0e2a010546c048129fba4cf3ff5dc319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HIGHLIGHT" val="0"/>
  <p:tag name="KSO_WM_UNIT_ID" val="diagram20219507_5*l_h_f*1_1_1"/>
  <p:tag name="KSO_WM_UNIT_INDEX" val="1_1_1"/>
  <p:tag name="KSO_WM_UNIT_LAYERLEVEL" val="1_1_1"/>
  <p:tag name="KSO_WM_UNIT_NOCLEAR" val="0"/>
  <p:tag name="KSO_WM_UNIT_PRESET_TEXT" val="在此输入你的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12"/>
</p:tagLst>
</file>

<file path=ppt/tags/tag312.xml><?xml version="1.0" encoding="utf-8"?>
<p:tagLst xmlns:p="http://schemas.openxmlformats.org/presentationml/2006/main">
  <p:tag name="KSO_WM_ASSEMBLE_CHIP_INDEX" val="0e2a010546c048129fba4cf3ff5dc319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HIGHLIGHT" val="0"/>
  <p:tag name="KSO_WM_UNIT_ID" val="diagram20219507_5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EXT_LINE_FILL_TYPE" val="2"/>
  <p:tag name="KSO_WM_UNIT_TEXT_LINE_FORE_SCHEMECOLOR_INDEX" val="14"/>
  <p:tag name="KSO_WM_UNIT_TEXT_LINE_FORE_SCHEMECOLOR_INDEX_BRIGHTNESS" val="0"/>
  <p:tag name="KSO_WM_UNIT_TYPE" val="l_h_i"/>
  <p:tag name="KSO_WM_UNIT_USESOURCEFORMAT_APPLY" val="0"/>
  <p:tag name="KSO_WM_UNIT_VALUE" val="1"/>
</p:tagLst>
</file>

<file path=ppt/tags/tag313.xml><?xml version="1.0" encoding="utf-8"?>
<p:tagLst xmlns:p="http://schemas.openxmlformats.org/presentationml/2006/main">
  <p:tag name="KSO_WM_ASSEMBLE_CHIP_INDEX" val="0e2a010546c048129fba4cf3ff5dc319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507_5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314.xml><?xml version="1.0" encoding="utf-8"?>
<p:tagLst xmlns:p="http://schemas.openxmlformats.org/presentationml/2006/main">
  <p:tag name="KSO_WM_ASSEMBLE_CHIP_INDEX" val="0e2a010546c048129fba4cf3ff5dc319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HIGHLIGHT" val="0"/>
  <p:tag name="KSO_WM_UNIT_ID" val="diagram20219507_5*l_h_f*1_2_1"/>
  <p:tag name="KSO_WM_UNIT_INDEX" val="1_2_1"/>
  <p:tag name="KSO_WM_UNIT_LAYERLEVEL" val="1_1_1"/>
  <p:tag name="KSO_WM_UNIT_NOCLEAR" val="0"/>
  <p:tag name="KSO_WM_UNIT_PRESET_TEXT" val="在此输入你的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12"/>
</p:tagLst>
</file>

<file path=ppt/tags/tag315.xml><?xml version="1.0" encoding="utf-8"?>
<p:tagLst xmlns:p="http://schemas.openxmlformats.org/presentationml/2006/main">
  <p:tag name="KSO_WM_ASSEMBLE_CHIP_INDEX" val="0e2a010546c048129fba4cf3ff5dc319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HIGHLIGHT" val="0"/>
  <p:tag name="KSO_WM_UNIT_ID" val="diagram20219507_5*l_h_i*1_2_2"/>
  <p:tag name="KSO_WM_UNIT_INDEX" val="1_2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EXT_LINE_FILL_TYPE" val="2"/>
  <p:tag name="KSO_WM_UNIT_TEXT_LINE_FORE_SCHEMECOLOR_INDEX" val="14"/>
  <p:tag name="KSO_WM_UNIT_TEXT_LINE_FORE_SCHEMECOLOR_INDEX_BRIGHTNESS" val="0"/>
  <p:tag name="KSO_WM_UNIT_TYPE" val="l_h_i"/>
  <p:tag name="KSO_WM_UNIT_USESOURCEFORMAT_APPLY" val="0"/>
  <p:tag name="KSO_WM_UNIT_VALUE" val="1"/>
</p:tagLst>
</file>

<file path=ppt/tags/tag316.xml><?xml version="1.0" encoding="utf-8"?>
<p:tagLst xmlns:p="http://schemas.openxmlformats.org/presentationml/2006/main">
  <p:tag name="KSO_WM_ASSEMBLE_CHIP_INDEX" val="0e2a010546c048129fba4cf3ff5dc319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507_5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317.xml><?xml version="1.0" encoding="utf-8"?>
<p:tagLst xmlns:p="http://schemas.openxmlformats.org/presentationml/2006/main">
  <p:tag name="KSO_WM_ASSEMBLE_CHIP_INDEX" val="0e2a010546c048129fba4cf3ff5dc319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HIGHLIGHT" val="0"/>
  <p:tag name="KSO_WM_UNIT_ID" val="diagram20219507_5*l_h_f*1_3_1"/>
  <p:tag name="KSO_WM_UNIT_INDEX" val="1_3_1"/>
  <p:tag name="KSO_WM_UNIT_LAYERLEVEL" val="1_1_1"/>
  <p:tag name="KSO_WM_UNIT_NOCLEAR" val="0"/>
  <p:tag name="KSO_WM_UNIT_PRESET_TEXT" val="在此输入你的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12"/>
</p:tagLst>
</file>

<file path=ppt/tags/tag318.xml><?xml version="1.0" encoding="utf-8"?>
<p:tagLst xmlns:p="http://schemas.openxmlformats.org/presentationml/2006/main">
  <p:tag name="KSO_WM_ASSEMBLE_CHIP_INDEX" val="0e2a010546c048129fba4cf3ff5dc319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HIGHLIGHT" val="0"/>
  <p:tag name="KSO_WM_UNIT_ID" val="diagram20219507_5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EXT_LINE_FILL_TYPE" val="2"/>
  <p:tag name="KSO_WM_UNIT_TEXT_LINE_FORE_SCHEMECOLOR_INDEX" val="14"/>
  <p:tag name="KSO_WM_UNIT_TEXT_LINE_FORE_SCHEMECOLOR_INDEX_BRIGHTNESS" val="0"/>
  <p:tag name="KSO_WM_UNIT_TYPE" val="l_h_i"/>
  <p:tag name="KSO_WM_UNIT_USESOURCEFORMAT_APPLY" val="0"/>
  <p:tag name="KSO_WM_UNIT_VALUE" val="1"/>
</p:tagLst>
</file>

<file path=ppt/tags/tag319.xml><?xml version="1.0" encoding="utf-8"?>
<p:tagLst xmlns:p="http://schemas.openxmlformats.org/presentationml/2006/main">
  <p:tag name="KSO_WM_ASSEMBLE_CHIP_INDEX" val="0e2a010546c048129fba4cf3ff5dc319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507_5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320.xml><?xml version="1.0" encoding="utf-8"?>
<p:tagLst xmlns:p="http://schemas.openxmlformats.org/presentationml/2006/main">
  <p:tag name="KSO_WM_ASSEMBLE_CHIP_INDEX" val="0e2a010546c048129fba4cf3ff5dc319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HIGHLIGHT" val="0"/>
  <p:tag name="KSO_WM_UNIT_ID" val="diagram20219507_5*l_h_f*1_4_1"/>
  <p:tag name="KSO_WM_UNIT_INDEX" val="1_4_1"/>
  <p:tag name="KSO_WM_UNIT_LAYERLEVEL" val="1_1_1"/>
  <p:tag name="KSO_WM_UNIT_NOCLEAR" val="0"/>
  <p:tag name="KSO_WM_UNIT_PRESET_TEXT" val="在此输入你的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12"/>
</p:tagLst>
</file>

<file path=ppt/tags/tag321.xml><?xml version="1.0" encoding="utf-8"?>
<p:tagLst xmlns:p="http://schemas.openxmlformats.org/presentationml/2006/main">
  <p:tag name="KSO_WM_ASSEMBLE_CHIP_INDEX" val="0e2a010546c048129fba4cf3ff5dc319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HIGHLIGHT" val="0"/>
  <p:tag name="KSO_WM_UNIT_ID" val="diagram20219507_5*l_h_i*1_4_2"/>
  <p:tag name="KSO_WM_UNIT_INDEX" val="1_4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EXT_LINE_FILL_TYPE" val="2"/>
  <p:tag name="KSO_WM_UNIT_TEXT_LINE_FORE_SCHEMECOLOR_INDEX" val="14"/>
  <p:tag name="KSO_WM_UNIT_TEXT_LINE_FORE_SCHEMECOLOR_INDEX_BRIGHTNESS" val="0"/>
  <p:tag name="KSO_WM_UNIT_TYPE" val="l_h_i"/>
  <p:tag name="KSO_WM_UNIT_USESOURCEFORMAT_APPLY" val="0"/>
  <p:tag name="KSO_WM_UNIT_VALUE" val="1"/>
</p:tagLst>
</file>

<file path=ppt/tags/tag322.xml><?xml version="1.0" encoding="utf-8"?>
<p:tagLst xmlns:p="http://schemas.openxmlformats.org/presentationml/2006/main">
  <p:tag name="KSO_WM_ASSEMBLE_CHIP_INDEX" val="0e2a010546c048129fba4cf3ff5dc319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507_5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323.xml><?xml version="1.0" encoding="utf-8"?>
<p:tagLst xmlns:p="http://schemas.openxmlformats.org/presentationml/2006/main">
  <p:tag name="KSO_WM_ASSEMBLE_CHIP_INDEX" val="0e2a010546c048129fba4cf3ff5dc319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HIGHLIGHT" val="0"/>
  <p:tag name="KSO_WM_UNIT_ID" val="diagram20219507_5*l_h_f*1_5_1"/>
  <p:tag name="KSO_WM_UNIT_INDEX" val="1_5_1"/>
  <p:tag name="KSO_WM_UNIT_LAYERLEVEL" val="1_1_1"/>
  <p:tag name="KSO_WM_UNIT_NOCLEAR" val="0"/>
  <p:tag name="KSO_WM_UNIT_PRESET_TEXT" val="在此输入你的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12"/>
</p:tagLst>
</file>

<file path=ppt/tags/tag324.xml><?xml version="1.0" encoding="utf-8"?>
<p:tagLst xmlns:p="http://schemas.openxmlformats.org/presentationml/2006/main">
  <p:tag name="KSO_WM_ASSEMBLE_CHIP_INDEX" val="0e2a010546c048129fba4cf3ff5dc319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HIGHLIGHT" val="0"/>
  <p:tag name="KSO_WM_UNIT_ID" val="diagram20219507_5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EXT_LINE_FILL_TYPE" val="2"/>
  <p:tag name="KSO_WM_UNIT_TEXT_LINE_FORE_SCHEMECOLOR_INDEX" val="14"/>
  <p:tag name="KSO_WM_UNIT_TEXT_LINE_FORE_SCHEMECOLOR_INDEX_BRIGHTNESS" val="0"/>
  <p:tag name="KSO_WM_UNIT_TYPE" val="l_h_i"/>
  <p:tag name="KSO_WM_UNIT_USESOURCEFORMAT_APPLY" val="0"/>
  <p:tag name="KSO_WM_UNIT_VALUE" val="1"/>
</p:tagLst>
</file>

<file path=ppt/tags/tag325.xml><?xml version="1.0" encoding="utf-8"?>
<p:tagLst xmlns:p="http://schemas.openxmlformats.org/presentationml/2006/main">
  <p:tag name="KSO_WM_ASSEMBLE_CHIP_INDEX" val="0e2a010546c048129fba4cf3ff5dc319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507_5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326.xml><?xml version="1.0" encoding="utf-8"?>
<p:tagLst xmlns:p="http://schemas.openxmlformats.org/presentationml/2006/main">
  <p:tag name="KSO_WM_ASSEMBLE_CHIP_INDEX" val="0e2a010546c048129fba4cf3ff5dc319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HIGHLIGHT" val="0"/>
  <p:tag name="KSO_WM_UNIT_ID" val="diagram20219507_5*l_h_f*1_6_1"/>
  <p:tag name="KSO_WM_UNIT_INDEX" val="1_6_1"/>
  <p:tag name="KSO_WM_UNIT_LAYERLEVEL" val="1_1_1"/>
  <p:tag name="KSO_WM_UNIT_NOCLEAR" val="0"/>
  <p:tag name="KSO_WM_UNIT_PRESET_TEXT" val="在此输入你的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12"/>
</p:tagLst>
</file>

<file path=ppt/tags/tag327.xml><?xml version="1.0" encoding="utf-8"?>
<p:tagLst xmlns:p="http://schemas.openxmlformats.org/presentationml/2006/main">
  <p:tag name="KSO_WM_ASSEMBLE_CHIP_INDEX" val="0e2a010546c048129fba4cf3ff5dc319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HIGHLIGHT" val="0"/>
  <p:tag name="KSO_WM_UNIT_ID" val="diagram20219507_5*l_h_i*1_6_2"/>
  <p:tag name="KSO_WM_UNIT_INDEX" val="1_6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EXT_LINE_FILL_TYPE" val="2"/>
  <p:tag name="KSO_WM_UNIT_TEXT_LINE_FORE_SCHEMECOLOR_INDEX" val="14"/>
  <p:tag name="KSO_WM_UNIT_TEXT_LINE_FORE_SCHEMECOLOR_INDEX_BRIGHTNESS" val="0"/>
  <p:tag name="KSO_WM_UNIT_TYPE" val="l_h_i"/>
  <p:tag name="KSO_WM_UNIT_USESOURCEFORMAT_APPLY" val="0"/>
  <p:tag name="KSO_WM_UNIT_VALUE" val="1"/>
</p:tagLst>
</file>

<file path=ppt/tags/tag32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38:34&quot;,&quot;maxSize&quot;:{&quot;size1&quot;:22.2},&quot;minSize&quot;:{&quot;size1&quot;:13.5},&quot;normalSize&quot;:{&quot;size1&quot;:13.5},&quot;subLayout&quot;:[{&quot;id&quot;:&quot;2023-09-10T17:38:34&quot;,&quot;margin&quot;:{&quot;bottom&quot;:0.025999998673796654,&quot;left&quot;:2.117000102996826,&quot;right&quot;:1.2699999809265137,&quot;top&quot;:0.4230000376701355},&quot;type&quot;:0},{&quot;id&quot;:&quot;2023-09-10T17:38:3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2"/>
  <p:tag name="KSO_WM_TEMPLATE_MASTER_TYPE" val="0"/>
  <p:tag name="KSO_WM_TEMPLATE_SUBCATEGORY" val="25"/>
</p:tagLst>
</file>

<file path=ppt/tags/tag3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5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5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5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5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5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5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6_1"/>
  <p:tag name="KSO_WM_UNIT_INDEX" val="1_6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6_3"/>
  <p:tag name="KSO_WM_UNIT_INDEX" val="1_6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38:36&quot;,&quot;maxSize&quot;:{&quot;size1&quot;:22.2},&quot;minSize&quot;:{&quot;size1&quot;:13.5},&quot;normalSize&quot;:{&quot;size1&quot;:13.5},&quot;subLayout&quot;:[{&quot;id&quot;:&quot;2023-09-10T17:38:36&quot;,&quot;margin&quot;:{&quot;bottom&quot;:0.025999998673796654,&quot;left&quot;:2.117000102996826,&quot;right&quot;:1.2699999809265137,&quot;top&quot;:0.4230000376701355},&quot;type&quot;:0},{&quot;id&quot;:&quot;2023-09-10T17:38:3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2"/>
  <p:tag name="KSO_WM_TEMPLATE_MASTER_TYPE" val="0"/>
  <p:tag name="KSO_WM_TEMPLATE_SUBCATEGORY" val="25"/>
</p:tagLst>
</file>

<file path=ppt/tags/tag3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1_1"/>
  <p:tag name="KSO_WM_UNIT_INDEX" val="1_1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2_1"/>
  <p:tag name="KSO_WM_UNIT_INDEX" val="1_2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3_1"/>
  <p:tag name="KSO_WM_UNIT_INDEX" val="1_3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4_1"/>
  <p:tag name="KSO_WM_UNIT_INDEX" val="1_4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5_3"/>
  <p:tag name="KSO_WM_UNIT_INDEX" val="1_5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5_1"/>
  <p:tag name="KSO_WM_UNIT_INDEX" val="1_5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6_3"/>
  <p:tag name="KSO_WM_UNIT_INDEX" val="1_6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6_1"/>
  <p:tag name="KSO_WM_UNIT_INDEX" val="1_6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38:37&quot;,&quot;maxSize&quot;:{&quot;size1&quot;:22.2},&quot;minSize&quot;:{&quot;size1&quot;:13.5},&quot;normalSize&quot;:{&quot;size1&quot;:13.5},&quot;subLayout&quot;:[{&quot;id&quot;:&quot;2023-09-10T17:38:37&quot;,&quot;margin&quot;:{&quot;bottom&quot;:0.025999998673796654,&quot;left&quot;:2.117000102996826,&quot;right&quot;:1.2699999809265137,&quot;top&quot;:0.4230000376701355},&quot;type&quot;:0},{&quot;id&quot;:&quot;2023-09-10T17:38:3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2"/>
  <p:tag name="KSO_WM_TEMPLATE_MASTER_TYPE" val="0"/>
  <p:tag name="KSO_WM_TEMPLATE_SUBCATEGORY" val="25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0"/>
</p:tagLst>
</file>

<file path=ppt/tags/tag386.xml><?xml version="1.0" encoding="utf-8"?>
<p:tagLst xmlns:p="http://schemas.openxmlformats.org/presentationml/2006/main">
  <p:tag name="KSO_WM_BEAUTIFY_FLAG" val="#wm#"/>
  <p:tag name="KSO_WM_SLIDE_CONTENT_AREA" val="{&quot;left&quot;:&quot;52.2&quot;,&quot;top&quot;:&quot;117.4&quot;,&quot;width&quot;:&quot;521.85&quot;,&quot;height&quot;:&quot;319.1&quot;}"/>
  <p:tag name="KSO_WM_SLIDE_ID" val="custom20230822_9"/>
  <p:tag name="KSO_WM_SLIDE_INDEX" val="9"/>
  <p:tag name="KSO_WM_SLIDE_ITEM_CNT" val="0"/>
  <p:tag name="KSO_WM_SLIDE_LAYOUT" val="a"/>
  <p:tag name="KSO_WM_SLIDE_LAYOUT_CNT" val="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2"/>
  <p:tag name="KSO_WM_TEMPLATE_MASTER_TYPE" val="1"/>
  <p:tag name="KSO_WM_TEMPLATE_SUBCATEGORY" val="0"/>
</p:tagLst>
</file>

<file path=ppt/tags/tag3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0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91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92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3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94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95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6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97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98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9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00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01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2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03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04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5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06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07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8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09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10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1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12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13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38:36&quot;,&quot;maxSize&quot;:{&quot;size1&quot;:22.2},&quot;minSize&quot;:{&quot;size1&quot;:13.5},&quot;normalSize&quot;:{&quot;size1&quot;:13.5},&quot;subLayout&quot;:[{&quot;id&quot;:&quot;2023-09-10T17:38:36&quot;,&quot;margin&quot;:{&quot;bottom&quot;:0.025999998673796654,&quot;left&quot;:2.117000102996826,&quot;right&quot;:1.2699999809265137,&quot;top&quot;:0.4230000376701355},&quot;type&quot;:0},{&quot;id&quot;:&quot;2023-09-10T17:38:3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2"/>
  <p:tag name="KSO_WM_TEMPLATE_MASTER_TYPE" val="0"/>
  <p:tag name="KSO_WM_TEMPLATE_SUBCATEGORY" val="25"/>
</p:tagLst>
</file>

<file path=ppt/tags/tag4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8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1_1"/>
  <p:tag name="KSO_WM_UNIT_INDEX" val="1_1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19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20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2_1"/>
  <p:tag name="KSO_WM_UNIT_INDEX" val="1_2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21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22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3_1"/>
  <p:tag name="KSO_WM_UNIT_INDEX" val="1_3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23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24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4_1"/>
  <p:tag name="KSO_WM_UNIT_INDEX" val="1_4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25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2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38:37&quot;,&quot;maxSize&quot;:{&quot;size1&quot;:22.2},&quot;minSize&quot;:{&quot;size1&quot;:13.5},&quot;normalSize&quot;:{&quot;size1&quot;:13.5},&quot;subLayout&quot;:[{&quot;id&quot;:&quot;2023-09-10T17:38:37&quot;,&quot;margin&quot;:{&quot;bottom&quot;:0.025999998673796654,&quot;left&quot;:2.117000102996826,&quot;right&quot;:1.2699999809265137,&quot;top&quot;:0.4230000376701355},&quot;type&quot;:0},{&quot;id&quot;:&quot;2023-09-10T17:38:3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2"/>
  <p:tag name="KSO_WM_TEMPLATE_MASTER_TYPE" val="0"/>
  <p:tag name="KSO_WM_TEMPLATE_SUBCATEGORY" val="25"/>
</p:tagLst>
</file>

<file path=ppt/tags/tag4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1_1"/>
  <p:tag name="KSO_WM_UNIT_INDEX" val="1_1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8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8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2_1"/>
  <p:tag name="KSO_WM_UNIT_INDEX" val="1_2_1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8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8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3_1"/>
  <p:tag name="KSO_WM_UNIT_INDEX" val="1_3_1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8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8_3*l_h_i*1_3_2"/>
  <p:tag name="KSO_WM_UNIT_INDEX" val="1_3_2"/>
  <p:tag name="KSO_WM_UNIT_LAYERLEVEL" val="1_1_1"/>
  <p:tag name="KSO_WM_UNIT_SHADOW_SCHEMECOLOR_INDEX" val="7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4_1"/>
  <p:tag name="KSO_WM_UNIT_INDEX" val="1_4_1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8_3*l_h_i*1_4_2"/>
  <p:tag name="KSO_WM_UNIT_INDEX" val="1_4_2"/>
  <p:tag name="KSO_WM_UNIT_LAYERLEVEL" val="1_1_1"/>
  <p:tag name="KSO_WM_UNIT_SHADOW_SCHEMECOLOR_INDEX" val="10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38:36&quot;,&quot;maxSize&quot;:{&quot;size1&quot;:22.2},&quot;minSize&quot;:{&quot;size1&quot;:13.5},&quot;normalSize&quot;:{&quot;size1&quot;:13.5},&quot;subLayout&quot;:[{&quot;id&quot;:&quot;2023-09-10T17:38:36&quot;,&quot;margin&quot;:{&quot;bottom&quot;:0.025999998673796654,&quot;left&quot;:2.117000102996826,&quot;right&quot;:1.2699999809265137,&quot;top&quot;:0.4230000376701355},&quot;type&quot;:0},{&quot;id&quot;:&quot;2023-09-10T17:38:3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2"/>
  <p:tag name="KSO_WM_TEMPLATE_MASTER_TYPE" val="0"/>
  <p:tag name="KSO_WM_TEMPLATE_SUBCATEGORY" val="25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0"/>
</p:tagLst>
</file>

<file path=ppt/tags/tag452.xml><?xml version="1.0" encoding="utf-8"?>
<p:tagLst xmlns:p="http://schemas.openxmlformats.org/presentationml/2006/main">
  <p:tag name="KSO_WM_BEAUTIFY_FLAG" val="#wm#"/>
  <p:tag name="KSO_WM_SLIDE_CONTENT_AREA" val="{&quot;left&quot;:&quot;52.2&quot;,&quot;top&quot;:&quot;117.4&quot;,&quot;width&quot;:&quot;521.85&quot;,&quot;height&quot;:&quot;319.1&quot;}"/>
  <p:tag name="KSO_WM_SLIDE_ID" val="custom20230822_9"/>
  <p:tag name="KSO_WM_SLIDE_INDEX" val="9"/>
  <p:tag name="KSO_WM_SLIDE_ITEM_CNT" val="0"/>
  <p:tag name="KSO_WM_SLIDE_LAYOUT" val="a"/>
  <p:tag name="KSO_WM_SLIDE_LAYOUT_CNT" val="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2"/>
  <p:tag name="KSO_WM_TEMPLATE_MASTER_TYPE" val="1"/>
  <p:tag name="KSO_WM_TEMPLATE_SUBCATEGORY" val="0"/>
</p:tagLst>
</file>

<file path=ppt/tags/tag4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4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4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4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4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4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4"/>
  <p:tag name="KSO_WM_UNIT_INDEX" val="1_3_4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4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4"/>
  <p:tag name="KSO_WM_UNIT_INDEX" val="1_4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38:37&quot;,&quot;maxSize&quot;:{&quot;size1&quot;:22.2},&quot;minSize&quot;:{&quot;size1&quot;:13.5},&quot;normalSize&quot;:{&quot;size1&quot;:13.5},&quot;subLayout&quot;:[{&quot;id&quot;:&quot;2023-09-10T17:38:37&quot;,&quot;margin&quot;:{&quot;bottom&quot;:0.025999998673796654,&quot;left&quot;:2.117000102996826,&quot;right&quot;:1.2699999809265137,&quot;top&quot;:0.4230000376701355},&quot;type&quot;:0},{&quot;id&quot;:&quot;2023-09-10T17:38:3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2"/>
  <p:tag name="KSO_WM_TEMPLATE_MASTER_TYPE" val="0"/>
  <p:tag name="KSO_WM_TEMPLATE_SUBCATEGORY" val="25"/>
</p:tagLst>
</file>

<file path=ppt/tags/tag4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7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1"/>
  <p:tag name="KSO_WM_UNIT_INDEX" val="1_1_1"/>
  <p:tag name="KSO_WM_UNIT_LAYERLEVEL" val="1_1_1"/>
  <p:tag name="KSO_WM_UNIT_SUBTYPE" val="d"/>
  <p:tag name="KSO_WM_UNIT_TYPE" val="l_h_i"/>
  <p:tag name="KSO_WM_UNIT_USESOURCEFORMAT_APPLY" val="0"/>
  <p:tag name="KSO_WM_UNIT_VALUE" val="0"/>
</p:tagLst>
</file>

<file path=ppt/tags/tag48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8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8"/>
  <p:tag name="KSO_WM_UNIT_INDEX" val="1_1_8"/>
  <p:tag name="KSO_WM_UNIT_LAYERLEVEL" val="1_1_1"/>
  <p:tag name="KSO_WM_UNIT_TYPE" val="l_h_i"/>
  <p:tag name="KSO_WM_UNIT_USESOURCEFORMAT_APPLY" val="0"/>
  <p:tag name="KSO_WM_UNIT_VALUE" val="0"/>
</p:tagLst>
</file>

<file path=ppt/tags/tag48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1_9"/>
  <p:tag name="KSO_WM_UNIT_INDEX" val="1_1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8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10"/>
  <p:tag name="KSO_WM_UNIT_INDEX" val="1_1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8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11"/>
  <p:tag name="KSO_WM_UNIT_INDEX" val="1_1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8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2"/>
  <p:tag name="KSO_WM_UNIT_INDEX" val="1_1_2"/>
  <p:tag name="KSO_WM_UNIT_LAYERLEVEL" val="1_1_1"/>
  <p:tag name="KSO_WM_UNIT_TYPE" val="l_h_i"/>
  <p:tag name="KSO_WM_UNIT_USESOURCEFORMAT_APPLY" val="0"/>
  <p:tag name="KSO_WM_UNIT_VALUE" val="0"/>
</p:tagLst>
</file>

<file path=ppt/tags/tag48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8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8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8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9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20"/>
</p:tagLst>
</file>

<file path=ppt/tags/tag49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1"/>
  <p:tag name="KSO_WM_UNIT_INDEX" val="1_2_1"/>
  <p:tag name="KSO_WM_UNIT_LAYERLEVEL" val="1_1_1"/>
  <p:tag name="KSO_WM_UNIT_SUBTYPE" val="d"/>
  <p:tag name="KSO_WM_UNIT_TYPE" val="l_h_i"/>
  <p:tag name="KSO_WM_UNIT_USESOURCEFORMAT_APPLY" val="0"/>
  <p:tag name="KSO_WM_UNIT_VALUE" val="0"/>
</p:tagLst>
</file>

<file path=ppt/tags/tag49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9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8"/>
  <p:tag name="KSO_WM_UNIT_INDEX" val="1_2_8"/>
  <p:tag name="KSO_WM_UNIT_LAYERLEVEL" val="1_1_1"/>
  <p:tag name="KSO_WM_UNIT_TYPE" val="l_h_i"/>
  <p:tag name="KSO_WM_UNIT_USESOURCEFORMAT_APPLY" val="0"/>
  <p:tag name="KSO_WM_UNIT_VALUE" val="0"/>
</p:tagLst>
</file>

<file path=ppt/tags/tag49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2_9"/>
  <p:tag name="KSO_WM_UNIT_INDEX" val="1_2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9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10"/>
  <p:tag name="KSO_WM_UNIT_INDEX" val="1_2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9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11"/>
  <p:tag name="KSO_WM_UNIT_INDEX" val="1_2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9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2"/>
  <p:tag name="KSO_WM_UNIT_INDEX" val="1_2_2"/>
  <p:tag name="KSO_WM_UNIT_LAYERLEVEL" val="1_1_1"/>
  <p:tag name="KSO_WM_UNIT_TYPE" val="l_h_i"/>
  <p:tag name="KSO_WM_UNIT_USESOURCEFORMAT_APPLY" val="0"/>
  <p:tag name="KSO_WM_UNIT_VALUE" val="0"/>
</p:tagLst>
</file>

<file path=ppt/tags/tag49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9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0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0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0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20"/>
</p:tagLst>
</file>

<file path=ppt/tags/tag50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1"/>
  <p:tag name="KSO_WM_UNIT_INDEX" val="1_3_1"/>
  <p:tag name="KSO_WM_UNIT_LAYERLEVEL" val="1_1_1"/>
  <p:tag name="KSO_WM_UNIT_SUBTYPE" val="d"/>
  <p:tag name="KSO_WM_UNIT_TYPE" val="l_h_i"/>
  <p:tag name="KSO_WM_UNIT_USESOURCEFORMAT_APPLY" val="0"/>
  <p:tag name="KSO_WM_UNIT_VALUE" val="0"/>
</p:tagLst>
</file>

<file path=ppt/tags/tag50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50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8"/>
  <p:tag name="KSO_WM_UNIT_INDEX" val="1_3_8"/>
  <p:tag name="KSO_WM_UNIT_LAYERLEVEL" val="1_1_1"/>
  <p:tag name="KSO_WM_UNIT_TYPE" val="l_h_i"/>
  <p:tag name="KSO_WM_UNIT_USESOURCEFORMAT_APPLY" val="0"/>
  <p:tag name="KSO_WM_UNIT_VALUE" val="0"/>
</p:tagLst>
</file>

<file path=ppt/tags/tag50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3_9"/>
  <p:tag name="KSO_WM_UNIT_INDEX" val="1_3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0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10"/>
  <p:tag name="KSO_WM_UNIT_INDEX" val="1_3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0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11"/>
  <p:tag name="KSO_WM_UNIT_INDEX" val="1_3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50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2"/>
  <p:tag name="KSO_WM_UNIT_INDEX" val="1_3_2"/>
  <p:tag name="KSO_WM_UNIT_LAYERLEVEL" val="1_1_1"/>
  <p:tag name="KSO_WM_UNIT_TYPE" val="l_h_i"/>
  <p:tag name="KSO_WM_UNIT_USESOURCEFORMAT_APPLY" val="0"/>
  <p:tag name="KSO_WM_UNIT_VALUE" val="0"/>
</p:tagLst>
</file>

<file path=ppt/tags/tag51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1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1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1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1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20"/>
</p:tagLst>
</file>

<file path=ppt/tags/tag51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1"/>
  <p:tag name="KSO_WM_UNIT_INDEX" val="1_4_1"/>
  <p:tag name="KSO_WM_UNIT_LAYERLEVEL" val="1_1_1"/>
  <p:tag name="KSO_WM_UNIT_SUBTYPE" val="d"/>
  <p:tag name="KSO_WM_UNIT_TYPE" val="l_h_i"/>
  <p:tag name="KSO_WM_UNIT_USESOURCEFORMAT_APPLY" val="0"/>
  <p:tag name="KSO_WM_UNIT_VALUE" val="0"/>
</p:tagLst>
</file>

<file path=ppt/tags/tag51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51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8"/>
  <p:tag name="KSO_WM_UNIT_INDEX" val="1_4_8"/>
  <p:tag name="KSO_WM_UNIT_LAYERLEVEL" val="1_1_1"/>
  <p:tag name="KSO_WM_UNIT_TYPE" val="l_h_i"/>
  <p:tag name="KSO_WM_UNIT_USESOURCEFORMAT_APPLY" val="0"/>
  <p:tag name="KSO_WM_UNIT_VALUE" val="0"/>
</p:tagLst>
</file>

<file path=ppt/tags/tag51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4_9"/>
  <p:tag name="KSO_WM_UNIT_INDEX" val="1_4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1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10"/>
  <p:tag name="KSO_WM_UNIT_INDEX" val="1_4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2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11"/>
  <p:tag name="KSO_WM_UNIT_INDEX" val="1_4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52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2"/>
  <p:tag name="KSO_WM_UNIT_INDEX" val="1_4_2"/>
  <p:tag name="KSO_WM_UNIT_LAYERLEVEL" val="1_1_1"/>
  <p:tag name="KSO_WM_UNIT_TYPE" val="l_h_i"/>
  <p:tag name="KSO_WM_UNIT_USESOURCEFORMAT_APPLY" val="0"/>
  <p:tag name="KSO_WM_UNIT_VALUE" val="0"/>
</p:tagLst>
</file>

<file path=ppt/tags/tag52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2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2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2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2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20"/>
</p:tagLst>
</file>

<file path=ppt/tags/tag52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38:36&quot;,&quot;maxSize&quot;:{&quot;size1&quot;:22.2},&quot;minSize&quot;:{&quot;size1&quot;:13.5},&quot;normalSize&quot;:{&quot;size1&quot;:13.5},&quot;subLayout&quot;:[{&quot;id&quot;:&quot;2023-09-10T17:38:36&quot;,&quot;margin&quot;:{&quot;bottom&quot;:0.025999998673796654,&quot;left&quot;:2.117000102996826,&quot;right&quot;:1.2699999809265137,&quot;top&quot;:0.4230000376701355},&quot;type&quot;:0},{&quot;id&quot;:&quot;2023-09-10T17:38:3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2"/>
  <p:tag name="KSO_WM_TEMPLATE_MASTER_TYPE" val="0"/>
  <p:tag name="KSO_WM_TEMPLATE_SUBCATEGORY" val="25"/>
</p:tagLst>
</file>

<file path=ppt/tags/tag5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4_1"/>
  <p:tag name="KSO_WM_UNIT_INDEX" val="1_4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5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1"/>
  <p:tag name="KSO_WM_UNIT_INDEX" val="1_4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6"/>
  <p:tag name="KSO_WM_UNIT_INDEX" val="1_4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3_1"/>
  <p:tag name="KSO_WM_UNIT_INDEX" val="1_3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5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1"/>
  <p:tag name="KSO_WM_UNIT_INDEX" val="1_3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6"/>
  <p:tag name="KSO_WM_UNIT_INDEX" val="1_3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1_1"/>
  <p:tag name="KSO_WM_UNIT_INDEX" val="1_1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5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1"/>
  <p:tag name="KSO_WM_UNIT_INDEX" val="1_1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6"/>
  <p:tag name="KSO_WM_UNIT_INDEX" val="1_1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2_1"/>
  <p:tag name="KSO_WM_UNIT_INDEX" val="1_2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5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1"/>
  <p:tag name="KSO_WM_UNIT_INDEX" val="1_2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6"/>
  <p:tag name="KSO_WM_UNIT_INDEX" val="1_2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i*1_2_7"/>
  <p:tag name="KSO_WM_UNIT_INDEX" val="1_2_7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5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1_7"/>
  <p:tag name="KSO_WM_UNIT_INDEX" val="1_1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2_8"/>
  <p:tag name="KSO_WM_UNIT_INDEX" val="1_2_8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3_7"/>
  <p:tag name="KSO_WM_UNIT_INDEX" val="1_3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4_7"/>
  <p:tag name="KSO_WM_UNIT_INDEX" val="1_4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i*1_4_8"/>
  <p:tag name="KSO_WM_UNIT_INDEX" val="1_4_8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5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i*1_3_8"/>
  <p:tag name="KSO_WM_UNIT_INDEX" val="1_3_8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56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38:36&quot;,&quot;maxSize&quot;:{&quot;size1&quot;:22.2},&quot;minSize&quot;:{&quot;size1&quot;:13.5},&quot;normalSize&quot;:{&quot;size1&quot;:13.5},&quot;subLayout&quot;:[{&quot;id&quot;:&quot;2023-09-10T17:38:36&quot;,&quot;margin&quot;:{&quot;bottom&quot;:0.025999998673796654,&quot;left&quot;:2.117000102996826,&quot;right&quot;:1.2699999809265137,&quot;top&quot;:0.4230000376701355},&quot;type&quot;:0},{&quot;id&quot;:&quot;2023-09-10T17:38:3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2"/>
  <p:tag name="KSO_WM_TEMPLATE_MASTER_TYPE" val="0"/>
  <p:tag name="KSO_WM_TEMPLATE_SUBCATEGORY" val="25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2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耐心观看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0"/>
</p:tagLst>
</file>

<file path=ppt/tags/tag568.xml><?xml version="1.0" encoding="utf-8"?>
<p:tagLst xmlns:p="http://schemas.openxmlformats.org/presentationml/2006/main">
  <p:tag name="KSO_WM_BEAUTIFY_FLAG" val="#wm#"/>
  <p:tag name="KSO_WM_SLIDE_CONTENT_AREA" val="{&quot;left&quot;:&quot;52.2&quot;,&quot;top&quot;:&quot;111.9&quot;,&quot;width&quot;:&quot;620.7&quot;,&quot;height&quot;:&quot;260.55&quot;}"/>
  <p:tag name="KSO_WM_SLIDE_ID" val="custom20230822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22"/>
  <p:tag name="KSO_WM_TEMPLATE_MASTER_TYPE" val="1"/>
  <p:tag name="KSO_WM_TEMPLATE_SUBCATEGORY" val="0"/>
</p:tagLst>
</file>

<file path=ppt/tags/tag569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F2F2F2"/>
      </a:dk2>
      <a:lt2>
        <a:srgbClr val="FFFFFF"/>
      </a:lt2>
      <a:accent1>
        <a:srgbClr val="7D9085"/>
      </a:accent1>
      <a:accent2>
        <a:srgbClr val="8B7D74"/>
      </a:accent2>
      <a:accent3>
        <a:srgbClr val="996A64"/>
      </a:accent3>
      <a:accent4>
        <a:srgbClr val="A75853"/>
      </a:accent4>
      <a:accent5>
        <a:srgbClr val="B54543"/>
      </a:accent5>
      <a:accent6>
        <a:srgbClr val="C33232"/>
      </a:accent6>
      <a:hlink>
        <a:srgbClr val="658BD5"/>
      </a:hlink>
      <a:folHlink>
        <a:srgbClr val="A16AA5"/>
      </a:folHlink>
    </a:clrScheme>
    <a:fontScheme name="自定义 128">
      <a:majorFont>
        <a:latin typeface="楷体"/>
        <a:ea typeface="楷体"/>
        <a:cs typeface="Arial"/>
      </a:majorFont>
      <a:minorFont>
        <a:latin typeface="楷体"/>
        <a:ea typeface="楷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136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腰椎间盘突出症中医护理查房</vt:lpstr>
      <vt:lpstr>目录</vt:lpstr>
      <vt:lpstr>腰椎间盘突出症概述</vt:lpstr>
      <vt:lpstr>Slide 4</vt:lpstr>
      <vt:lpstr>Slide 5</vt:lpstr>
      <vt:lpstr>Slide 6</vt:lpstr>
      <vt:lpstr>中医护理查房</vt:lpstr>
      <vt:lpstr>Slide 8</vt:lpstr>
      <vt:lpstr>Slide 9</vt:lpstr>
      <vt:lpstr>Slide 10</vt:lpstr>
      <vt:lpstr>中医护理方法</vt:lpstr>
      <vt:lpstr>Slide 12</vt:lpstr>
      <vt:lpstr>Slide 13</vt:lpstr>
      <vt:lpstr>Slide 14</vt:lpstr>
      <vt:lpstr>中医护理效果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2023-09-11T04:43:14Z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B1957A9DFCBE4A3899AD0618730A92AF_11</vt:lpwstr>
  </property>
  <property fmtid="{D5CDD505-2E9C-101B-9397-08002B2CF9AE}" pid="3" name="KSOProductBuildVer">
    <vt:lpwstr>2052-12.1.0.15374</vt:lpwstr>
  </property>
</Properties>
</file>