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58" r:id="rId1"/>
    <p:sldMasterId id="2147488895" r:id="rId2"/>
  </p:sldMasterIdLst>
  <p:notesMasterIdLst>
    <p:notesMasterId r:id="rId3"/>
  </p:notesMasterIdLst>
  <p:sldIdLst>
    <p:sldId id="2736" r:id="rId4"/>
    <p:sldId id="2740" r:id="rId5"/>
    <p:sldId id="2743" r:id="rId6"/>
    <p:sldId id="2746" r:id="rId7"/>
    <p:sldId id="2752" r:id="rId9"/>
    <p:sldId id="2755" r:id="rId10"/>
    <p:sldId id="2758" r:id="rId11"/>
    <p:sldId id="2761" r:id="rId12"/>
    <p:sldId id="2764" r:id="rId13"/>
    <p:sldId id="2770" r:id="rId15"/>
    <p:sldId id="2773" r:id="rId16"/>
    <p:sldId id="2776" r:id="rId17"/>
    <p:sldId id="2779" r:id="rId18"/>
    <p:sldId id="2782" r:id="rId19"/>
    <p:sldId id="2788" r:id="rId21"/>
    <p:sldId id="2791" r:id="rId22"/>
    <p:sldId id="2794" r:id="rId23"/>
    <p:sldId id="2797" r:id="rId24"/>
    <p:sldId id="2800" r:id="rId25"/>
    <p:sldId id="2806" r:id="rId27"/>
    <p:sldId id="2809" r:id="rId28"/>
    <p:sldId id="2812" r:id="rId29"/>
    <p:sldId id="2815" r:id="rId30"/>
    <p:sldId id="2818" r:id="rId31"/>
    <p:sldId id="2824" r:id="rId33"/>
    <p:sldId id="2827" r:id="rId34"/>
    <p:sldId id="2830" r:id="rId35"/>
    <p:sldId id="2833" r:id="rId36"/>
    <p:sldId id="2836" r:id="rId37"/>
    <p:sldId id="2842" r:id="rId39"/>
    <p:sldId id="2845" r:id="rId40"/>
    <p:sldId id="2848" r:id="rId41"/>
    <p:sldId id="2851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59" r:id="rId1"/>
    <p:sldLayoutId id="2147488860" r:id="rId2"/>
    <p:sldLayoutId id="2147488861" r:id="rId3"/>
    <p:sldLayoutId id="2147488862" r:id="rId4"/>
    <p:sldLayoutId id="2147488863" r:id="rId5"/>
    <p:sldLayoutId id="2147488864" r:id="rId6"/>
    <p:sldLayoutId id="2147488865" r:id="rId7"/>
    <p:sldLayoutId id="2147488866" r:id="rId8"/>
    <p:sldLayoutId id="2147488867" r:id="rId9"/>
    <p:sldLayoutId id="2147488868" r:id="rId10"/>
    <p:sldLayoutId id="21474888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896" r:id="rId1"/>
    <p:sldLayoutId id="2147488897" r:id="rId2"/>
    <p:sldLayoutId id="2147488898" r:id="rId3"/>
    <p:sldLayoutId id="2147488899" r:id="rId4"/>
    <p:sldLayoutId id="2147488900" r:id="rId5"/>
    <p:sldLayoutId id="2147488901" r:id="rId6"/>
    <p:sldLayoutId id="2147488902" r:id="rId7"/>
    <p:sldLayoutId id="2147488903" r:id="rId8"/>
    <p:sldLayoutId id="2147488904" r:id="rId9"/>
    <p:sldLayoutId id="2147488905" r:id="rId10"/>
    <p:sldLayoutId id="21474889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tags" Target="../tags/tag407.xml"/><Relationship Id="rId14" Type="http://schemas.openxmlformats.org/officeDocument/2006/relationships/tags" Target="../tags/tag408.xml"/><Relationship Id="rId15" Type="http://schemas.openxmlformats.org/officeDocument/2006/relationships/tags" Target="../tags/tag409.xml"/><Relationship Id="rId16" Type="http://schemas.openxmlformats.org/officeDocument/2006/relationships/tags" Target="../tags/tag410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产品定价及利润管理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产品定价策略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产品利润管理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产品定价与利润关系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产品定价策略的调整与优化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产品利润管理的改进与提升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产品定价策略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成本导向定价</a:t>
            </a:r>
            <a:endParaRPr altLang="en-US" lang="zh-CN"/>
          </a:p>
        </p:txBody>
      </p:sp>
      <p:sp>
        <p:nvSpPr>
          <p:cNvPr id="104908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2500"/>
          </a:bodyPr>
          <a:p>
            <a:r>
              <a:rPr altLang="en-US" lang="zh-CN"/>
              <a:t>定义：以产品的成本为基础，加上一定的利润比例来确定产品价格</a:t>
            </a:r>
            <a:endParaRPr altLang="en-US" lang="zh-CN"/>
          </a:p>
          <a:p>
            <a:r>
              <a:rPr altLang="en-US" lang="zh-CN"/>
              <a:t>优点：易于管理，能够保证企业获得一定的利润</a:t>
            </a:r>
            <a:endParaRPr altLang="en-US" lang="zh-CN"/>
          </a:p>
          <a:p>
            <a:r>
              <a:rPr altLang="en-US" lang="zh-CN"/>
              <a:t>缺点：可能忽略市场需求和竞争状况，导致定价不合理</a:t>
            </a:r>
            <a:endParaRPr altLang="en-US" lang="zh-CN"/>
          </a:p>
          <a:p>
            <a:r>
              <a:rPr altLang="en-US" lang="zh-CN"/>
              <a:t>适用场景：适用于生产成本相对稳定、市场需求较小、竞争不激烈的产品  成本导向定价</a:t>
            </a:r>
            <a:endParaRPr altLang="en-US" lang="zh-CN"/>
          </a:p>
          <a:p>
            <a:pPr lvl="1"/>
            <a:r>
              <a:rPr altLang="en-US" lang="zh-CN"/>
              <a:t>成本导向定价</a:t>
            </a:r>
            <a:endParaRPr altLang="en-US" lang="zh-CN"/>
          </a:p>
          <a:p>
            <a:r>
              <a:rPr altLang="en-US" lang="zh-CN"/>
              <a:t>定义：根据产品的生产成本、运输成本、销售成本等因素来制定产品价格</a:t>
            </a:r>
            <a:endParaRPr altLang="en-US" lang="zh-CN"/>
          </a:p>
          <a:p>
            <a:r>
              <a:rPr altLang="en-US" lang="zh-CN"/>
              <a:t>优点：能够保证企业不亏本，有一定的利润空间</a:t>
            </a:r>
            <a:endParaRPr altLang="en-US" lang="zh-CN"/>
          </a:p>
          <a:p>
            <a:r>
              <a:rPr altLang="en-US" lang="zh-CN"/>
              <a:t>缺点：可能忽略市场需求和竞争状况，导致定价不合理</a:t>
            </a:r>
            <a:endParaRPr altLang="en-US" lang="zh-CN"/>
          </a:p>
          <a:p>
            <a:r>
              <a:rPr altLang="en-US" lang="zh-CN"/>
              <a:t>适用场景：适用于生产成本较高、市场需求较小、竞争不激烈的产品  成本导向定价</a:t>
            </a:r>
            <a:endParaRPr altLang="en-US" lang="zh-CN"/>
          </a:p>
          <a:p>
            <a:pPr lvl="1"/>
            <a:r>
              <a:rPr altLang="en-US" lang="zh-CN"/>
              <a:t>成本导向定价</a:t>
            </a:r>
            <a:endParaRPr altLang="en-US" lang="zh-CN"/>
          </a:p>
          <a:p>
            <a:r>
              <a:rPr altLang="en-US" lang="zh-CN"/>
              <a:t>定义：根据产品的生产成本、研发成本、管理成本等因素来制定产品价格</a:t>
            </a:r>
            <a:endParaRPr altLang="en-US" lang="zh-CN"/>
          </a:p>
          <a:p>
            <a:r>
              <a:rPr altLang="en-US" lang="zh-CN"/>
              <a:t>优点：能够保证企业获得一定的利润，促进研发和管理水平的提升</a:t>
            </a:r>
            <a:endParaRPr altLang="en-US" lang="zh-CN"/>
          </a:p>
          <a:p>
            <a:r>
              <a:rPr altLang="en-US" lang="zh-CN"/>
              <a:t>缺点：可能忽略市场需求和竞争状况，导致定价不合理</a:t>
            </a:r>
            <a:endParaRPr altLang="en-US" lang="zh-CN"/>
          </a:p>
          <a:p>
            <a:r>
              <a:rPr altLang="en-US" lang="zh-CN"/>
              <a:t>适用场景：适用于生产成本较高、研发和管理水平较高、市场需求较小、竞争不激烈的产品  成本导向定价</a:t>
            </a:r>
            <a:endParaRPr altLang="en-US" lang="zh-CN"/>
          </a:p>
          <a:p>
            <a:pPr lvl="1"/>
            <a:r>
              <a:rPr altLang="en-US" lang="zh-CN"/>
              <a:t>成本导向定价</a:t>
            </a:r>
            <a:endParaRPr altLang="en-US" lang="zh-CN"/>
          </a:p>
          <a:p>
            <a:r>
              <a:rPr altLang="en-US" lang="zh-CN"/>
              <a:t>定义：根据产品的生产成本、采购成本、销售费用等因素来制定产品价格</a:t>
            </a:r>
            <a:endParaRPr altLang="en-US" lang="zh-CN"/>
          </a:p>
          <a:p>
            <a:r>
              <a:rPr altLang="en-US" lang="zh-CN"/>
              <a:t>优点：能够保证企业获得一定的利润，促进采购和销售效率的提升</a:t>
            </a:r>
            <a:endParaRPr altLang="en-US" lang="zh-CN"/>
          </a:p>
          <a:p>
            <a:r>
              <a:rPr altLang="en-US" lang="zh-CN"/>
              <a:t>缺点：可能忽略市场需求和竞争状况，导致定价不合理</a:t>
            </a:r>
            <a:endParaRPr altLang="en-US" lang="zh-CN"/>
          </a:p>
          <a:p>
            <a:r>
              <a:rPr altLang="en-US" lang="zh-CN"/>
              <a:t>适用场景：适用于生产成本较高、采购和销售效率较低、市场需求较小、竞争不激烈的产品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竞争导向定价</a:t>
            </a:r>
            <a:endParaRPr altLang="en-US" lang="zh-CN"/>
          </a:p>
        </p:txBody>
      </p:sp>
      <p:sp>
        <p:nvSpPr>
          <p:cNvPr id="10491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适用场景：适用于产品差异化程度较低、消费者对价格敏感的市场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定义：以市场上竞争对手的价格为依据，制定更低的价格以吸引消费者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目的：通过降低价格来提高市场占有率或扩大销量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注意事项：避免陷入价格战，需要合理控制成本并保持产品质量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需求导向定价</a:t>
            </a:r>
            <a:endParaRPr altLang="en-US" lang="zh-CN"/>
          </a:p>
        </p:txBody>
      </p:sp>
      <p:sp>
        <p:nvSpPr>
          <p:cNvPr id="10492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市场需求分析：了解目标市场的需求、竞争状况和消费者行为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价格敏感度：评估消费者对价格的敏感程度，确定价格调整的幅度和范围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差异化定价：根据产品的不同特点、品牌形象、市场定位等因素制定不同的价格策略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灵活定价：根据市场变化和消费者需求的变化，及时调整价格策略，以保持竞争优势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价值导向定价</a:t>
            </a:r>
            <a:endParaRPr altLang="en-US" lang="zh-CN"/>
          </a:p>
        </p:txBody>
      </p:sp>
      <p:sp>
        <p:nvSpPr>
          <p:cNvPr id="10492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优点：能够更好地反映产品或服务的价值，提高消费者满意度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适用范围：适用于产品或服务具有明显价值差异的情况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定义：根据产品或服务所提供的价值来确定价格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考虑因素：市场需求、竞争状况、成本等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产品利润管理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利润目标设定</a:t>
            </a:r>
            <a:endParaRPr altLang="en-US" lang="zh-CN"/>
          </a:p>
        </p:txBody>
      </p:sp>
      <p:sp>
        <p:nvSpPr>
          <p:cNvPr id="10494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利润目标设定需要考虑的因素：市场需求、竞争状况、产品成本、预期销售量等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利润目标设定的方法：基于成本、基于市场、基于竞争等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利润目标设定需要考虑长期和短期的平衡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利润目标设定需要考虑与销售策略的配合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利润预算编制</a:t>
            </a:r>
            <a:endParaRPr altLang="en-US" lang="zh-CN"/>
          </a:p>
        </p:txBody>
      </p:sp>
      <p:sp>
        <p:nvSpPr>
          <p:cNvPr id="10494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利润预算编制的注意事项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利润预算编制的目的和意义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利润预算编制的步骤和方法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利润预算编制的实践应用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利润分析</a:t>
            </a:r>
            <a:endParaRPr altLang="en-US" lang="zh-CN"/>
          </a:p>
        </p:txBody>
      </p:sp>
      <p:sp>
        <p:nvSpPr>
          <p:cNvPr id="10495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利润趋势：分析产品在不同时间段的利润变化趋势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利润与销售量关系：研究产品利润与销售量之间的关系，确定最佳销售量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利润来源：分析产品的收入、成本和费用，确定利润来源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利润率：计算产品的毛利率、净利率等利润率指标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利润控制</a:t>
            </a:r>
            <a:endParaRPr altLang="en-US" lang="zh-CN"/>
          </a:p>
        </p:txBody>
      </p:sp>
      <p:sp>
        <p:nvSpPr>
          <p:cNvPr id="10496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成本控制：通过优化生产流程、降低采购成本等方式，控制产品成本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利润目标设定：根据产品定位、市场需求等因素，设定合理的利润目标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价格策略：根据市场需求、竞争状况等因素，制定合理的价格策略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促销活动：通过促销活动提高销售额，进而提高利润率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产品定价与利润关系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价格与成本的关系</a:t>
            </a:r>
            <a:endParaRPr altLang="en-US" lang="zh-CN"/>
          </a:p>
        </p:txBody>
      </p:sp>
      <p:sp>
        <p:nvSpPr>
          <p:cNvPr id="10497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价格策略对利润的影响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合理定价与成本控制的重要性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成本是定价的基础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价格与成本之间的利润空间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价格与市场需求的关系</a:t>
            </a:r>
            <a:endParaRPr altLang="en-US" lang="zh-CN"/>
          </a:p>
        </p:txBody>
      </p:sp>
      <p:sp>
        <p:nvSpPr>
          <p:cNvPr id="10498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价格与需求量呈反比关系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价格弹性反映需求量对价格变动的敏感程度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不同产品的价格弹性不同，定价策略也有所差异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掌握市场需求信息，合理定价，提高利润水平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价格与竞争的关系</a:t>
            </a:r>
            <a:endParaRPr altLang="en-US" lang="zh-CN"/>
          </a:p>
        </p:txBody>
      </p:sp>
      <p:sp>
        <p:nvSpPr>
          <p:cNvPr id="10499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竞争与定价：竞争对产品定价的影响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价格与品牌形象：价格策略对品牌形象的影响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价格与市场份额：价格策略对市场份额的影响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价格与利润：价格与利润之间的关系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价格与价值的关系</a:t>
            </a:r>
            <a:endParaRPr altLang="en-US" lang="zh-CN"/>
          </a:p>
        </p:txBody>
      </p:sp>
      <p:sp>
        <p:nvSpPr>
          <p:cNvPr id="10499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价格是产品价值的货币表现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价格与市场需求密切相关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价格策略对利润的影响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价格与价值成正比关系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产品定价策略的调整与优化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价格调整的原因及影响</a:t>
            </a:r>
            <a:endParaRPr altLang="en-US" lang="zh-CN"/>
          </a:p>
        </p:txBody>
      </p:sp>
      <p:sp>
        <p:nvSpPr>
          <p:cNvPr id="1050140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市场需求变化：根据市场需求调整价格，以保持竞争力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成本变化：原材料、人工等成本上涨时，需要调整价格以覆盖成本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竞争压力：应对竞争对手的价格策略，调整价格以保持市场份额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品牌形象：通过价格调整塑造品牌形象，提高品牌价值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价格调整对销售的影响：价格调整可能影响销售量、销售额和市场份额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价格调整对利润的影响：价格调整可能影响毛利润、净利润和利润率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价格调整的时机及幅度</a:t>
            </a:r>
            <a:endParaRPr altLang="en-US" lang="zh-CN"/>
          </a:p>
        </p:txBody>
      </p:sp>
      <p:sp>
        <p:nvSpPr>
          <p:cNvPr id="1050192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4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96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价格调整的时机：市场需求变化、竞争环境变化、产品生命周期变化等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0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2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价格调整的幅度：根据产品特点、市场需求、竞争状况等因素确定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6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8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价格调整的策略：促销策略、差异化定价策略、成本导向定价策略等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2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4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价格调整的风险：市场需求变化、竞争环境变化、产品生命周期变化等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8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0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价格调整的注意事项：保持市场竞争力、避免价格战、考虑消费者心理等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价格调整的风险及应对措施</a:t>
            </a:r>
            <a:endParaRPr altLang="en-US" lang="zh-CN"/>
          </a:p>
        </p:txBody>
      </p:sp>
      <p:sp>
        <p:nvSpPr>
          <p:cNvPr id="10502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价格调整的原因：市场需求变化、竞争压力、成本变动等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价格调整的风险：影响销量、损害品牌形象、降低利润率等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应对措施：市场调研、制定合理定价策略、加强品牌建设、提高产品质量等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价格调整的时机：根据市场变化及时调整，避免风险扩大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价格调整后的效果评估</a:t>
            </a:r>
            <a:endParaRPr altLang="en-US" lang="zh-CN"/>
          </a:p>
        </p:txBody>
      </p:sp>
      <p:sp>
        <p:nvSpPr>
          <p:cNvPr id="10503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销售额变化：评估价格调整对销售额的影响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利润变化：分析价格调整对利润的影响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市场份额变化：观察价格调整对市场份额的影响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消费者反应：了解消费者对价格调整的接受程度和反馈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产品利润管理的改进与提升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提高产品附加值</a:t>
            </a:r>
            <a:endParaRPr altLang="en-US" lang="zh-CN"/>
          </a:p>
        </p:txBody>
      </p:sp>
      <p:sp>
        <p:nvSpPr>
          <p:cNvPr id="10504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创新设计和研发能力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拓展销售渠道和市场份额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增加产品功能和服务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提高产品质量和品牌形象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降低成本费用</a:t>
            </a:r>
            <a:endParaRPr altLang="en-US" lang="zh-CN"/>
          </a:p>
        </p:txBody>
      </p:sp>
      <p:sp>
        <p:nvSpPr>
          <p:cNvPr id="10505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采购优化：通过集中采购、长期合作等方式降低原材料成本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生产效率提升：通过改进生产工艺、提高自动化水平等方式降低生产成本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营销策略调整：通过精准定位、个性化推广等方式降低营销成本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供应链管理优化：通过减少库存、提高物流效率等方式降低供应链成本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优化销售渠道</a:t>
            </a:r>
            <a:endParaRPr altLang="en-US" lang="zh-CN"/>
          </a:p>
        </p:txBody>
      </p:sp>
      <p:sp>
        <p:nvSpPr>
          <p:cNvPr id="10506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拓展线上销售渠道：利用电商平台、社交媒体等网络渠道，扩大产品覆盖面，提高销售额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建立线下销售网络：与经销商合作，建立稳定的销售渠道，提高产品在市场的曝光度和认知度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多元化销售策略：根据不同渠道的特点，制定个性化的销售策略，提高产品的销售转化率和利润率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强化售后服务：提供优质的售后服务，增强客户对产品的信任度和忠诚度，促进口碑传播和复购率提升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加强财务管理</a:t>
            </a:r>
            <a:endParaRPr altLang="en-US" lang="zh-CN"/>
          </a:p>
        </p:txBody>
      </p:sp>
      <p:sp>
        <p:nvSpPr>
          <p:cNvPr id="10506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建立完善的财务管理制度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提高财务人员的专业素质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加强财务监督和审计工作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优化财务流程，提高效率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7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72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产品定价及利润管理的经验总结</a:t>
            </a:r>
            <a:endParaRPr altLang="en-US" lang="zh-CN"/>
          </a:p>
        </p:txBody>
      </p:sp>
      <p:sp>
        <p:nvSpPr>
          <p:cNvPr id="10508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定价策略：根据市场需求、竞争状况和产品成本等因素，制定合理的定价策略。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利润管理：通过控制成本、提高效率等方式，实现利润最大化。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经验教训：总结在产品定价及利润管理过程中遇到的问题和教训，提出改进措施。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未来展望：展望未来市场趋势和竞争格局，提出产品定价及利润管理的未来发展方向。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产品定价及利润管理的挑战与机遇</a:t>
            </a:r>
            <a:endParaRPr altLang="en-US" lang="zh-CN"/>
          </a:p>
        </p:txBody>
      </p:sp>
      <p:sp>
        <p:nvSpPr>
          <p:cNvPr id="105088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6250"/>
          </a:bodyPr>
          <a:p>
            <a:r>
              <a:rPr altLang="en-US" lang="zh-CN"/>
              <a:t>挑战：市场竞争激烈，需要灵活应对；成本压力大，需要精细管理；客户需求多样化，需要个性化定价。</a:t>
            </a:r>
            <a:endParaRPr altLang="en-US" lang="zh-CN"/>
          </a:p>
          <a:p>
            <a:r>
              <a:rPr altLang="en-US" lang="zh-CN"/>
              <a:t>机遇：通过合理的定价策略，提高产品竞争力；通过有效的利润管理，实现企业可持续发展；通过满足客户需求，提升客户满意度。  以下是用户提供的信息和标题： 我正在写一份主题为“如何提高写作效率”的PPT,现在准备介绍“写作工具的选择和使用”，请帮我生成“写作工具的选择和使用”为标题的内容 写作工具的选择和使用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我正在写一份主题为“如何提高写作效率”的PPT,现在准备介绍“写作工具的选择和使用”，请帮我生成“写作工具的选择和使用”为标题的内容</a:t>
            </a:r>
            <a:endParaRPr altLang="en-US" lang="zh-CN"/>
          </a:p>
          <a:p>
            <a:pPr lvl="1"/>
            <a:r>
              <a:rPr altLang="en-US" lang="zh-CN"/>
              <a:t>写作工具的选择和使用</a:t>
            </a:r>
            <a:endParaRPr altLang="en-US" lang="zh-CN"/>
          </a:p>
          <a:p>
            <a:r>
              <a:rPr altLang="en-US" lang="zh-CN"/>
              <a:t>常见的写作工具：如Word、xxx、印象笔记等。</a:t>
            </a:r>
            <a:endParaRPr altLang="en-US" lang="zh-CN"/>
          </a:p>
          <a:p>
            <a:r>
              <a:rPr altLang="en-US" lang="zh-CN"/>
              <a:t>写作工具的特点和使用技巧：如Word的段落调整、xxx的云存储和版本控制等。</a:t>
            </a:r>
            <a:endParaRPr altLang="en-US" lang="zh-CN"/>
          </a:p>
          <a:p>
            <a:r>
              <a:rPr altLang="en-US" lang="zh-CN"/>
              <a:t>选择合适的写作工具：根据个人需求和偏好选择合适的写作工具。</a:t>
            </a:r>
            <a:endParaRPr altLang="en-US" lang="zh-CN"/>
          </a:p>
          <a:p>
            <a:r>
              <a:rPr altLang="en-US" lang="zh-CN"/>
              <a:t>提高写作效率的方法：如使用写作模板、批量处理文字等。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产品定价及利润管理的未来发展趋势</a:t>
            </a:r>
            <a:endParaRPr altLang="en-US" lang="zh-CN"/>
          </a:p>
        </p:txBody>
      </p:sp>
      <p:sp>
        <p:nvSpPr>
          <p:cNvPr id="10509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动态定价策略：根据市场变化和竞争情况，实时调整产品价格，保持竞争优势和盈利能力。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数字化和智能化定价策略：利用大数据、人工智能等技术，实现更精准的产品定价，提高利润水平。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个性化定价策略：根据消费者需求和行为，制定个性化的产品定价策略，提高消费者满意度和忠诚度。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社会责任定价策略：将社会责任纳入产品定价中，关注可持续发展和环境保护，提高企业形象和品牌价值。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99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99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4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2023-12-19T08:10:07Z</dcterms:created>
  <dcterms:modified xsi:type="dcterms:W3CDTF">2023-12-19T08:10:07Z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72c3a08a356b4bcdb90bb8e6d4c8f755_21</vt:lpwstr>
  </property>
</Properties>
</file>