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  <p:sldMasterId r:id="rId7" id="2147483660"/>
  </p:sldMasterIdLst>
  <p:notesMasterIdLst>
    <p:notesMasterId r:id="rId8"/>
  </p:notesMasterIdLst>
  <p:sldIdLst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  <p:sldId r:id="rId17" id="265"/>
    <p:sldId r:id="rId18" id="266"/>
    <p:sldId r:id="rId19" id="267"/>
    <p:sldId r:id="rId20" id="268"/>
    <p:sldId r:id="rId21" id="269"/>
    <p:sldId r:id="rId22" id="270"/>
    <p:sldId r:id="rId23" id="271"/>
    <p:sldId r:id="rId24" id="272"/>
    <p:sldId r:id="rId25" id="273"/>
    <p:sldId r:id="rId26" id="274"/>
    <p:sldId r:id="rId27" id="275"/>
  </p:sldIdLst>
  <p:sldSz cx="9144000" cy="51435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slide" Target="slides/slide15.xml" /><Relationship Id="rId24" Type="http://schemas.openxmlformats.org/officeDocument/2006/relationships/slide" Target="slides/slide16.xml" /><Relationship Id="rId25" Type="http://schemas.openxmlformats.org/officeDocument/2006/relationships/slide" Target="slides/slide17.xml" /><Relationship Id="rId26" Type="http://schemas.openxmlformats.org/officeDocument/2006/relationships/slide" Target="slides/slide18.xml" /><Relationship Id="rId27" Type="http://schemas.openxmlformats.org/officeDocument/2006/relationships/slide" Target="slides/slide19.xml" /><Relationship Id="rId28" Type="http://schemas.openxmlformats.org/officeDocument/2006/relationships/tags" Target="tags/tag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3.xml" /><Relationship Id="rId6" Type="http://schemas.openxmlformats.org/officeDocument/2006/relationships/tableStyles" Target="tableStyles.xml" /><Relationship Id="rId7" Type="http://schemas.openxmlformats.org/officeDocument/2006/relationships/slideMaster" Target="slideMasters/slideMaster2.xml" /><Relationship Id="rId8" Type="http://schemas.openxmlformats.org/officeDocument/2006/relationships/notesMaster" Target="notesMasters/notesMaster1.xml" /><Relationship Id="rId9" Type="http://schemas.openxmlformats.org/officeDocument/2006/relationships/slide" Target="slides/slid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1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2"/>
            <a:ext cx="2133600" cy="273844"/>
          </a:xfrm>
        </p:spPr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2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2"/>
            <a:ext cx="2133600" cy="273844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Layout" Target="../slideLayouts/slideLayout12.xml" /><Relationship Id="rId11" Type="http://schemas.openxmlformats.org/officeDocument/2006/relationships/notesSlide" Target="../notesSlides/notesSlide1.xml" /><Relationship Id="rId2" Type="http://schemas.openxmlformats.org/officeDocument/2006/relationships/image" Target="../media/image2.png" /><Relationship Id="rId4" Type="http://schemas.openxmlformats.org/officeDocument/2006/relationships/image" Target="../media/image5.png" /><Relationship Id="rId6" Type="http://schemas.openxmlformats.org/officeDocument/2006/relationships/image" Target="../media/image3.png" /><Relationship Id="rId8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image" Target="../media/image15.png" /><Relationship Id="rId12" Type="http://schemas.openxmlformats.org/officeDocument/2006/relationships/image" Target="../media/image7.png" /><Relationship Id="rId14" Type="http://schemas.openxmlformats.org/officeDocument/2006/relationships/image" Target="../media/image17.png" /><Relationship Id="rId16" Type="http://schemas.openxmlformats.org/officeDocument/2006/relationships/image" Target="../media/image11.png" /><Relationship Id="rId18" Type="http://schemas.openxmlformats.org/officeDocument/2006/relationships/image" Target="../media/image13.png" /><Relationship Id="rId2" Type="http://schemas.openxmlformats.org/officeDocument/2006/relationships/image" Target="../media/image2.png" /><Relationship Id="rId20" Type="http://schemas.openxmlformats.org/officeDocument/2006/relationships/image" Target="../media/image16.png" /><Relationship Id="rId22" Type="http://schemas.openxmlformats.org/officeDocument/2006/relationships/image" Target="../media/image6.png" /><Relationship Id="rId24" Type="http://schemas.openxmlformats.org/officeDocument/2006/relationships/image" Target="../media/image9.png" /><Relationship Id="rId28" Type="http://schemas.openxmlformats.org/officeDocument/2006/relationships/image" Target="../media/image8.png" /><Relationship Id="rId30" Type="http://schemas.openxmlformats.org/officeDocument/2006/relationships/image" Target="../media/image14.png" /><Relationship Id="rId32" Type="http://schemas.openxmlformats.org/officeDocument/2006/relationships/slideLayout" Target="../slideLayouts/slideLayout12.xml" /><Relationship Id="rId33" Type="http://schemas.openxmlformats.org/officeDocument/2006/relationships/notesSlide" Target="../notesSlides/notesSlide2.xml" /><Relationship Id="rId4" Type="http://schemas.openxmlformats.org/officeDocument/2006/relationships/image" Target="../media/image10.png" /><Relationship Id="rId6" Type="http://schemas.openxmlformats.org/officeDocument/2006/relationships/image" Target="../media/image12.png" /><Relationship Id="rId8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image" Target="../media/image19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1" Type="http://schemas.openxmlformats.org/officeDocument/2006/relationships/image" Target="../media/image34.png" /><Relationship Id="rId13" Type="http://schemas.openxmlformats.org/officeDocument/2006/relationships/image" Target="../media/image39.png" /><Relationship Id="rId15" Type="http://schemas.openxmlformats.org/officeDocument/2006/relationships/image" Target="../media/image25.png" /><Relationship Id="rId17" Type="http://schemas.openxmlformats.org/officeDocument/2006/relationships/image" Target="../media/image28.png" /><Relationship Id="rId19" Type="http://schemas.openxmlformats.org/officeDocument/2006/relationships/image" Target="../media/image26.png" /><Relationship Id="rId21" Type="http://schemas.openxmlformats.org/officeDocument/2006/relationships/image" Target="../media/image29.png" /><Relationship Id="rId23" Type="http://schemas.openxmlformats.org/officeDocument/2006/relationships/image" Target="../media/image22.png" /><Relationship Id="rId25" Type="http://schemas.openxmlformats.org/officeDocument/2006/relationships/image" Target="../media/image32.png" /><Relationship Id="rId27" Type="http://schemas.openxmlformats.org/officeDocument/2006/relationships/image" Target="../media/image21.png" /><Relationship Id="rId29" Type="http://schemas.openxmlformats.org/officeDocument/2006/relationships/image" Target="../media/image27.png" /><Relationship Id="rId3" Type="http://schemas.openxmlformats.org/officeDocument/2006/relationships/image" Target="../media/image36.png" /><Relationship Id="rId31" Type="http://schemas.openxmlformats.org/officeDocument/2006/relationships/image" Target="../media/image37.png" /><Relationship Id="rId33" Type="http://schemas.openxmlformats.org/officeDocument/2006/relationships/image" Target="../media/image35.png" /><Relationship Id="rId35" Type="http://schemas.openxmlformats.org/officeDocument/2006/relationships/image" Target="../media/image30.png" /><Relationship Id="rId37" Type="http://schemas.openxmlformats.org/officeDocument/2006/relationships/image" Target="../media/image23.png" /><Relationship Id="rId39" Type="http://schemas.openxmlformats.org/officeDocument/2006/relationships/image" Target="../media/image33.png" /><Relationship Id="rId41" Type="http://schemas.openxmlformats.org/officeDocument/2006/relationships/slideLayout" Target="../slideLayouts/slideLayout12.xml" /><Relationship Id="rId42" Type="http://schemas.openxmlformats.org/officeDocument/2006/relationships/notesSlide" Target="../notesSlides/notesSlide4.xml" /><Relationship Id="rId5" Type="http://schemas.openxmlformats.org/officeDocument/2006/relationships/image" Target="../media/image38.png" /><Relationship Id="rId7" Type="http://schemas.openxmlformats.org/officeDocument/2006/relationships/image" Target="../media/image31.png" /><Relationship Id="rId9" Type="http://schemas.openxmlformats.org/officeDocument/2006/relationships/image" Target="../media/image2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0.png" /><Relationship Id="rId11" Type="http://schemas.openxmlformats.org/officeDocument/2006/relationships/image" Target="../media/image48.png" /><Relationship Id="rId13" Type="http://schemas.openxmlformats.org/officeDocument/2006/relationships/image" Target="../media/image47.png" /><Relationship Id="rId15" Type="http://schemas.openxmlformats.org/officeDocument/2006/relationships/image" Target="../media/image53.png" /><Relationship Id="rId17" Type="http://schemas.openxmlformats.org/officeDocument/2006/relationships/image" Target="../media/image51.png" /><Relationship Id="rId19" Type="http://schemas.openxmlformats.org/officeDocument/2006/relationships/image" Target="../media/image45.png" /><Relationship Id="rId21" Type="http://schemas.openxmlformats.org/officeDocument/2006/relationships/image" Target="../media/image44.png" /><Relationship Id="rId23" Type="http://schemas.openxmlformats.org/officeDocument/2006/relationships/image" Target="../media/image56.png" /><Relationship Id="rId25" Type="http://schemas.openxmlformats.org/officeDocument/2006/relationships/image" Target="../media/image41.png" /><Relationship Id="rId27" Type="http://schemas.openxmlformats.org/officeDocument/2006/relationships/image" Target="../media/image43.png" /><Relationship Id="rId29" Type="http://schemas.openxmlformats.org/officeDocument/2006/relationships/image" Target="../media/image55.png" /><Relationship Id="rId3" Type="http://schemas.openxmlformats.org/officeDocument/2006/relationships/image" Target="../media/image36.png" /><Relationship Id="rId31" Type="http://schemas.openxmlformats.org/officeDocument/2006/relationships/image" Target="../media/image54.png" /><Relationship Id="rId33" Type="http://schemas.openxmlformats.org/officeDocument/2006/relationships/image" Target="../media/image42.png" /><Relationship Id="rId35" Type="http://schemas.openxmlformats.org/officeDocument/2006/relationships/image" Target="../media/image40.png" /><Relationship Id="rId37" Type="http://schemas.openxmlformats.org/officeDocument/2006/relationships/image" Target="../media/image57.png" /><Relationship Id="rId39" Type="http://schemas.openxmlformats.org/officeDocument/2006/relationships/image" Target="../media/image49.png" /><Relationship Id="rId41" Type="http://schemas.openxmlformats.org/officeDocument/2006/relationships/slideLayout" Target="../slideLayouts/slideLayout12.xml" /><Relationship Id="rId42" Type="http://schemas.openxmlformats.org/officeDocument/2006/relationships/notesSlide" Target="../notesSlides/notesSlide5.xml" /><Relationship Id="rId5" Type="http://schemas.openxmlformats.org/officeDocument/2006/relationships/image" Target="../media/image52.png" /><Relationship Id="rId7" Type="http://schemas.openxmlformats.org/officeDocument/2006/relationships/image" Target="../media/image31.png" /><Relationship Id="rId9" Type="http://schemas.openxmlformats.org/officeDocument/2006/relationships/image" Target="../media/image4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9.png" /><Relationship Id="rId11" Type="http://schemas.openxmlformats.org/officeDocument/2006/relationships/image" Target="../media/image67.png" /><Relationship Id="rId13" Type="http://schemas.openxmlformats.org/officeDocument/2006/relationships/image" Target="../media/image65.png" /><Relationship Id="rId15" Type="http://schemas.openxmlformats.org/officeDocument/2006/relationships/image" Target="../media/image61.png" /><Relationship Id="rId17" Type="http://schemas.openxmlformats.org/officeDocument/2006/relationships/image" Target="../media/image60.png" /><Relationship Id="rId19" Type="http://schemas.openxmlformats.org/officeDocument/2006/relationships/image" Target="../media/image70.png" /><Relationship Id="rId21" Type="http://schemas.openxmlformats.org/officeDocument/2006/relationships/image" Target="../media/image63.png" /><Relationship Id="rId23" Type="http://schemas.openxmlformats.org/officeDocument/2006/relationships/image" Target="../media/image62.png" /><Relationship Id="rId25" Type="http://schemas.openxmlformats.org/officeDocument/2006/relationships/image" Target="../media/image68.png" /><Relationship Id="rId27" Type="http://schemas.openxmlformats.org/officeDocument/2006/relationships/image" Target="../media/image66.png" /><Relationship Id="rId29" Type="http://schemas.openxmlformats.org/officeDocument/2006/relationships/image" Target="../media/image59.png" /><Relationship Id="rId3" Type="http://schemas.openxmlformats.org/officeDocument/2006/relationships/image" Target="../media/image36.png" /><Relationship Id="rId31" Type="http://schemas.openxmlformats.org/officeDocument/2006/relationships/image" Target="../media/image58.png" /><Relationship Id="rId33" Type="http://schemas.openxmlformats.org/officeDocument/2006/relationships/slideLayout" Target="../slideLayouts/slideLayout12.xml" /><Relationship Id="rId34" Type="http://schemas.openxmlformats.org/officeDocument/2006/relationships/notesSlide" Target="../notesSlides/notesSlide6.xml" /><Relationship Id="rId5" Type="http://schemas.openxmlformats.org/officeDocument/2006/relationships/image" Target="../media/image71.png" /><Relationship Id="rId7" Type="http://schemas.openxmlformats.org/officeDocument/2006/relationships/image" Target="../media/image31.png" /><Relationship Id="rId9" Type="http://schemas.openxmlformats.org/officeDocument/2006/relationships/image" Target="../media/image6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image" Target="../media/image72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5.png" /><Relationship Id="rId11" Type="http://schemas.openxmlformats.org/officeDocument/2006/relationships/image" Target="../media/image81.png" /><Relationship Id="rId13" Type="http://schemas.openxmlformats.org/officeDocument/2006/relationships/image" Target="../media/image76.png" /><Relationship Id="rId15" Type="http://schemas.openxmlformats.org/officeDocument/2006/relationships/image" Target="../media/image79.png" /><Relationship Id="rId17" Type="http://schemas.openxmlformats.org/officeDocument/2006/relationships/image" Target="../media/image74.png" /><Relationship Id="rId19" Type="http://schemas.openxmlformats.org/officeDocument/2006/relationships/image" Target="../media/image84.png" /><Relationship Id="rId21" Type="http://schemas.openxmlformats.org/officeDocument/2006/relationships/image" Target="../media/image80.png" /><Relationship Id="rId23" Type="http://schemas.openxmlformats.org/officeDocument/2006/relationships/image" Target="../media/image82.png" /><Relationship Id="rId27" Type="http://schemas.openxmlformats.org/officeDocument/2006/relationships/image" Target="../media/image77.png" /><Relationship Id="rId29" Type="http://schemas.openxmlformats.org/officeDocument/2006/relationships/image" Target="../media/image78.png" /><Relationship Id="rId3" Type="http://schemas.openxmlformats.org/officeDocument/2006/relationships/image" Target="../media/image36.png" /><Relationship Id="rId31" Type="http://schemas.openxmlformats.org/officeDocument/2006/relationships/image" Target="../media/image73.png" /><Relationship Id="rId33" Type="http://schemas.openxmlformats.org/officeDocument/2006/relationships/slideLayout" Target="../slideLayouts/slideLayout12.xml" /><Relationship Id="rId34" Type="http://schemas.openxmlformats.org/officeDocument/2006/relationships/notesSlide" Target="../notesSlides/notesSlide8.xml" /><Relationship Id="rId7" Type="http://schemas.openxmlformats.org/officeDocument/2006/relationships/image" Target="../media/image31.png" /><Relationship Id="rId9" Type="http://schemas.openxmlformats.org/officeDocument/2006/relationships/image" Target="../media/image8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8.png" /><Relationship Id="rId11" Type="http://schemas.openxmlformats.org/officeDocument/2006/relationships/image" Target="../media/image93.png" /><Relationship Id="rId13" Type="http://schemas.openxmlformats.org/officeDocument/2006/relationships/image" Target="../media/image86.png" /><Relationship Id="rId15" Type="http://schemas.openxmlformats.org/officeDocument/2006/relationships/image" Target="../media/image85.png" /><Relationship Id="rId17" Type="http://schemas.openxmlformats.org/officeDocument/2006/relationships/image" Target="../media/image91.png" /><Relationship Id="rId21" Type="http://schemas.openxmlformats.org/officeDocument/2006/relationships/image" Target="../media/image87.png" /><Relationship Id="rId23" Type="http://schemas.openxmlformats.org/officeDocument/2006/relationships/image" Target="../media/image90.png" /><Relationship Id="rId25" Type="http://schemas.openxmlformats.org/officeDocument/2006/relationships/slideLayout" Target="../slideLayouts/slideLayout12.xml" /><Relationship Id="rId26" Type="http://schemas.openxmlformats.org/officeDocument/2006/relationships/notesSlide" Target="../notesSlides/notesSlide9.xml" /><Relationship Id="rId3" Type="http://schemas.openxmlformats.org/officeDocument/2006/relationships/image" Target="../media/image36.png" /><Relationship Id="rId5" Type="http://schemas.openxmlformats.org/officeDocument/2006/relationships/image" Target="../media/image89.png" /><Relationship Id="rId7" Type="http://schemas.openxmlformats.org/officeDocument/2006/relationships/image" Target="../media/image31.png" /><Relationship Id="rId9" Type="http://schemas.openxmlformats.org/officeDocument/2006/relationships/image" Target="../media/image9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5.png" /><Relationship Id="rId11" Type="http://schemas.openxmlformats.org/officeDocument/2006/relationships/image" Target="../media/image96.png" /><Relationship Id="rId13" Type="http://schemas.openxmlformats.org/officeDocument/2006/relationships/image" Target="../media/image106.png" /><Relationship Id="rId15" Type="http://schemas.openxmlformats.org/officeDocument/2006/relationships/image" Target="../media/image95.png" /><Relationship Id="rId17" Type="http://schemas.openxmlformats.org/officeDocument/2006/relationships/image" Target="../media/image100.png" /><Relationship Id="rId19" Type="http://schemas.openxmlformats.org/officeDocument/2006/relationships/image" Target="../media/image101.png" /><Relationship Id="rId21" Type="http://schemas.openxmlformats.org/officeDocument/2006/relationships/image" Target="../media/image102.png" /><Relationship Id="rId25" Type="http://schemas.openxmlformats.org/officeDocument/2006/relationships/image" Target="../media/image104.png" /><Relationship Id="rId27" Type="http://schemas.openxmlformats.org/officeDocument/2006/relationships/image" Target="../media/image103.png" /><Relationship Id="rId29" Type="http://schemas.openxmlformats.org/officeDocument/2006/relationships/image" Target="../media/image99.png" /><Relationship Id="rId3" Type="http://schemas.openxmlformats.org/officeDocument/2006/relationships/image" Target="../media/image36.png" /><Relationship Id="rId33" Type="http://schemas.openxmlformats.org/officeDocument/2006/relationships/image" Target="../media/image94.png" /><Relationship Id="rId35" Type="http://schemas.openxmlformats.org/officeDocument/2006/relationships/image" Target="../media/image98.png" /><Relationship Id="rId37" Type="http://schemas.openxmlformats.org/officeDocument/2006/relationships/image" Target="../media/image107.png" /><Relationship Id="rId39" Type="http://schemas.openxmlformats.org/officeDocument/2006/relationships/image" Target="../media/image97.png" /><Relationship Id="rId41" Type="http://schemas.openxmlformats.org/officeDocument/2006/relationships/slideLayout" Target="../slideLayouts/slideLayout12.xml" /><Relationship Id="rId42" Type="http://schemas.openxmlformats.org/officeDocument/2006/relationships/notesSlide" Target="../notesSlides/notesSlide10.xml" /><Relationship Id="rId7" Type="http://schemas.openxmlformats.org/officeDocument/2006/relationships/image" Target="../media/image3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image" Target="../media/image108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0.png" /><Relationship Id="rId11" Type="http://schemas.openxmlformats.org/officeDocument/2006/relationships/image" Target="../media/image118.png" /><Relationship Id="rId13" Type="http://schemas.openxmlformats.org/officeDocument/2006/relationships/image" Target="../media/image111.png" /><Relationship Id="rId15" Type="http://schemas.openxmlformats.org/officeDocument/2006/relationships/image" Target="../media/image117.png" /><Relationship Id="rId17" Type="http://schemas.openxmlformats.org/officeDocument/2006/relationships/image" Target="../media/image112.png" /><Relationship Id="rId19" Type="http://schemas.openxmlformats.org/officeDocument/2006/relationships/image" Target="../media/image109.png" /><Relationship Id="rId21" Type="http://schemas.openxmlformats.org/officeDocument/2006/relationships/image" Target="../media/image115.png" /><Relationship Id="rId23" Type="http://schemas.openxmlformats.org/officeDocument/2006/relationships/image" Target="../media/image113.png" /><Relationship Id="rId25" Type="http://schemas.openxmlformats.org/officeDocument/2006/relationships/slideLayout" Target="../slideLayouts/slideLayout12.xml" /><Relationship Id="rId26" Type="http://schemas.openxmlformats.org/officeDocument/2006/relationships/notesSlide" Target="../notesSlides/notesSlide12.xml" /><Relationship Id="rId3" Type="http://schemas.openxmlformats.org/officeDocument/2006/relationships/image" Target="../media/image36.png" /><Relationship Id="rId5" Type="http://schemas.openxmlformats.org/officeDocument/2006/relationships/image" Target="../media/image114.png" /><Relationship Id="rId7" Type="http://schemas.openxmlformats.org/officeDocument/2006/relationships/image" Target="../media/image31.png" /><Relationship Id="rId9" Type="http://schemas.openxmlformats.org/officeDocument/2006/relationships/image" Target="../media/image11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6.png" /><Relationship Id="rId11" Type="http://schemas.openxmlformats.org/officeDocument/2006/relationships/image" Target="../media/image125.png" /><Relationship Id="rId13" Type="http://schemas.openxmlformats.org/officeDocument/2006/relationships/image" Target="../media/image122.png" /><Relationship Id="rId15" Type="http://schemas.openxmlformats.org/officeDocument/2006/relationships/image" Target="../media/image120.png" /><Relationship Id="rId17" Type="http://schemas.openxmlformats.org/officeDocument/2006/relationships/image" Target="../media/image121.png" /><Relationship Id="rId19" Type="http://schemas.openxmlformats.org/officeDocument/2006/relationships/image" Target="../media/image128.png" /><Relationship Id="rId21" Type="http://schemas.openxmlformats.org/officeDocument/2006/relationships/image" Target="../media/image119.png" /><Relationship Id="rId23" Type="http://schemas.openxmlformats.org/officeDocument/2006/relationships/image" Target="../media/image127.png" /><Relationship Id="rId25" Type="http://schemas.openxmlformats.org/officeDocument/2006/relationships/slideLayout" Target="../slideLayouts/slideLayout12.xml" /><Relationship Id="rId26" Type="http://schemas.openxmlformats.org/officeDocument/2006/relationships/notesSlide" Target="../notesSlides/notesSlide13.xml" /><Relationship Id="rId3" Type="http://schemas.openxmlformats.org/officeDocument/2006/relationships/image" Target="../media/image36.png" /><Relationship Id="rId5" Type="http://schemas.openxmlformats.org/officeDocument/2006/relationships/image" Target="../media/image123.png" /><Relationship Id="rId7" Type="http://schemas.openxmlformats.org/officeDocument/2006/relationships/image" Target="../media/image31.png" /><Relationship Id="rId9" Type="http://schemas.openxmlformats.org/officeDocument/2006/relationships/image" Target="../media/image12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0.png" /><Relationship Id="rId11" Type="http://schemas.openxmlformats.org/officeDocument/2006/relationships/image" Target="../media/image135.png" /><Relationship Id="rId13" Type="http://schemas.openxmlformats.org/officeDocument/2006/relationships/image" Target="../media/image138.png" /><Relationship Id="rId15" Type="http://schemas.openxmlformats.org/officeDocument/2006/relationships/image" Target="../media/image133.png" /><Relationship Id="rId17" Type="http://schemas.openxmlformats.org/officeDocument/2006/relationships/image" Target="../media/image136.png" /><Relationship Id="rId19" Type="http://schemas.openxmlformats.org/officeDocument/2006/relationships/image" Target="../media/image134.png" /><Relationship Id="rId21" Type="http://schemas.openxmlformats.org/officeDocument/2006/relationships/image" Target="../media/image137.png" /><Relationship Id="rId23" Type="http://schemas.openxmlformats.org/officeDocument/2006/relationships/image" Target="../media/image131.png" /><Relationship Id="rId25" Type="http://schemas.openxmlformats.org/officeDocument/2006/relationships/slideLayout" Target="../slideLayouts/slideLayout12.xml" /><Relationship Id="rId26" Type="http://schemas.openxmlformats.org/officeDocument/2006/relationships/notesSlide" Target="../notesSlides/notesSlide14.xml" /><Relationship Id="rId3" Type="http://schemas.openxmlformats.org/officeDocument/2006/relationships/image" Target="../media/image36.png" /><Relationship Id="rId5" Type="http://schemas.openxmlformats.org/officeDocument/2006/relationships/image" Target="../media/image129.png" /><Relationship Id="rId7" Type="http://schemas.openxmlformats.org/officeDocument/2006/relationships/image" Target="../media/image31.png" /><Relationship Id="rId9" Type="http://schemas.openxmlformats.org/officeDocument/2006/relationships/image" Target="../media/image13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image" Target="../media/image139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3.png" /><Relationship Id="rId11" Type="http://schemas.openxmlformats.org/officeDocument/2006/relationships/image" Target="../media/image140.png" /><Relationship Id="rId13" Type="http://schemas.openxmlformats.org/officeDocument/2006/relationships/image" Target="../media/image146.png" /><Relationship Id="rId15" Type="http://schemas.openxmlformats.org/officeDocument/2006/relationships/image" Target="../media/image142.png" /><Relationship Id="rId17" Type="http://schemas.openxmlformats.org/officeDocument/2006/relationships/image" Target="../media/image145.png" /><Relationship Id="rId21" Type="http://schemas.openxmlformats.org/officeDocument/2006/relationships/image" Target="../media/image141.png" /><Relationship Id="rId23" Type="http://schemas.openxmlformats.org/officeDocument/2006/relationships/image" Target="../media/image147.png" /><Relationship Id="rId25" Type="http://schemas.openxmlformats.org/officeDocument/2006/relationships/slideLayout" Target="../slideLayouts/slideLayout12.xml" /><Relationship Id="rId26" Type="http://schemas.openxmlformats.org/officeDocument/2006/relationships/notesSlide" Target="../notesSlides/notesSlide16.xml" /><Relationship Id="rId3" Type="http://schemas.openxmlformats.org/officeDocument/2006/relationships/image" Target="../media/image36.png" /><Relationship Id="rId7" Type="http://schemas.openxmlformats.org/officeDocument/2006/relationships/image" Target="../media/image31.png" /><Relationship Id="rId9" Type="http://schemas.openxmlformats.org/officeDocument/2006/relationships/image" Target="../media/image14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0.png" /><Relationship Id="rId11" Type="http://schemas.openxmlformats.org/officeDocument/2006/relationships/image" Target="../media/image148.png" /><Relationship Id="rId13" Type="http://schemas.openxmlformats.org/officeDocument/2006/relationships/image" Target="../media/image149.png" /><Relationship Id="rId15" Type="http://schemas.openxmlformats.org/officeDocument/2006/relationships/image" Target="../media/image151.png" /><Relationship Id="rId17" Type="http://schemas.openxmlformats.org/officeDocument/2006/relationships/image" Target="../media/image154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17.xml" /><Relationship Id="rId3" Type="http://schemas.openxmlformats.org/officeDocument/2006/relationships/image" Target="../media/image36.png" /><Relationship Id="rId5" Type="http://schemas.openxmlformats.org/officeDocument/2006/relationships/image" Target="../media/image153.png" /><Relationship Id="rId7" Type="http://schemas.openxmlformats.org/officeDocument/2006/relationships/image" Target="../media/image31.png" /><Relationship Id="rId9" Type="http://schemas.openxmlformats.org/officeDocument/2006/relationships/image" Target="../media/image15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5.png" /><Relationship Id="rId11" Type="http://schemas.openxmlformats.org/officeDocument/2006/relationships/image" Target="../media/image160.png" /><Relationship Id="rId13" Type="http://schemas.openxmlformats.org/officeDocument/2006/relationships/image" Target="../media/image161.png" /><Relationship Id="rId15" Type="http://schemas.openxmlformats.org/officeDocument/2006/relationships/image" Target="../media/image162.png" /><Relationship Id="rId17" Type="http://schemas.openxmlformats.org/officeDocument/2006/relationships/image" Target="../media/image159.png" /><Relationship Id="rId21" Type="http://schemas.openxmlformats.org/officeDocument/2006/relationships/image" Target="../media/image164.png" /><Relationship Id="rId23" Type="http://schemas.openxmlformats.org/officeDocument/2006/relationships/image" Target="../media/image155.png" /><Relationship Id="rId25" Type="http://schemas.openxmlformats.org/officeDocument/2006/relationships/image" Target="../media/image157.png" /><Relationship Id="rId27" Type="http://schemas.openxmlformats.org/officeDocument/2006/relationships/image" Target="../media/image158.png" /><Relationship Id="rId29" Type="http://schemas.openxmlformats.org/officeDocument/2006/relationships/image" Target="../media/image163.png" /><Relationship Id="rId3" Type="http://schemas.openxmlformats.org/officeDocument/2006/relationships/image" Target="../media/image36.png" /><Relationship Id="rId31" Type="http://schemas.openxmlformats.org/officeDocument/2006/relationships/image" Target="../media/image167.png" /><Relationship Id="rId33" Type="http://schemas.openxmlformats.org/officeDocument/2006/relationships/slideLayout" Target="../slideLayouts/slideLayout12.xml" /><Relationship Id="rId34" Type="http://schemas.openxmlformats.org/officeDocument/2006/relationships/notesSlide" Target="../notesSlides/notesSlide18.xml" /><Relationship Id="rId5" Type="http://schemas.openxmlformats.org/officeDocument/2006/relationships/image" Target="../media/image156.png" /><Relationship Id="rId7" Type="http://schemas.openxmlformats.org/officeDocument/2006/relationships/image" Target="../media/image31.png" /><Relationship Id="rId9" Type="http://schemas.openxmlformats.org/officeDocument/2006/relationships/image" Target="../media/image16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168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2d5f33223beb2004a7f3b654eaf48f8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11806" y="3644057"/>
            <a:ext cx="1928367" cy="39578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30166" y="3691616"/>
            <a:ext cx="2078877" cy="300672"/>
          </a:xfrm>
          <a:prstGeom prst="rect"/>
        </p:spPr>
      </p:pic>
      <p:sp>
        <p:nvSpPr>
          <p:cNvPr id="5" name="Text 0"/>
          <p:cNvSpPr/>
          <p:nvPr/>
        </p:nvSpPr>
        <p:spPr>
          <a:xfrm>
            <a:off x="3432990" y="3736224"/>
            <a:ext cx="2295144" cy="20574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350" dirty="1">
                <a:solidFill>
                  <a:srgbClr val="FDF2E2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元旦快乐 共见美好</a:t>
            </a:r>
            <a:endParaRPr lang="en-US" sz="1350"/>
          </a:p>
        </p:txBody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69550" y="1581535"/>
            <a:ext cx="6408034" cy="1480660"/>
          </a:xfrm>
          <a:prstGeom prst="rect"/>
        </p:spPr>
      </p:pic>
      <p:sp>
        <p:nvSpPr>
          <p:cNvPr id="7" name="Text 1"/>
          <p:cNvSpPr/>
          <p:nvPr/>
        </p:nvSpPr>
        <p:spPr>
          <a:xfrm>
            <a:off x="3138232" y="3039120"/>
            <a:ext cx="2871901" cy="324505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782" dirty="1">
                <a:solidFill>
                  <a:srgbClr val="FDF2E2"/>
                </a:solidFill>
                <a:latin typeface="FZKai-Z03S" pitchFamily="34" charset="0"/>
                <a:ea typeface="FZKai-Z03S" pitchFamily="34" charset="-122"/>
                <a:cs typeface="FZKai-Z03S" pitchFamily="34" charset="-120"/>
              </a:rPr>
              <a:t>元旦联欢晚会</a:t>
            </a:r>
            <a:endParaRPr lang="en-US" sz="1782"/>
          </a:p>
        </p:txBody>
      </p:sp>
      <p:sp>
        <p:nvSpPr>
          <p:cNvPr id="8" name="Text 2"/>
          <p:cNvSpPr/>
          <p:nvPr/>
        </p:nvSpPr>
        <p:spPr>
          <a:xfrm>
            <a:off x="3861368" y="1305496"/>
            <a:ext cx="1425631" cy="276049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900" dirty="1">
                <a:solidFill>
                  <a:srgbClr val="FDF2E2"/>
                </a:solidFill>
                <a:latin typeface="FZKai-Z03S" pitchFamily="34" charset="0"/>
                <a:ea typeface="FZKai-Z03S" pitchFamily="34" charset="-122"/>
                <a:cs typeface="FZKai-Z03S" pitchFamily="34" charset="-120"/>
              </a:rPr>
              <a:t>共度欢乐元旦时光</a:t>
            </a:r>
            <a:endParaRPr lang="en-US" sz="900"/>
          </a:p>
        </p:txBody>
      </p:sp>
      <p:sp>
        <p:nvSpPr>
          <p:cNvPr id="9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080"/>
          </a:p>
        </p:txBody>
      </p:sp>
      <p:sp>
        <p:nvSpPr>
          <p:cNvPr id="10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p:transition spd="fast"/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7" grpId="1" uiExpand="0" advAuto="indefinite" build="whol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11806" y="3644057"/>
            <a:ext cx="1928367" cy="39578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30166" y="3691616"/>
            <a:ext cx="2078877" cy="300672"/>
          </a:xfrm>
          <a:prstGeom prst="rect"/>
        </p:spPr>
      </p:pic>
      <p:sp>
        <p:nvSpPr>
          <p:cNvPr id="4" name="Text 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080"/>
          </a:p>
        </p:txBody>
      </p:sp>
      <p:sp>
        <p:nvSpPr>
          <p:cNvPr id="5" name="Text 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69550" y="1581535"/>
            <a:ext cx="6408034" cy="1480660"/>
          </a:xfrm>
          <a:prstGeom prst="rect"/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84999" y="197599"/>
            <a:ext cx="8774002" cy="4748301"/>
          </a:xfrm>
          <a:prstGeom prst="rect"/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600754" y="2291380"/>
            <a:ext cx="2363016" cy="2166320"/>
          </a:xfrm>
          <a:prstGeom prst="rect"/>
        </p:spPr>
      </p:pic>
      <p:sp>
        <p:nvSpPr>
          <p:cNvPr id="10" name="Text 2"/>
          <p:cNvSpPr/>
          <p:nvPr/>
        </p:nvSpPr>
        <p:spPr>
          <a:xfrm>
            <a:off x="4278566" y="1242800"/>
            <a:ext cx="832123" cy="37719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01</a:t>
            </a:r>
            <a:endParaRPr lang="en-US" sz="2370"/>
          </a:p>
        </p:txBody>
      </p:sp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4062991" y="1134784"/>
            <a:ext cx="4499899" cy="600009"/>
          </a:xfrm>
          <a:prstGeom prst="rect"/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4085946" y="1155469"/>
            <a:ext cx="146360" cy="558638"/>
          </a:xfrm>
          <a:prstGeom prst="rect"/>
        </p:spPr>
      </p:pic>
      <p:sp>
        <p:nvSpPr>
          <p:cNvPr id="13" name="Text 3"/>
          <p:cNvSpPr/>
          <p:nvPr/>
        </p:nvSpPr>
        <p:spPr>
          <a:xfrm>
            <a:off x="4278566" y="2005244"/>
            <a:ext cx="832123" cy="37719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02</a:t>
            </a:r>
            <a:endParaRPr lang="en-US" sz="237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4062991" y="1897228"/>
            <a:ext cx="4499899" cy="600009"/>
          </a:xfrm>
          <a:prstGeom prst="rect"/>
        </p:spPr>
      </p:pic>
      <p:pic>
        <p:nvPicPr>
          <p:cNvPr id="15" name="Image 9" descr="preencoded.png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4085946" y="1917913"/>
            <a:ext cx="146360" cy="558638"/>
          </a:xfrm>
          <a:prstGeom prst="rect"/>
        </p:spPr>
      </p:pic>
      <p:sp>
        <p:nvSpPr>
          <p:cNvPr id="16" name="Text 4"/>
          <p:cNvSpPr/>
          <p:nvPr/>
        </p:nvSpPr>
        <p:spPr>
          <a:xfrm>
            <a:off x="4278566" y="2767688"/>
            <a:ext cx="832123" cy="37719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03</a:t>
            </a:r>
            <a:endParaRPr lang="en-US" sz="2370"/>
          </a:p>
        </p:txBody>
      </p:sp>
      <p:pic>
        <p:nvPicPr>
          <p:cNvPr id="17" name="Image 10" descr="preencoded.png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4062991" y="2659210"/>
            <a:ext cx="4499899" cy="600009"/>
          </a:xfrm>
          <a:prstGeom prst="rect"/>
        </p:spPr>
      </p:pic>
      <p:pic>
        <p:nvPicPr>
          <p:cNvPr id="18" name="Image 11" descr="preencoded.png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4085946" y="2683006"/>
            <a:ext cx="146360" cy="558639"/>
          </a:xfrm>
          <a:prstGeom prst="rect"/>
        </p:spPr>
      </p:pic>
      <p:sp>
        <p:nvSpPr>
          <p:cNvPr id="19" name="Text 5"/>
          <p:cNvSpPr/>
          <p:nvPr/>
        </p:nvSpPr>
        <p:spPr>
          <a:xfrm>
            <a:off x="4278566" y="3530133"/>
            <a:ext cx="832123" cy="37719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04</a:t>
            </a:r>
            <a:endParaRPr lang="en-US" sz="2370"/>
          </a:p>
        </p:txBody>
      </p:sp>
      <p:pic>
        <p:nvPicPr>
          <p:cNvPr id="20" name="Image 12" descr="preencoded.png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4062992" y="3423736"/>
            <a:ext cx="4499899" cy="600009"/>
          </a:xfrm>
          <a:prstGeom prst="rect"/>
        </p:spPr>
      </p:pic>
      <p:pic>
        <p:nvPicPr>
          <p:cNvPr id="21" name="Image 13" descr="preencoded.png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>
          <a:xfrm>
            <a:off x="4085946" y="3445462"/>
            <a:ext cx="146360" cy="558638"/>
          </a:xfrm>
          <a:prstGeom prst="rect"/>
        </p:spPr>
      </p:pic>
      <p:sp>
        <p:nvSpPr>
          <p:cNvPr id="22" name="Text 6"/>
          <p:cNvSpPr/>
          <p:nvPr/>
        </p:nvSpPr>
        <p:spPr>
          <a:xfrm>
            <a:off x="668404" y="887732"/>
            <a:ext cx="1321321" cy="54167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33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目录</a:t>
            </a:r>
            <a:endParaRPr lang="en-US" sz="3330"/>
          </a:p>
        </p:txBody>
      </p:sp>
      <p:sp>
        <p:nvSpPr>
          <p:cNvPr id="23" name="Text 7"/>
          <p:cNvSpPr/>
          <p:nvPr/>
        </p:nvSpPr>
        <p:spPr>
          <a:xfrm>
            <a:off x="659080" y="1591860"/>
            <a:ext cx="2358010" cy="244495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53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CONTENTS</a:t>
            </a:r>
            <a:endParaRPr lang="en-US" sz="1530"/>
          </a:p>
        </p:txBody>
      </p:sp>
      <p:pic>
        <p:nvPicPr>
          <p:cNvPr id="24" name="Image 14" descr="preencoded.png"/>
          <p:cNvPicPr>
            <a:picLocks noChangeAspect="1"/>
          </p:cNvPicPr>
          <p:nvPr/>
        </p:nvPicPr>
        <p:blipFill>
          <a:blip r:embed="rId30"/>
          <a:srcRect/>
          <a:stretch>
            <a:fillRect/>
          </a:stretch>
        </p:blipFill>
        <p:spPr>
          <a:xfrm>
            <a:off x="438435" y="606903"/>
            <a:ext cx="146360" cy="850030"/>
          </a:xfrm>
          <a:prstGeom prst="rect"/>
        </p:spPr>
      </p:pic>
      <p:sp>
        <p:nvSpPr>
          <p:cNvPr id="25" name="Text 8"/>
          <p:cNvSpPr/>
          <p:nvPr/>
        </p:nvSpPr>
        <p:spPr>
          <a:xfrm>
            <a:off x="5226902" y="1285223"/>
            <a:ext cx="3121167" cy="278963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晚会筹备</a:t>
            </a:r>
            <a:endParaRPr lang="en-US" sz="1680"/>
          </a:p>
        </p:txBody>
      </p:sp>
      <p:sp>
        <p:nvSpPr>
          <p:cNvPr id="26" name="Text 9"/>
          <p:cNvSpPr/>
          <p:nvPr/>
        </p:nvSpPr>
        <p:spPr>
          <a:xfrm>
            <a:off x="5226902" y="3572555"/>
            <a:ext cx="3121167" cy="278963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晚会结尾与总结</a:t>
            </a:r>
            <a:endParaRPr lang="en-US" sz="1680"/>
          </a:p>
        </p:txBody>
      </p:sp>
      <p:sp>
        <p:nvSpPr>
          <p:cNvPr id="27" name="Text 10"/>
          <p:cNvSpPr/>
          <p:nvPr/>
        </p:nvSpPr>
        <p:spPr>
          <a:xfrm>
            <a:off x="5226902" y="2810111"/>
            <a:ext cx="3121167" cy="278963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晚会节目表演</a:t>
            </a:r>
            <a:endParaRPr lang="en-US" sz="1680"/>
          </a:p>
        </p:txBody>
      </p:sp>
      <p:sp>
        <p:nvSpPr>
          <p:cNvPr id="28" name="Text 11"/>
          <p:cNvSpPr/>
          <p:nvPr/>
        </p:nvSpPr>
        <p:spPr>
          <a:xfrm>
            <a:off x="5226902" y="2047667"/>
            <a:ext cx="3121167" cy="278963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C00000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晚会现场布置</a:t>
            </a:r>
            <a:endParaRPr lang="en-US" sz="1680"/>
          </a:p>
        </p:txBody>
      </p:sp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2" grpId="0" uiExpand="0" advAuto="indefinite" build="whole" animBg="1"/>
      <p1:bldP xmlns:p1="http://schemas.openxmlformats.org/presentationml/2006/main" spid="23" grpId="1" uiExpand="0" advAuto="indefinite" build="whole" animBg="1"/>
      <p1:bldP xmlns:p1="http://schemas.openxmlformats.org/presentationml/2006/main" spid="25" grpId="2" uiExpand="0" advAuto="indefinite" build="whole" animBg="1"/>
      <p1:bldP xmlns:p1="http://schemas.openxmlformats.org/presentationml/2006/main" spid="10" grpId="3" uiExpand="0" advAuto="indefinite" build="whole" animBg="1"/>
      <p1:bldP xmlns:p1="http://schemas.openxmlformats.org/presentationml/2006/main" spid="11" grpId="4" uiExpand="0" advAuto="indefinite" build="whole" animBg="1"/>
      <p1:bldP xmlns:p1="http://schemas.openxmlformats.org/presentationml/2006/main" spid="13" grpId="5" uiExpand="0" advAuto="indefinite" build="whole" animBg="1"/>
      <p1:bldP xmlns:p1="http://schemas.openxmlformats.org/presentationml/2006/main" spid="28" grpId="6" uiExpand="0" advAuto="indefinite" build="whole" animBg="1"/>
      <p1:bldP xmlns:p1="http://schemas.openxmlformats.org/presentationml/2006/main" spid="7" grpId="7" uiExpand="0" advAuto="indefinite" build="whole" animBg="1"/>
      <p1:bldP xmlns:p1="http://schemas.openxmlformats.org/presentationml/2006/main" spid="14" grpId="8" uiExpand="0" advAuto="indefinite" build="whole" animBg="1"/>
      <p1:bldP xmlns:p1="http://schemas.openxmlformats.org/presentationml/2006/main" spid="27" grpId="9" uiExpand="0" advAuto="indefinite" build="whole" animBg="1"/>
      <p1:bldP xmlns:p1="http://schemas.openxmlformats.org/presentationml/2006/main" spid="16" grpId="10" uiExpand="0" advAuto="indefinite" build="whole" animBg="1"/>
      <p1:bldP xmlns:p1="http://schemas.openxmlformats.org/presentationml/2006/main" spid="17" grpId="11" uiExpand="0" advAuto="indefinite" build="whole" animBg="1"/>
      <p1:bldP xmlns:p1="http://schemas.openxmlformats.org/presentationml/2006/main" spid="26" grpId="12" uiExpand="0" advAuto="indefinite" build="whole" animBg="1"/>
      <p1:bldP xmlns:p1="http://schemas.openxmlformats.org/presentationml/2006/main" spid="19" grpId="13" uiExpand="0" advAuto="indefinite" build="whole" animBg="1"/>
      <p1:bldP xmlns:p1="http://schemas.openxmlformats.org/presentationml/2006/main" spid="20" grpId="14" uiExpand="0" advAuto="indefinite" build="whol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79797982c21682089f5c1b23f84e0bcc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0827" y="1900338"/>
            <a:ext cx="3732698" cy="35433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01.</a:t>
            </a:r>
            <a:endParaRPr lang="en-US" sz="2220"/>
          </a:p>
        </p:txBody>
      </p:sp>
      <p:sp>
        <p:nvSpPr>
          <p:cNvPr id="4" name="Text 1"/>
          <p:cNvSpPr/>
          <p:nvPr/>
        </p:nvSpPr>
        <p:spPr>
          <a:xfrm>
            <a:off x="611923" y="2388053"/>
            <a:ext cx="7910505" cy="41148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晚会筹备</a:t>
            </a:r>
            <a:endParaRPr lang="en-US" sz="2700"/>
          </a:p>
        </p:txBody>
      </p:sp>
      <p:sp>
        <p:nvSpPr>
          <p:cNvPr id="5" name="Text 2"/>
          <p:cNvSpPr/>
          <p:nvPr/>
        </p:nvSpPr>
        <p:spPr>
          <a:xfrm>
            <a:off x="2699280" y="2925567"/>
            <a:ext cx="3735791" cy="32221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精心策划每一个细节</a:t>
            </a:r>
            <a:endParaRPr lang="en-US" sz="108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0662" y="1879091"/>
            <a:ext cx="1766324" cy="1765591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54048" y="1989186"/>
            <a:ext cx="1541368" cy="154068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00175" y="3510414"/>
            <a:ext cx="15180" cy="92594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400175" y="1923179"/>
            <a:ext cx="15180" cy="9259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837014" y="1879091"/>
            <a:ext cx="1766325" cy="1765591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950445" y="1989186"/>
            <a:ext cx="1541219" cy="1540684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7696572" y="3510414"/>
            <a:ext cx="15180" cy="92594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7696572" y="1923179"/>
            <a:ext cx="15180" cy="92594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2639446" y="1879091"/>
            <a:ext cx="1766324" cy="1765591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2753119" y="1989186"/>
            <a:ext cx="1541294" cy="1540684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3498503" y="3510414"/>
            <a:ext cx="15255" cy="92594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3498503" y="1923179"/>
            <a:ext cx="15255" cy="92594"/>
          </a:xfrm>
          <a:prstGeom prst="rect"/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4738231" y="1879091"/>
            <a:ext cx="1766323" cy="1765591"/>
          </a:xfrm>
          <a:prstGeom prst="rect"/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>
          <a:xfrm>
            <a:off x="4851522" y="1989186"/>
            <a:ext cx="1541219" cy="1540684"/>
          </a:xfrm>
          <a:prstGeom prst="rect"/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>
          <a:xfrm>
            <a:off x="5597872" y="3510414"/>
            <a:ext cx="15180" cy="92594"/>
          </a:xfrm>
          <a:prstGeom prst="rect"/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37"/>
          <a:srcRect/>
          <a:stretch>
            <a:fillRect/>
          </a:stretch>
        </p:blipFill>
        <p:spPr>
          <a:xfrm>
            <a:off x="5597872" y="1923179"/>
            <a:ext cx="15180" cy="92594"/>
          </a:xfrm>
          <a:prstGeom prst="rect"/>
        </p:spPr>
      </p:pic>
      <p:sp>
        <p:nvSpPr>
          <p:cNvPr id="21" name="Text 0"/>
          <p:cNvSpPr/>
          <p:nvPr/>
        </p:nvSpPr>
        <p:spPr>
          <a:xfrm>
            <a:off x="4998809" y="2534258"/>
            <a:ext cx="1254416" cy="96012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与以往的晚会有所区别，创造独特的记忆点。比如设置特别的互动环节，像时光胶囊留言，让大家写下对新一年的期望，在未来特定时间开启。</a:t>
            </a:r>
            <a:endParaRPr lang="en-US" sz="900"/>
          </a:p>
        </p:txBody>
      </p:sp>
      <p:sp>
        <p:nvSpPr>
          <p:cNvPr id="22" name="Text 1"/>
          <p:cNvSpPr/>
          <p:nvPr/>
        </p:nvSpPr>
        <p:spPr>
          <a:xfrm>
            <a:off x="7097509" y="2182685"/>
            <a:ext cx="1254416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符合场地氛围</a:t>
            </a:r>
            <a:endParaRPr lang="en-US" sz="1080"/>
          </a:p>
        </p:txBody>
      </p:sp>
      <p:sp>
        <p:nvSpPr>
          <p:cNvPr id="23" name="Text 2"/>
          <p:cNvSpPr/>
          <p:nvPr/>
        </p:nvSpPr>
        <p:spPr>
          <a:xfrm>
            <a:off x="801186" y="2182685"/>
            <a:ext cx="1254416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结合节日特色</a:t>
            </a:r>
            <a:endParaRPr lang="en-US" sz="1080"/>
          </a:p>
        </p:txBody>
      </p:sp>
      <p:sp>
        <p:nvSpPr>
          <p:cNvPr id="24" name="Text 3"/>
          <p:cNvSpPr/>
          <p:nvPr/>
        </p:nvSpPr>
        <p:spPr>
          <a:xfrm>
            <a:off x="2899886" y="2534258"/>
            <a:ext cx="1254416" cy="109728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了解参与晚会的人员构成和喜好，若受众以年轻人为主，风格可时尚、潮流，加入流行文化元素；若有较多长辈，风格则适当传统、温馨，如融入经典歌曲、传统舞蹈等。</a:t>
            </a:r>
            <a:endParaRPr lang="en-US" sz="900"/>
          </a:p>
        </p:txBody>
      </p:sp>
      <p:sp>
        <p:nvSpPr>
          <p:cNvPr id="25" name="Text 4"/>
          <p:cNvSpPr/>
          <p:nvPr/>
        </p:nvSpPr>
        <p:spPr>
          <a:xfrm>
            <a:off x="801186" y="2534258"/>
            <a:ext cx="1254416" cy="109728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元旦是新一年的开始，主题和风格应体现喜庆、欢乐、展望未来的氛围，例如可以是‘元启新程，欢歌笑语’的主题，搭配色彩鲜艳、充满活力的舞台布置风格。</a:t>
            </a:r>
            <a:endParaRPr lang="en-US" sz="900"/>
          </a:p>
        </p:txBody>
      </p:sp>
      <p:sp>
        <p:nvSpPr>
          <p:cNvPr id="26" name="Text 5"/>
          <p:cNvSpPr/>
          <p:nvPr/>
        </p:nvSpPr>
        <p:spPr>
          <a:xfrm>
            <a:off x="4998809" y="2182685"/>
            <a:ext cx="1254416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突出独特性</a:t>
            </a:r>
            <a:endParaRPr lang="en-US" sz="1080"/>
          </a:p>
        </p:txBody>
      </p:sp>
      <p:sp>
        <p:nvSpPr>
          <p:cNvPr id="27" name="Text 6"/>
          <p:cNvSpPr/>
          <p:nvPr/>
        </p:nvSpPr>
        <p:spPr>
          <a:xfrm>
            <a:off x="2899886" y="2182685"/>
            <a:ext cx="1254416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考虑受众喜好</a:t>
            </a:r>
            <a:endParaRPr lang="en-US" sz="1080"/>
          </a:p>
        </p:txBody>
      </p:sp>
      <p:sp>
        <p:nvSpPr>
          <p:cNvPr id="28" name="Text 7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确定晚会主题与风格</a:t>
            </a:r>
            <a:endParaRPr lang="en-US" sz="2220"/>
          </a:p>
        </p:txBody>
      </p:sp>
      <p:sp>
        <p:nvSpPr>
          <p:cNvPr id="29" name="Text 8"/>
          <p:cNvSpPr/>
          <p:nvPr/>
        </p:nvSpPr>
        <p:spPr>
          <a:xfrm>
            <a:off x="7097509" y="2534258"/>
            <a:ext cx="1254416" cy="96012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根据晚会举办场地的大小、装修风格等确定主题和风格。如果场地宽敞明亮，可采用大气、华丽的风格；若场地较小且温馨，就选择温馨、精致的风格。</a:t>
            </a:r>
            <a:endParaRPr lang="en-US" sz="900"/>
          </a:p>
        </p:txBody>
      </p:sp>
      <p:sp>
        <p:nvSpPr>
          <p:cNvPr id="30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080"/>
          </a:p>
        </p:txBody>
      </p:sp>
      <p:sp>
        <p:nvSpPr>
          <p:cNvPr id="31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2" name="Image 19" descr="preencoded.png"/>
          <p:cNvPicPr>
            <a:picLocks noChangeAspect="1"/>
          </p:cNvPicPr>
          <p:nvPr/>
        </p:nvPicPr>
        <p:blipFill>
          <a:blip r:embed="rId3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3768" y="1266041"/>
            <a:ext cx="1806432" cy="3310852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14116" y="1360697"/>
            <a:ext cx="1662066" cy="3083241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235012" y="1170203"/>
            <a:ext cx="420276" cy="420276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347042" y="1477049"/>
            <a:ext cx="196217" cy="196217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626156" y="1266041"/>
            <a:ext cx="1806432" cy="3310852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696505" y="1360697"/>
            <a:ext cx="1662067" cy="3083241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317400" y="1170203"/>
            <a:ext cx="420276" cy="420276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3429430" y="1477050"/>
            <a:ext cx="196217" cy="196217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6790933" y="1266041"/>
            <a:ext cx="1806432" cy="3310852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6861282" y="1360697"/>
            <a:ext cx="1662066" cy="3083241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7482175" y="1170204"/>
            <a:ext cx="420277" cy="420277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7594205" y="1477050"/>
            <a:ext cx="196218" cy="196218"/>
          </a:xfrm>
          <a:prstGeom prst="rect"/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4708545" y="1266041"/>
            <a:ext cx="1806433" cy="3310852"/>
          </a:xfrm>
          <a:prstGeom prst="rect"/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>
          <a:xfrm>
            <a:off x="4778894" y="1360697"/>
            <a:ext cx="1662066" cy="3083241"/>
          </a:xfrm>
          <a:prstGeom prst="rect"/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>
          <a:xfrm>
            <a:off x="5399789" y="1170204"/>
            <a:ext cx="420276" cy="420276"/>
          </a:xfrm>
          <a:prstGeom prst="rect"/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37"/>
          <a:srcRect/>
          <a:stretch>
            <a:fillRect/>
          </a:stretch>
        </p:blipFill>
        <p:spPr>
          <a:xfrm>
            <a:off x="5511818" y="1477050"/>
            <a:ext cx="196218" cy="196218"/>
          </a:xfrm>
          <a:prstGeom prst="rect"/>
        </p:spPr>
      </p:pic>
      <p:sp>
        <p:nvSpPr>
          <p:cNvPr id="21" name="Text 0"/>
          <p:cNvSpPr/>
          <p:nvPr/>
        </p:nvSpPr>
        <p:spPr>
          <a:xfrm>
            <a:off x="7071525" y="2515427"/>
            <a:ext cx="1213614" cy="6858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与筛选通过的节目表演者沟通，确定最终的表演人员名单，并安排排练时间，确保表演的顺利进行。</a:t>
            </a:r>
            <a:endParaRPr lang="en-US" sz="900"/>
          </a:p>
        </p:txBody>
      </p:sp>
      <p:sp>
        <p:nvSpPr>
          <p:cNvPr id="22" name="Text 1"/>
          <p:cNvSpPr/>
          <p:nvPr/>
        </p:nvSpPr>
        <p:spPr>
          <a:xfrm>
            <a:off x="4989137" y="2515427"/>
            <a:ext cx="1213614" cy="96012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合理安排节目顺序，一般先以开场歌舞等热闹的节目调动气氛，中间穿插不同类型的节目，如语言类、表演类等，最后以温馨、激昂的节目结尾，如大合唱。</a:t>
            </a:r>
            <a:endParaRPr lang="en-US" sz="900"/>
          </a:p>
        </p:txBody>
      </p:sp>
      <p:sp>
        <p:nvSpPr>
          <p:cNvPr id="23" name="Text 2"/>
          <p:cNvSpPr/>
          <p:nvPr/>
        </p:nvSpPr>
        <p:spPr>
          <a:xfrm>
            <a:off x="7071525" y="2024173"/>
            <a:ext cx="1276878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确定表演人员</a:t>
            </a:r>
            <a:endParaRPr lang="en-US" sz="1080"/>
          </a:p>
        </p:txBody>
      </p:sp>
      <p:sp>
        <p:nvSpPr>
          <p:cNvPr id="24" name="Text 3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安排节目内容</a:t>
            </a:r>
            <a:endParaRPr lang="en-US" sz="2220"/>
          </a:p>
        </p:txBody>
      </p:sp>
      <p:sp>
        <p:nvSpPr>
          <p:cNvPr id="25" name="Text 4"/>
          <p:cNvSpPr/>
          <p:nvPr/>
        </p:nvSpPr>
        <p:spPr>
          <a:xfrm>
            <a:off x="2906749" y="2024173"/>
            <a:ext cx="1276878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筛选节目</a:t>
            </a:r>
            <a:endParaRPr lang="en-US" sz="1080"/>
          </a:p>
        </p:txBody>
      </p:sp>
      <p:sp>
        <p:nvSpPr>
          <p:cNvPr id="26" name="Text 5"/>
          <p:cNvSpPr/>
          <p:nvPr/>
        </p:nvSpPr>
        <p:spPr>
          <a:xfrm>
            <a:off x="4989137" y="2024173"/>
            <a:ext cx="1276878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编排节目顺序</a:t>
            </a:r>
            <a:endParaRPr lang="en-US" sz="1080"/>
          </a:p>
        </p:txBody>
      </p:sp>
      <p:sp>
        <p:nvSpPr>
          <p:cNvPr id="27" name="Text 6"/>
          <p:cNvSpPr/>
          <p:nvPr/>
        </p:nvSpPr>
        <p:spPr>
          <a:xfrm>
            <a:off x="824360" y="2515427"/>
            <a:ext cx="1213614" cy="82296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通过发布通知、线上平台等方式向大家征集节目，鼓励员工、学生等积极参与，如唱歌、舞蹈、小品、乐器演奏等各种形式。</a:t>
            </a:r>
            <a:endParaRPr lang="en-US" sz="900"/>
          </a:p>
        </p:txBody>
      </p:sp>
      <p:sp>
        <p:nvSpPr>
          <p:cNvPr id="28" name="Text 7"/>
          <p:cNvSpPr/>
          <p:nvPr/>
        </p:nvSpPr>
        <p:spPr>
          <a:xfrm>
            <a:off x="2906749" y="2515427"/>
            <a:ext cx="1213614" cy="12344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对征集到的节目进行筛选，考虑节目质量、表演难度、与晚会主题的契合度等因素，确保选出的节目能够吸引观众，例如对于歌唱节目，要求演唱者音准较好、有一定的情感表达能力。</a:t>
            </a:r>
            <a:endParaRPr lang="en-US" sz="900"/>
          </a:p>
        </p:txBody>
      </p:sp>
      <p:sp>
        <p:nvSpPr>
          <p:cNvPr id="29" name="Text 8"/>
          <p:cNvSpPr/>
          <p:nvPr/>
        </p:nvSpPr>
        <p:spPr>
          <a:xfrm>
            <a:off x="824360" y="2024173"/>
            <a:ext cx="1276878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征集节目</a:t>
            </a:r>
            <a:endParaRPr lang="en-US" sz="1080"/>
          </a:p>
        </p:txBody>
      </p:sp>
      <p:sp>
        <p:nvSpPr>
          <p:cNvPr id="30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080"/>
          </a:p>
        </p:txBody>
      </p:sp>
      <p:sp>
        <p:nvSpPr>
          <p:cNvPr id="31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2" name="Image 19" descr="preencoded.png"/>
          <p:cNvPicPr>
            <a:picLocks noChangeAspect="1"/>
          </p:cNvPicPr>
          <p:nvPr/>
        </p:nvPicPr>
        <p:blipFill>
          <a:blip r:embed="rId3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7250" y="1345810"/>
            <a:ext cx="1520190" cy="3097531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43218" y="1331778"/>
            <a:ext cx="1548253" cy="312559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854630" y="1345810"/>
            <a:ext cx="1520191" cy="3097531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843405" y="1334585"/>
            <a:ext cx="1542642" cy="3119981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852011" y="1345810"/>
            <a:ext cx="1520191" cy="3097531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837979" y="1331778"/>
            <a:ext cx="1548255" cy="3125594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849391" y="1345810"/>
            <a:ext cx="1520190" cy="3097531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6838166" y="1334585"/>
            <a:ext cx="1542641" cy="3119981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404191" y="1486533"/>
            <a:ext cx="426308" cy="426308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3401571" y="3881948"/>
            <a:ext cx="426309" cy="426309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5398953" y="1486533"/>
            <a:ext cx="426308" cy="426308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7396333" y="3881948"/>
            <a:ext cx="426309" cy="426309"/>
          </a:xfrm>
          <a:prstGeom prst="rect"/>
        </p:spPr>
      </p:pic>
      <p:sp>
        <p:nvSpPr>
          <p:cNvPr id="17" name="Text 0"/>
          <p:cNvSpPr/>
          <p:nvPr/>
        </p:nvSpPr>
        <p:spPr>
          <a:xfrm>
            <a:off x="1473031" y="1596287"/>
            <a:ext cx="300452" cy="2057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50"/>
          </a:p>
        </p:txBody>
      </p:sp>
      <p:sp>
        <p:nvSpPr>
          <p:cNvPr id="18" name="Text 1"/>
          <p:cNvSpPr/>
          <p:nvPr/>
        </p:nvSpPr>
        <p:spPr>
          <a:xfrm>
            <a:off x="5467792" y="1596287"/>
            <a:ext cx="300452" cy="2057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50"/>
          </a:p>
        </p:txBody>
      </p:sp>
      <p:sp>
        <p:nvSpPr>
          <p:cNvPr id="19" name="Text 2"/>
          <p:cNvSpPr/>
          <p:nvPr/>
        </p:nvSpPr>
        <p:spPr>
          <a:xfrm>
            <a:off x="7463832" y="3992418"/>
            <a:ext cx="300452" cy="2057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50"/>
          </a:p>
        </p:txBody>
      </p:sp>
      <p:sp>
        <p:nvSpPr>
          <p:cNvPr id="20" name="Text 3"/>
          <p:cNvSpPr/>
          <p:nvPr/>
        </p:nvSpPr>
        <p:spPr>
          <a:xfrm>
            <a:off x="3469070" y="3992418"/>
            <a:ext cx="300452" cy="2057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50"/>
          </a:p>
        </p:txBody>
      </p:sp>
      <p:sp>
        <p:nvSpPr>
          <p:cNvPr id="21" name="Text 4"/>
          <p:cNvSpPr/>
          <p:nvPr/>
        </p:nvSpPr>
        <p:spPr>
          <a:xfrm>
            <a:off x="5018103" y="2457776"/>
            <a:ext cx="1229193" cy="6858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准备充足的食品和饮料供大家享用，如水果、零食、饮料、酒水等，考虑到不同人的口味需求，提供多种选择。</a:t>
            </a:r>
            <a:endParaRPr lang="en-US" sz="900"/>
          </a:p>
        </p:txBody>
      </p:sp>
      <p:sp>
        <p:nvSpPr>
          <p:cNvPr id="22" name="Text 5"/>
          <p:cNvSpPr/>
          <p:nvPr/>
        </p:nvSpPr>
        <p:spPr>
          <a:xfrm>
            <a:off x="5018103" y="2122680"/>
            <a:ext cx="1229194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食品与饮料</a:t>
            </a:r>
            <a:endParaRPr lang="en-US" sz="1080"/>
          </a:p>
        </p:txBody>
      </p:sp>
      <p:sp>
        <p:nvSpPr>
          <p:cNvPr id="23" name="Text 6"/>
          <p:cNvSpPr/>
          <p:nvPr/>
        </p:nvSpPr>
        <p:spPr>
          <a:xfrm>
            <a:off x="6998121" y="2200520"/>
            <a:ext cx="1229193" cy="96012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设置一些互动环节和奖项，准备相应的奖品，如抽奖环节的礼品、游戏获胜者的奖品等，还可以准备一些带有晚会纪念意义的纪念品，如徽章、明信片等。</a:t>
            </a:r>
            <a:endParaRPr lang="en-US" sz="900"/>
          </a:p>
        </p:txBody>
      </p:sp>
      <p:sp>
        <p:nvSpPr>
          <p:cNvPr id="24" name="Text 7"/>
          <p:cNvSpPr/>
          <p:nvPr/>
        </p:nvSpPr>
        <p:spPr>
          <a:xfrm>
            <a:off x="1023342" y="2457776"/>
            <a:ext cx="1229193" cy="82296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根据晚会主题和风格，准备舞台背景幕布、灯光设备、音响设备、装饰物品等，如气球、彩带、鲜花等，营造出节日的氛围。</a:t>
            </a:r>
            <a:endParaRPr lang="en-US" sz="900"/>
          </a:p>
        </p:txBody>
      </p:sp>
      <p:sp>
        <p:nvSpPr>
          <p:cNvPr id="25" name="Text 8"/>
          <p:cNvSpPr/>
          <p:nvPr/>
        </p:nvSpPr>
        <p:spPr>
          <a:xfrm>
            <a:off x="1023342" y="2122680"/>
            <a:ext cx="1229194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舞台布置道具</a:t>
            </a:r>
            <a:endParaRPr lang="en-US" sz="1080"/>
          </a:p>
        </p:txBody>
      </p:sp>
      <p:sp>
        <p:nvSpPr>
          <p:cNvPr id="26" name="Text 9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准备晚会物资</a:t>
            </a:r>
            <a:endParaRPr lang="en-US" sz="2220"/>
          </a:p>
        </p:txBody>
      </p:sp>
      <p:sp>
        <p:nvSpPr>
          <p:cNvPr id="27" name="Text 10"/>
          <p:cNvSpPr/>
          <p:nvPr/>
        </p:nvSpPr>
        <p:spPr>
          <a:xfrm>
            <a:off x="3003360" y="2229239"/>
            <a:ext cx="1229193" cy="109728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为演员准备合适的服装和表演道具，确保服装符合节目风格和角色特点，道具质量良好、使用安全，例如舞蹈节目需要准备华丽的舞衣，小品节目需要相应的道具辅助表演。</a:t>
            </a:r>
            <a:endParaRPr lang="en-US" sz="900"/>
          </a:p>
        </p:txBody>
      </p:sp>
      <p:sp>
        <p:nvSpPr>
          <p:cNvPr id="28" name="Text 11"/>
          <p:cNvSpPr/>
          <p:nvPr/>
        </p:nvSpPr>
        <p:spPr>
          <a:xfrm>
            <a:off x="3003360" y="1894142"/>
            <a:ext cx="1229194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演员服装与道具</a:t>
            </a:r>
            <a:endParaRPr lang="en-US" sz="1080"/>
          </a:p>
        </p:txBody>
      </p:sp>
      <p:sp>
        <p:nvSpPr>
          <p:cNvPr id="29" name="Text 12"/>
          <p:cNvSpPr/>
          <p:nvPr/>
        </p:nvSpPr>
        <p:spPr>
          <a:xfrm>
            <a:off x="6998121" y="1865424"/>
            <a:ext cx="1229194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奖品与纪念品</a:t>
            </a:r>
            <a:endParaRPr lang="en-US" sz="1080"/>
          </a:p>
        </p:txBody>
      </p:sp>
      <p:sp>
        <p:nvSpPr>
          <p:cNvPr id="30" name="Text 1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080"/>
          </a:p>
        </p:txBody>
      </p:sp>
      <p:sp>
        <p:nvSpPr>
          <p:cNvPr id="31" name="Text 1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2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79797982c21682089f5c1b23f84e0bcc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0827" y="1900338"/>
            <a:ext cx="3732698" cy="35433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02.</a:t>
            </a:r>
            <a:endParaRPr lang="en-US" sz="2220"/>
          </a:p>
        </p:txBody>
      </p:sp>
      <p:sp>
        <p:nvSpPr>
          <p:cNvPr id="4" name="Text 1"/>
          <p:cNvSpPr/>
          <p:nvPr/>
        </p:nvSpPr>
        <p:spPr>
          <a:xfrm>
            <a:off x="611923" y="2388053"/>
            <a:ext cx="7910505" cy="41148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晚会现场布置</a:t>
            </a:r>
            <a:endParaRPr lang="en-US" sz="2700"/>
          </a:p>
        </p:txBody>
      </p:sp>
      <p:sp>
        <p:nvSpPr>
          <p:cNvPr id="5" name="Text 2"/>
          <p:cNvSpPr/>
          <p:nvPr/>
        </p:nvSpPr>
        <p:spPr>
          <a:xfrm>
            <a:off x="2699280" y="2925567"/>
            <a:ext cx="3735791" cy="32221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打造梦幻节日场景</a:t>
            </a:r>
            <a:endParaRPr lang="en-US" sz="108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599735" y="1826519"/>
            <a:ext cx="1808065" cy="1933044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622186" y="1848970"/>
            <a:ext cx="1763164" cy="1888143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750706" y="2472896"/>
            <a:ext cx="1509733" cy="1683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698644" y="1826519"/>
            <a:ext cx="1808065" cy="193304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721095" y="1848970"/>
            <a:ext cx="1763164" cy="1888143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849554" y="2472896"/>
            <a:ext cx="1509882" cy="16838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23278" y="1848970"/>
            <a:ext cx="1763164" cy="1888143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00827" y="1826519"/>
            <a:ext cx="1808065" cy="1933044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651783" y="2472896"/>
            <a:ext cx="1509733" cy="16838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797551" y="1826519"/>
            <a:ext cx="1808066" cy="1933044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6820002" y="1848970"/>
            <a:ext cx="1763165" cy="1888143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6948626" y="2472896"/>
            <a:ext cx="1509435" cy="16838"/>
          </a:xfrm>
          <a:prstGeom prst="rect"/>
        </p:spPr>
      </p:pic>
      <p:sp>
        <p:nvSpPr>
          <p:cNvPr id="17" name="Text 0"/>
          <p:cNvSpPr/>
          <p:nvPr/>
        </p:nvSpPr>
        <p:spPr>
          <a:xfrm>
            <a:off x="7025476" y="2013210"/>
            <a:ext cx="1366521" cy="36576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04</a:t>
            </a:r>
            <a:endParaRPr lang="en-US" sz="2430"/>
          </a:p>
        </p:txBody>
      </p:sp>
      <p:sp>
        <p:nvSpPr>
          <p:cNvPr id="18" name="Text 1"/>
          <p:cNvSpPr/>
          <p:nvPr/>
        </p:nvSpPr>
        <p:spPr>
          <a:xfrm>
            <a:off x="729005" y="2013210"/>
            <a:ext cx="1366446" cy="36576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01</a:t>
            </a:r>
            <a:endParaRPr lang="en-US" sz="2430"/>
          </a:p>
        </p:txBody>
      </p:sp>
      <p:sp>
        <p:nvSpPr>
          <p:cNvPr id="19" name="Text 2"/>
          <p:cNvSpPr/>
          <p:nvPr/>
        </p:nvSpPr>
        <p:spPr>
          <a:xfrm>
            <a:off x="2827928" y="2013210"/>
            <a:ext cx="1366446" cy="36576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02</a:t>
            </a:r>
            <a:endParaRPr lang="en-US" sz="2430"/>
          </a:p>
        </p:txBody>
      </p:sp>
      <p:sp>
        <p:nvSpPr>
          <p:cNvPr id="20" name="Text 3"/>
          <p:cNvSpPr/>
          <p:nvPr/>
        </p:nvSpPr>
        <p:spPr>
          <a:xfrm>
            <a:off x="4926553" y="2013210"/>
            <a:ext cx="1366446" cy="36576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03</a:t>
            </a:r>
            <a:endParaRPr lang="en-US" sz="2430"/>
          </a:p>
        </p:txBody>
      </p:sp>
      <p:sp>
        <p:nvSpPr>
          <p:cNvPr id="21" name="Text 4"/>
          <p:cNvSpPr/>
          <p:nvPr/>
        </p:nvSpPr>
        <p:spPr>
          <a:xfrm>
            <a:off x="703406" y="2706678"/>
            <a:ext cx="1391847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背景布置</a:t>
            </a:r>
            <a:endParaRPr lang="en-US" sz="1080"/>
          </a:p>
        </p:txBody>
      </p:sp>
      <p:sp>
        <p:nvSpPr>
          <p:cNvPr id="22" name="Text 5"/>
          <p:cNvSpPr/>
          <p:nvPr/>
        </p:nvSpPr>
        <p:spPr>
          <a:xfrm>
            <a:off x="7000101" y="2960076"/>
            <a:ext cx="1391772" cy="6858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根据节目类型和表演需求，合理划分舞台的表演区域，如设置舞蹈区、歌唱区、小品表演区等，确保演员有足够的空间进行表演。</a:t>
            </a:r>
            <a:endParaRPr lang="en-US" sz="900"/>
          </a:p>
        </p:txBody>
      </p:sp>
      <p:sp>
        <p:nvSpPr>
          <p:cNvPr id="23" name="Text 6"/>
          <p:cNvSpPr/>
          <p:nvPr/>
        </p:nvSpPr>
        <p:spPr>
          <a:xfrm>
            <a:off x="7000101" y="2706678"/>
            <a:ext cx="1391772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表演区域划分</a:t>
            </a:r>
            <a:endParaRPr lang="en-US" sz="1080"/>
          </a:p>
        </p:txBody>
      </p:sp>
      <p:sp>
        <p:nvSpPr>
          <p:cNvPr id="24" name="Text 7"/>
          <p:cNvSpPr/>
          <p:nvPr/>
        </p:nvSpPr>
        <p:spPr>
          <a:xfrm>
            <a:off x="4901252" y="2960076"/>
            <a:ext cx="1391772" cy="82296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在舞台上添加一些装饰元素，如悬挂彩带、摆放鲜花等，使舞台更加美观。还可以设置一些特殊的装饰，如雪花机、泡泡机等，增加节日的欢乐氛围。</a:t>
            </a:r>
            <a:endParaRPr lang="en-US" sz="900"/>
          </a:p>
        </p:txBody>
      </p:sp>
      <p:sp>
        <p:nvSpPr>
          <p:cNvPr id="25" name="Text 8"/>
          <p:cNvSpPr/>
          <p:nvPr/>
        </p:nvSpPr>
        <p:spPr>
          <a:xfrm>
            <a:off x="2802329" y="2960076"/>
            <a:ext cx="1391847" cy="96012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合理布置灯光，营造出不同的氛围。可以使用聚光灯突出演员，用彩色灯光营造节日氛围，还可以设置一些动态灯光效果，如闪烁、渐变等，增加舞台的视觉冲击力。</a:t>
            </a:r>
            <a:endParaRPr lang="en-US" sz="900"/>
          </a:p>
        </p:txBody>
      </p:sp>
      <p:sp>
        <p:nvSpPr>
          <p:cNvPr id="26" name="Text 9"/>
          <p:cNvSpPr/>
          <p:nvPr/>
        </p:nvSpPr>
        <p:spPr>
          <a:xfrm>
            <a:off x="703406" y="2960076"/>
            <a:ext cx="1391847" cy="96012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设计一个与晚会主题相符的舞台背景，如采用LED屏幕播放与元旦相关的视频、图片，或者搭建一个具有节日特色的立体背景，如用彩纸、气球等制作成新年日历的形状。</a:t>
            </a:r>
            <a:endParaRPr lang="en-US" sz="900"/>
          </a:p>
        </p:txBody>
      </p:sp>
      <p:sp>
        <p:nvSpPr>
          <p:cNvPr id="27" name="Text 10"/>
          <p:cNvSpPr/>
          <p:nvPr/>
        </p:nvSpPr>
        <p:spPr>
          <a:xfrm>
            <a:off x="4901252" y="2706678"/>
            <a:ext cx="1391772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舞台装饰</a:t>
            </a:r>
            <a:endParaRPr lang="en-US" sz="1080"/>
          </a:p>
        </p:txBody>
      </p:sp>
      <p:sp>
        <p:nvSpPr>
          <p:cNvPr id="28" name="Text 11"/>
          <p:cNvSpPr/>
          <p:nvPr/>
        </p:nvSpPr>
        <p:spPr>
          <a:xfrm>
            <a:off x="2802329" y="2706678"/>
            <a:ext cx="1391847" cy="16002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灯光效果</a:t>
            </a:r>
            <a:endParaRPr lang="en-US" sz="1080"/>
          </a:p>
        </p:txBody>
      </p:sp>
      <p:sp>
        <p:nvSpPr>
          <p:cNvPr id="29" name="Text 12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舞台设计</a:t>
            </a:r>
            <a:endParaRPr lang="en-US" sz="2220"/>
          </a:p>
        </p:txBody>
      </p:sp>
      <p:sp>
        <p:nvSpPr>
          <p:cNvPr id="30" name="Text 1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080"/>
          </a:p>
        </p:txBody>
      </p:sp>
      <p:sp>
        <p:nvSpPr>
          <p:cNvPr id="31" name="Text 1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2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4294" y="1234849"/>
            <a:ext cx="3380383" cy="14996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78062" y="1075459"/>
            <a:ext cx="1548259" cy="363682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954294" y="3094823"/>
            <a:ext cx="3380383" cy="149962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278062" y="2935432"/>
            <a:ext cx="1548259" cy="363682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684632" y="1234849"/>
            <a:ext cx="3380382" cy="1499629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5008438" y="1075459"/>
            <a:ext cx="1548259" cy="363682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684632" y="3094823"/>
            <a:ext cx="3380382" cy="1499628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008215" y="2935432"/>
            <a:ext cx="1548780" cy="363682"/>
          </a:xfrm>
          <a:prstGeom prst="rect"/>
        </p:spPr>
      </p:pic>
      <p:sp>
        <p:nvSpPr>
          <p:cNvPr id="13" name="Text 0"/>
          <p:cNvSpPr/>
          <p:nvPr/>
        </p:nvSpPr>
        <p:spPr>
          <a:xfrm>
            <a:off x="1236129" y="3495610"/>
            <a:ext cx="2828769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在观众区域进行一些装饰点缀，如在座位上放置小国旗、气球等，营造节日氛围。还可以在通道、墙壁等地方张贴与元旦相关的海报、标语等。</a:t>
            </a:r>
            <a:endParaRPr lang="en-US" sz="1080"/>
          </a:p>
        </p:txBody>
      </p:sp>
      <p:sp>
        <p:nvSpPr>
          <p:cNvPr id="14" name="Text 1"/>
          <p:cNvSpPr/>
          <p:nvPr/>
        </p:nvSpPr>
        <p:spPr>
          <a:xfrm>
            <a:off x="1236204" y="1635637"/>
            <a:ext cx="2828769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根据场地大小和观众人数，合理安排座位。可以采用整齐排列的方式，也可以根据需要设置不同的区域，如嘉宾区、普通观众区等，确保观众观看表演的视野良好。</a:t>
            </a:r>
            <a:endParaRPr lang="en-US" sz="1080"/>
          </a:p>
        </p:txBody>
      </p:sp>
      <p:sp>
        <p:nvSpPr>
          <p:cNvPr id="15" name="Text 2"/>
          <p:cNvSpPr/>
          <p:nvPr/>
        </p:nvSpPr>
        <p:spPr>
          <a:xfrm>
            <a:off x="5184061" y="3012907"/>
            <a:ext cx="1231995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互动区域设置</a:t>
            </a:r>
            <a:endParaRPr lang="en-US" sz="1260"/>
          </a:p>
        </p:txBody>
      </p:sp>
      <p:sp>
        <p:nvSpPr>
          <p:cNvPr id="16" name="Text 3"/>
          <p:cNvSpPr/>
          <p:nvPr/>
        </p:nvSpPr>
        <p:spPr>
          <a:xfrm>
            <a:off x="4966581" y="3495610"/>
            <a:ext cx="2828843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设置一些互动区域，如留言墙、拍照打卡点等，让观众能够参与其中，增加晚会的趣味性。例如在留言墙上，观众可以写下对新一年的祝福。</a:t>
            </a:r>
            <a:endParaRPr lang="en-US" sz="1080"/>
          </a:p>
        </p:txBody>
      </p:sp>
      <p:sp>
        <p:nvSpPr>
          <p:cNvPr id="17" name="Text 4"/>
          <p:cNvSpPr/>
          <p:nvPr/>
        </p:nvSpPr>
        <p:spPr>
          <a:xfrm>
            <a:off x="1453610" y="1152934"/>
            <a:ext cx="1231920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座位安排</a:t>
            </a:r>
            <a:endParaRPr lang="en-US" sz="1260"/>
          </a:p>
        </p:txBody>
      </p:sp>
      <p:sp>
        <p:nvSpPr>
          <p:cNvPr id="18" name="Text 5"/>
          <p:cNvSpPr/>
          <p:nvPr/>
        </p:nvSpPr>
        <p:spPr>
          <a:xfrm>
            <a:off x="1453610" y="3012907"/>
            <a:ext cx="1231995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装饰点缀</a:t>
            </a:r>
            <a:endParaRPr lang="en-US" sz="1260"/>
          </a:p>
        </p:txBody>
      </p:sp>
      <p:sp>
        <p:nvSpPr>
          <p:cNvPr id="19" name="Text 6"/>
          <p:cNvSpPr/>
          <p:nvPr/>
        </p:nvSpPr>
        <p:spPr>
          <a:xfrm>
            <a:off x="5184061" y="1152934"/>
            <a:ext cx="1231995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食品饮料摆放</a:t>
            </a:r>
            <a:endParaRPr lang="en-US" sz="1260"/>
          </a:p>
        </p:txBody>
      </p:sp>
      <p:sp>
        <p:nvSpPr>
          <p:cNvPr id="20" name="Text 7"/>
          <p:cNvSpPr/>
          <p:nvPr/>
        </p:nvSpPr>
        <p:spPr>
          <a:xfrm>
            <a:off x="4966581" y="1635637"/>
            <a:ext cx="2828843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在观众区域设置食品和饮料摆放区，方便观众取用。可以采用自助式的摆放方式，提供多种食品和饮料选择，如水果拼盘、饮料瓶等。</a:t>
            </a:r>
            <a:endParaRPr lang="en-US" sz="1080"/>
          </a:p>
        </p:txBody>
      </p:sp>
      <p:sp>
        <p:nvSpPr>
          <p:cNvPr id="21" name="Text 8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观众区域布置</a:t>
            </a:r>
            <a:endParaRPr lang="en-US" sz="2220"/>
          </a:p>
        </p:txBody>
      </p:sp>
      <p:sp>
        <p:nvSpPr>
          <p:cNvPr id="22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endParaRPr lang="en-US" sz="1080"/>
          </a:p>
        </p:txBody>
      </p:sp>
      <p:sp>
        <p:nvSpPr>
          <p:cNvPr id="23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32032" y="1399783"/>
            <a:ext cx="1825993" cy="2649255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>
          <a:xfrm>
            <a:off x="520807" y="1388558"/>
            <a:ext cx="1848444" cy="2671706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16453" y="1399783"/>
            <a:ext cx="57150" cy="420990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332294" y="3936303"/>
            <a:ext cx="225468" cy="225469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592563" y="1399783"/>
            <a:ext cx="1825993" cy="264925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581338" y="1388558"/>
            <a:ext cx="1848444" cy="2671706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476984" y="1399783"/>
            <a:ext cx="57150" cy="420990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3392825" y="3936303"/>
            <a:ext cx="225469" cy="225469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653095" y="1399783"/>
            <a:ext cx="1825993" cy="2649255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4641869" y="1388558"/>
            <a:ext cx="1848444" cy="2671706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5537516" y="1399783"/>
            <a:ext cx="57150" cy="420990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5453357" y="3936303"/>
            <a:ext cx="225468" cy="225469"/>
          </a:xfrm>
          <a:prstGeom prst="rect"/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713627" y="1399783"/>
            <a:ext cx="1825993" cy="2649255"/>
          </a:xfrm>
          <a:prstGeom prst="rect"/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>
          <a:xfrm>
            <a:off x="6702402" y="1388558"/>
            <a:ext cx="1848443" cy="2671706"/>
          </a:xfrm>
          <a:prstGeom prst="rect"/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>
          <a:xfrm>
            <a:off x="7598048" y="1399783"/>
            <a:ext cx="57150" cy="420990"/>
          </a:xfrm>
          <a:prstGeom prst="rect"/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37"/>
          <a:srcRect/>
          <a:stretch>
            <a:fillRect/>
          </a:stretch>
        </p:blipFill>
        <p:spPr>
          <a:xfrm>
            <a:off x="7513888" y="3936303"/>
            <a:ext cx="225468" cy="225469"/>
          </a:xfrm>
          <a:prstGeom prst="rect"/>
        </p:spPr>
      </p:pic>
      <p:sp>
        <p:nvSpPr>
          <p:cNvPr id="21" name="Text 0"/>
          <p:cNvSpPr/>
          <p:nvPr/>
        </p:nvSpPr>
        <p:spPr>
          <a:xfrm>
            <a:off x="2820382" y="1986726"/>
            <a:ext cx="137949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特效设置</a:t>
            </a:r>
            <a:endParaRPr lang="en-US" sz="1260"/>
          </a:p>
        </p:txBody>
      </p:sp>
      <p:sp>
        <p:nvSpPr>
          <p:cNvPr id="22" name="Text 1"/>
          <p:cNvSpPr/>
          <p:nvPr/>
        </p:nvSpPr>
        <p:spPr>
          <a:xfrm>
            <a:off x="4894414" y="2400117"/>
            <a:ext cx="1352497" cy="115443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主持人在晚会中起到引导和串场的作用，通过幽默风趣的语言、热情洋溢的态度，调动观众的积极性，营造出欢乐的氛围。</a:t>
            </a:r>
            <a:endParaRPr lang="en-US" sz="1080"/>
          </a:p>
        </p:txBody>
      </p:sp>
      <p:sp>
        <p:nvSpPr>
          <p:cNvPr id="23" name="Text 2"/>
          <p:cNvSpPr/>
          <p:nvPr/>
        </p:nvSpPr>
        <p:spPr>
          <a:xfrm>
            <a:off x="6954946" y="2489236"/>
            <a:ext cx="1352497" cy="98869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设置一些现场互动环节，如抽奖、问答、游戏等，让观众参与其中，增强观众的参与感和体验感，营造出热闹的氛围。</a:t>
            </a:r>
            <a:endParaRPr lang="en-US" sz="1080"/>
          </a:p>
        </p:txBody>
      </p:sp>
      <p:sp>
        <p:nvSpPr>
          <p:cNvPr id="24" name="Text 3"/>
          <p:cNvSpPr/>
          <p:nvPr/>
        </p:nvSpPr>
        <p:spPr>
          <a:xfrm>
            <a:off x="773351" y="2370292"/>
            <a:ext cx="1352497" cy="121158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选择适合晚会氛围的音乐，如欢快的流行歌曲、经典的节日音乐等。在晚会不同阶段播放不同的音乐，如开场时播放激昂的音乐，表演间隙播放轻松的背景音乐。</a:t>
            </a:r>
            <a:endParaRPr lang="en-US" sz="990"/>
          </a:p>
        </p:txBody>
      </p:sp>
      <p:sp>
        <p:nvSpPr>
          <p:cNvPr id="25" name="Text 4"/>
          <p:cNvSpPr/>
          <p:nvPr/>
        </p:nvSpPr>
        <p:spPr>
          <a:xfrm>
            <a:off x="2833883" y="2400117"/>
            <a:ext cx="1352497" cy="115443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利用一些特效设备营造氛围，如干冰机制造烟雾效果，增加舞台的神秘感；或者使用烟花特效，在重要时刻营造出热烈的氛围。</a:t>
            </a:r>
            <a:endParaRPr lang="en-US" sz="1080"/>
          </a:p>
        </p:txBody>
      </p:sp>
      <p:sp>
        <p:nvSpPr>
          <p:cNvPr id="26" name="Text 5"/>
          <p:cNvSpPr/>
          <p:nvPr/>
        </p:nvSpPr>
        <p:spPr>
          <a:xfrm>
            <a:off x="6941445" y="1986726"/>
            <a:ext cx="137949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现场互动</a:t>
            </a:r>
            <a:endParaRPr lang="en-US" sz="1260"/>
          </a:p>
        </p:txBody>
      </p:sp>
      <p:sp>
        <p:nvSpPr>
          <p:cNvPr id="27" name="Text 6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氛围营造</a:t>
            </a:r>
            <a:endParaRPr lang="en-US" sz="2220"/>
          </a:p>
        </p:txBody>
      </p:sp>
      <p:sp>
        <p:nvSpPr>
          <p:cNvPr id="28" name="Text 7"/>
          <p:cNvSpPr/>
          <p:nvPr/>
        </p:nvSpPr>
        <p:spPr>
          <a:xfrm>
            <a:off x="759851" y="1986726"/>
            <a:ext cx="137949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音乐选择</a:t>
            </a:r>
            <a:endParaRPr lang="en-US" sz="1260"/>
          </a:p>
        </p:txBody>
      </p:sp>
      <p:sp>
        <p:nvSpPr>
          <p:cNvPr id="29" name="Text 8"/>
          <p:cNvSpPr/>
          <p:nvPr/>
        </p:nvSpPr>
        <p:spPr>
          <a:xfrm>
            <a:off x="4880913" y="1986726"/>
            <a:ext cx="137949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主持人引导</a:t>
            </a:r>
            <a:endParaRPr lang="en-US" sz="1260"/>
          </a:p>
        </p:txBody>
      </p:sp>
      <p:sp>
        <p:nvSpPr>
          <p:cNvPr id="30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010</a:t>
            </a:r>
            <a:endParaRPr lang="en-US" sz="1080"/>
          </a:p>
        </p:txBody>
      </p:sp>
      <p:sp>
        <p:nvSpPr>
          <p:cNvPr id="31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2" name="Image 19" descr="preencoded.png"/>
          <p:cNvPicPr>
            <a:picLocks noChangeAspect="1"/>
          </p:cNvPicPr>
          <p:nvPr/>
        </p:nvPicPr>
        <p:blipFill>
          <a:blip r:embed="rId3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79797982c21682089f5c1b23f84e0bcc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0827" y="1900338"/>
            <a:ext cx="3732698" cy="35433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03.</a:t>
            </a:r>
            <a:endParaRPr lang="en-US" sz="2220"/>
          </a:p>
        </p:txBody>
      </p:sp>
      <p:sp>
        <p:nvSpPr>
          <p:cNvPr id="4" name="Text 1"/>
          <p:cNvSpPr/>
          <p:nvPr/>
        </p:nvSpPr>
        <p:spPr>
          <a:xfrm>
            <a:off x="611923" y="2388053"/>
            <a:ext cx="7910505" cy="41148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晚会节目表演</a:t>
            </a:r>
            <a:endParaRPr lang="en-US" sz="2700"/>
          </a:p>
        </p:txBody>
      </p:sp>
      <p:sp>
        <p:nvSpPr>
          <p:cNvPr id="5" name="Text 2"/>
          <p:cNvSpPr/>
          <p:nvPr/>
        </p:nvSpPr>
        <p:spPr>
          <a:xfrm>
            <a:off x="2699280" y="2925567"/>
            <a:ext cx="3735791" cy="32221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精彩纷呈的视听盛宴</a:t>
            </a:r>
            <a:endParaRPr lang="en-US" sz="108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38043" y="1228581"/>
            <a:ext cx="3731294" cy="1477345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57064" y="1624229"/>
            <a:ext cx="649613" cy="649612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659660" y="1228581"/>
            <a:ext cx="3731294" cy="147734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978680" y="1624229"/>
            <a:ext cx="649613" cy="64961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738043" y="2889955"/>
            <a:ext cx="3731294" cy="147734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057064" y="3285604"/>
            <a:ext cx="649613" cy="649612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4659660" y="2889955"/>
            <a:ext cx="3731294" cy="1477345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4978681" y="3285603"/>
            <a:ext cx="649613" cy="649614"/>
          </a:xfrm>
          <a:prstGeom prst="rect"/>
        </p:spPr>
      </p:pic>
      <p:sp>
        <p:nvSpPr>
          <p:cNvPr id="13" name="Text 0"/>
          <p:cNvSpPr/>
          <p:nvPr/>
        </p:nvSpPr>
        <p:spPr>
          <a:xfrm>
            <a:off x="1174781" y="3387725"/>
            <a:ext cx="423273" cy="34290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叁</a:t>
            </a:r>
            <a:endParaRPr lang="en-US" sz="2220"/>
          </a:p>
        </p:txBody>
      </p:sp>
      <p:sp>
        <p:nvSpPr>
          <p:cNvPr id="14" name="Text 1"/>
          <p:cNvSpPr/>
          <p:nvPr/>
        </p:nvSpPr>
        <p:spPr>
          <a:xfrm>
            <a:off x="5096402" y="1726350"/>
            <a:ext cx="423273" cy="34290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贰</a:t>
            </a:r>
            <a:endParaRPr lang="en-US" sz="2220"/>
          </a:p>
        </p:txBody>
      </p:sp>
      <p:sp>
        <p:nvSpPr>
          <p:cNvPr id="15" name="Text 2"/>
          <p:cNvSpPr/>
          <p:nvPr/>
        </p:nvSpPr>
        <p:spPr>
          <a:xfrm>
            <a:off x="1174781" y="1726350"/>
            <a:ext cx="423273" cy="34290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壹</a:t>
            </a:r>
            <a:endParaRPr lang="en-US" sz="2220"/>
          </a:p>
        </p:txBody>
      </p:sp>
      <p:sp>
        <p:nvSpPr>
          <p:cNvPr id="16" name="Text 3"/>
          <p:cNvSpPr/>
          <p:nvPr/>
        </p:nvSpPr>
        <p:spPr>
          <a:xfrm>
            <a:off x="5096402" y="3387725"/>
            <a:ext cx="423422" cy="34290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肆</a:t>
            </a:r>
            <a:endParaRPr lang="en-US" sz="2220"/>
          </a:p>
        </p:txBody>
      </p:sp>
      <p:sp>
        <p:nvSpPr>
          <p:cNvPr id="17" name="Text 4"/>
          <p:cNvSpPr/>
          <p:nvPr/>
        </p:nvSpPr>
        <p:spPr>
          <a:xfrm>
            <a:off x="1946380" y="3212809"/>
            <a:ext cx="21709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现代舞展示</a:t>
            </a:r>
            <a:endParaRPr lang="en-US" sz="1260"/>
          </a:p>
        </p:txBody>
      </p:sp>
      <p:sp>
        <p:nvSpPr>
          <p:cNvPr id="18" name="Text 5"/>
          <p:cNvSpPr/>
          <p:nvPr/>
        </p:nvSpPr>
        <p:spPr>
          <a:xfrm>
            <a:off x="5891101" y="1893050"/>
            <a:ext cx="2134387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安排民族舞蹈表演，如维吾尔族的旋转舞、傣族的孔雀舞等，展示不同民族的文化特色和舞蹈魅力。</a:t>
            </a:r>
            <a:endParaRPr lang="en-US" sz="990"/>
          </a:p>
        </p:txBody>
      </p:sp>
      <p:sp>
        <p:nvSpPr>
          <p:cNvPr id="19" name="Text 6"/>
          <p:cNvSpPr/>
          <p:nvPr/>
        </p:nvSpPr>
        <p:spPr>
          <a:xfrm>
            <a:off x="5867778" y="3212809"/>
            <a:ext cx="217092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合唱节目</a:t>
            </a:r>
            <a:endParaRPr lang="en-US" sz="1260"/>
          </a:p>
        </p:txBody>
      </p:sp>
      <p:sp>
        <p:nvSpPr>
          <p:cNvPr id="20" name="Text 7"/>
          <p:cNvSpPr/>
          <p:nvPr/>
        </p:nvSpPr>
        <p:spPr>
          <a:xfrm>
            <a:off x="1969480" y="1893050"/>
            <a:ext cx="2134462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邀请歌手演唱流行歌曲，如周杰伦的《青花瓷》、林俊杰的《小酒窝》等，以优美的旋律和深情的演唱打动观众。</a:t>
            </a:r>
            <a:endParaRPr lang="en-US" sz="900"/>
          </a:p>
        </p:txBody>
      </p:sp>
      <p:sp>
        <p:nvSpPr>
          <p:cNvPr id="21" name="Text 8"/>
          <p:cNvSpPr/>
          <p:nvPr/>
        </p:nvSpPr>
        <p:spPr>
          <a:xfrm>
            <a:off x="5868001" y="1551435"/>
            <a:ext cx="217092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民族舞蹈表演</a:t>
            </a:r>
            <a:endParaRPr lang="en-US" sz="1260"/>
          </a:p>
        </p:txBody>
      </p:sp>
      <p:sp>
        <p:nvSpPr>
          <p:cNvPr id="22" name="Text 9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歌舞类节目</a:t>
            </a:r>
            <a:endParaRPr lang="en-US" sz="2220"/>
          </a:p>
        </p:txBody>
      </p:sp>
      <p:sp>
        <p:nvSpPr>
          <p:cNvPr id="23" name="Text 10"/>
          <p:cNvSpPr/>
          <p:nvPr/>
        </p:nvSpPr>
        <p:spPr>
          <a:xfrm>
            <a:off x="1969480" y="3554425"/>
            <a:ext cx="2134462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呈现现代舞表演，舞者通过富有创意的舞蹈动作和独特的编排，展现出时尚、活力的风格，如街舞、爵士舞等。</a:t>
            </a:r>
            <a:endParaRPr lang="en-US" sz="900"/>
          </a:p>
        </p:txBody>
      </p:sp>
      <p:sp>
        <p:nvSpPr>
          <p:cNvPr id="24" name="Text 11"/>
          <p:cNvSpPr/>
          <p:nvPr/>
        </p:nvSpPr>
        <p:spPr>
          <a:xfrm>
            <a:off x="1946380" y="1551435"/>
            <a:ext cx="217092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流行歌曲演唱</a:t>
            </a:r>
            <a:endParaRPr lang="en-US" sz="1260"/>
          </a:p>
        </p:txBody>
      </p:sp>
      <p:sp>
        <p:nvSpPr>
          <p:cNvPr id="25" name="Text 12"/>
          <p:cNvSpPr/>
          <p:nvPr/>
        </p:nvSpPr>
        <p:spPr>
          <a:xfrm>
            <a:off x="5890952" y="3554425"/>
            <a:ext cx="2134387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组织合唱节目，如大合唱《明天会更好》，大家齐心协力，用歌声传递出对未来的美好期望。</a:t>
            </a:r>
            <a:endParaRPr lang="en-US" sz="990"/>
          </a:p>
        </p:txBody>
      </p:sp>
      <p:sp>
        <p:nvSpPr>
          <p:cNvPr id="26" name="Text 1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080"/>
          </a:p>
        </p:txBody>
      </p:sp>
      <p:sp>
        <p:nvSpPr>
          <p:cNvPr id="27" name="Text 1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06426" y="1641425"/>
            <a:ext cx="227186" cy="231538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625311" y="1748775"/>
            <a:ext cx="2563670" cy="16839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995267" y="1641425"/>
            <a:ext cx="227112" cy="23153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214019" y="1748775"/>
            <a:ext cx="2563670" cy="16839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406426" y="3210311"/>
            <a:ext cx="227186" cy="231536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625311" y="3317660"/>
            <a:ext cx="2563670" cy="16839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4994895" y="3210311"/>
            <a:ext cx="227633" cy="231536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214019" y="3317660"/>
            <a:ext cx="2563670" cy="16839"/>
          </a:xfrm>
          <a:prstGeom prst="rect"/>
        </p:spPr>
      </p:pic>
      <p:sp>
        <p:nvSpPr>
          <p:cNvPr id="13" name="Text 0"/>
          <p:cNvSpPr/>
          <p:nvPr/>
        </p:nvSpPr>
        <p:spPr>
          <a:xfrm>
            <a:off x="5452356" y="1913284"/>
            <a:ext cx="2247610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进行诗歌朗诵，朗诵者用富有感情的声音，朗诵经典的诗歌作品，如徐志摩的《再别康桥》，营造出优美的艺术氛围。</a:t>
            </a:r>
            <a:endParaRPr lang="en-US" sz="900"/>
          </a:p>
        </p:txBody>
      </p:sp>
      <p:sp>
        <p:nvSpPr>
          <p:cNvPr id="14" name="Text 1"/>
          <p:cNvSpPr/>
          <p:nvPr/>
        </p:nvSpPr>
        <p:spPr>
          <a:xfrm>
            <a:off x="1863440" y="1913284"/>
            <a:ext cx="2247610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表演幽默风趣的小品，通过搞笑的情节和精彩的对白，让观众捧腹大笑，如以家庭生活为主题的小品，展现生活中的点滴趣事。</a:t>
            </a:r>
            <a:endParaRPr lang="en-US" sz="900"/>
          </a:p>
        </p:txBody>
      </p:sp>
      <p:sp>
        <p:nvSpPr>
          <p:cNvPr id="15" name="Text 2"/>
          <p:cNvSpPr/>
          <p:nvPr/>
        </p:nvSpPr>
        <p:spPr>
          <a:xfrm>
            <a:off x="5452356" y="3482169"/>
            <a:ext cx="2247610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脱口秀演员通过幽默的语言和独特的观点，分享生活中的趣事和感悟，引发观众的共鸣，如谈论职场生活的脱口秀。</a:t>
            </a:r>
            <a:endParaRPr lang="en-US" sz="990"/>
          </a:p>
        </p:txBody>
      </p:sp>
      <p:sp>
        <p:nvSpPr>
          <p:cNvPr id="16" name="Text 3"/>
          <p:cNvSpPr/>
          <p:nvPr/>
        </p:nvSpPr>
        <p:spPr>
          <a:xfrm>
            <a:off x="1863440" y="3482169"/>
            <a:ext cx="2247610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安排相声表演，演员通过说学逗唱的方式，展现语言艺术的魅力，如传统相声《报菜名》，考验演员的基本功。</a:t>
            </a:r>
            <a:endParaRPr lang="en-US" sz="990"/>
          </a:p>
        </p:txBody>
      </p:sp>
      <p:sp>
        <p:nvSpPr>
          <p:cNvPr id="17" name="Text 4"/>
          <p:cNvSpPr/>
          <p:nvPr/>
        </p:nvSpPr>
        <p:spPr>
          <a:xfrm>
            <a:off x="5429405" y="3008496"/>
            <a:ext cx="228466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脱口秀表演</a:t>
            </a:r>
            <a:endParaRPr lang="en-US" sz="1260"/>
          </a:p>
        </p:txBody>
      </p:sp>
      <p:sp>
        <p:nvSpPr>
          <p:cNvPr id="18" name="Text 5"/>
          <p:cNvSpPr/>
          <p:nvPr/>
        </p:nvSpPr>
        <p:spPr>
          <a:xfrm>
            <a:off x="5429405" y="1439611"/>
            <a:ext cx="228466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诗歌朗诵</a:t>
            </a:r>
            <a:endParaRPr lang="en-US" sz="1260"/>
          </a:p>
        </p:txBody>
      </p:sp>
      <p:sp>
        <p:nvSpPr>
          <p:cNvPr id="19" name="Text 6"/>
          <p:cNvSpPr/>
          <p:nvPr/>
        </p:nvSpPr>
        <p:spPr>
          <a:xfrm>
            <a:off x="1840266" y="1439611"/>
            <a:ext cx="2284591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小品表演</a:t>
            </a:r>
            <a:endParaRPr lang="en-US" sz="1260"/>
          </a:p>
        </p:txBody>
      </p:sp>
      <p:sp>
        <p:nvSpPr>
          <p:cNvPr id="20" name="Text 7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语言类节目</a:t>
            </a:r>
            <a:endParaRPr lang="en-US" sz="2220"/>
          </a:p>
        </p:txBody>
      </p:sp>
      <p:sp>
        <p:nvSpPr>
          <p:cNvPr id="21" name="Text 8"/>
          <p:cNvSpPr/>
          <p:nvPr/>
        </p:nvSpPr>
        <p:spPr>
          <a:xfrm>
            <a:off x="1840489" y="3008496"/>
            <a:ext cx="228466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相声演出</a:t>
            </a:r>
            <a:endParaRPr lang="en-US" sz="1260"/>
          </a:p>
        </p:txBody>
      </p:sp>
      <p:sp>
        <p:nvSpPr>
          <p:cNvPr id="22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080"/>
          </a:p>
        </p:txBody>
      </p:sp>
      <p:sp>
        <p:nvSpPr>
          <p:cNvPr id="23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5343" y="1102427"/>
            <a:ext cx="2904313" cy="1611656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6512" y="1494849"/>
            <a:ext cx="2701921" cy="338071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91784" y="1102427"/>
            <a:ext cx="2904313" cy="1611656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082954" y="1494849"/>
            <a:ext cx="2701920" cy="338071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318478" y="2917780"/>
            <a:ext cx="2904313" cy="1611656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509648" y="3310200"/>
            <a:ext cx="2701919" cy="338072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444918" y="2917780"/>
            <a:ext cx="2904314" cy="1611656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636088" y="3310200"/>
            <a:ext cx="2701921" cy="338072"/>
          </a:xfrm>
          <a:prstGeom prst="rect"/>
        </p:spPr>
      </p:pic>
      <p:sp>
        <p:nvSpPr>
          <p:cNvPr id="13" name="Text 0"/>
          <p:cNvSpPr/>
          <p:nvPr/>
        </p:nvSpPr>
        <p:spPr>
          <a:xfrm>
            <a:off x="5764672" y="3838551"/>
            <a:ext cx="2284556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呈现一些具有创意的表演节目，如影子舞、沙画表演等，通过独特的表现形式，给观众带来全新的视觉体验。</a:t>
            </a:r>
            <a:endParaRPr lang="en-US" sz="990"/>
          </a:p>
        </p:txBody>
      </p:sp>
      <p:sp>
        <p:nvSpPr>
          <p:cNvPr id="14" name="Text 1"/>
          <p:cNvSpPr/>
          <p:nvPr/>
        </p:nvSpPr>
        <p:spPr>
          <a:xfrm>
            <a:off x="1071419" y="1218051"/>
            <a:ext cx="231155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魔术表演</a:t>
            </a:r>
            <a:endParaRPr lang="en-US" sz="1260"/>
          </a:p>
        </p:txBody>
      </p:sp>
      <p:sp>
        <p:nvSpPr>
          <p:cNvPr id="15" name="Text 2"/>
          <p:cNvSpPr/>
          <p:nvPr/>
        </p:nvSpPr>
        <p:spPr>
          <a:xfrm>
            <a:off x="1084995" y="2023199"/>
            <a:ext cx="2284556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魔术师通过精湛的技艺，表演各种神奇的魔术，如大变活人、纸牌魔术等，让观众感受到魔术的奇妙和不可思议。</a:t>
            </a:r>
            <a:endParaRPr lang="en-US" sz="990"/>
          </a:p>
        </p:txBody>
      </p:sp>
      <p:sp>
        <p:nvSpPr>
          <p:cNvPr id="16" name="Text 3"/>
          <p:cNvSpPr/>
          <p:nvPr/>
        </p:nvSpPr>
        <p:spPr>
          <a:xfrm>
            <a:off x="2624739" y="3033404"/>
            <a:ext cx="231155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杂技表演</a:t>
            </a:r>
            <a:endParaRPr lang="en-US" sz="1260"/>
          </a:p>
        </p:txBody>
      </p:sp>
      <p:sp>
        <p:nvSpPr>
          <p:cNvPr id="17" name="Text 4"/>
          <p:cNvSpPr/>
          <p:nvPr/>
        </p:nvSpPr>
        <p:spPr>
          <a:xfrm>
            <a:off x="5751245" y="3033404"/>
            <a:ext cx="231155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创意表演</a:t>
            </a:r>
            <a:endParaRPr lang="en-US" sz="1260"/>
          </a:p>
        </p:txBody>
      </p:sp>
      <p:sp>
        <p:nvSpPr>
          <p:cNvPr id="18" name="Text 5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特色表演节目</a:t>
            </a:r>
            <a:endParaRPr lang="en-US" sz="2220"/>
          </a:p>
        </p:txBody>
      </p:sp>
      <p:sp>
        <p:nvSpPr>
          <p:cNvPr id="19" name="Text 6"/>
          <p:cNvSpPr/>
          <p:nvPr/>
        </p:nvSpPr>
        <p:spPr>
          <a:xfrm>
            <a:off x="4197852" y="1218051"/>
            <a:ext cx="231155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乐器演奏</a:t>
            </a:r>
            <a:endParaRPr lang="en-US" sz="1260"/>
          </a:p>
        </p:txBody>
      </p:sp>
      <p:sp>
        <p:nvSpPr>
          <p:cNvPr id="20" name="Text 7"/>
          <p:cNvSpPr/>
          <p:nvPr/>
        </p:nvSpPr>
        <p:spPr>
          <a:xfrm>
            <a:off x="4211427" y="2023199"/>
            <a:ext cx="2284556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邀请乐器演奏者演奏各种乐器，如钢琴、小提琴、古筝等，用美妙的音乐打动观众的心灵，如钢琴独奏《命运交响曲》。</a:t>
            </a:r>
            <a:endParaRPr lang="en-US" sz="990"/>
          </a:p>
        </p:txBody>
      </p:sp>
      <p:sp>
        <p:nvSpPr>
          <p:cNvPr id="21" name="Text 8"/>
          <p:cNvSpPr/>
          <p:nvPr/>
        </p:nvSpPr>
        <p:spPr>
          <a:xfrm>
            <a:off x="2638314" y="3838551"/>
            <a:ext cx="2284556" cy="4572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9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杂技演员展示高难度的杂技动作，如空中飞人、走钢丝等，展现出身体的柔韧性和协调性，给观众带来视觉上的震撼。</a:t>
            </a:r>
            <a:endParaRPr lang="en-US" sz="990"/>
          </a:p>
        </p:txBody>
      </p:sp>
      <p:sp>
        <p:nvSpPr>
          <p:cNvPr id="22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080"/>
          </a:p>
        </p:txBody>
      </p:sp>
      <p:sp>
        <p:nvSpPr>
          <p:cNvPr id="23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79797982c21682089f5c1b23f84e0bcc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2700827" y="1900338"/>
            <a:ext cx="3732698" cy="35433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2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04.</a:t>
            </a:r>
            <a:endParaRPr lang="en-US" sz="2220"/>
          </a:p>
        </p:txBody>
      </p:sp>
      <p:sp>
        <p:nvSpPr>
          <p:cNvPr id="4" name="Text 1"/>
          <p:cNvSpPr/>
          <p:nvPr/>
        </p:nvSpPr>
        <p:spPr>
          <a:xfrm>
            <a:off x="611923" y="2388053"/>
            <a:ext cx="7910505" cy="41148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晚会结尾与总结</a:t>
            </a:r>
            <a:endParaRPr lang="en-US" sz="2700"/>
          </a:p>
        </p:txBody>
      </p:sp>
      <p:sp>
        <p:nvSpPr>
          <p:cNvPr id="5" name="Text 2"/>
          <p:cNvSpPr/>
          <p:nvPr/>
        </p:nvSpPr>
        <p:spPr>
          <a:xfrm>
            <a:off x="2699280" y="2925567"/>
            <a:ext cx="3735791" cy="32221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留下美好回忆</a:t>
            </a:r>
            <a:endParaRPr lang="en-US" sz="108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22017" y="1276272"/>
            <a:ext cx="3733083" cy="1421061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484322" y="1330267"/>
            <a:ext cx="22451" cy="1318451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688900" y="1276272"/>
            <a:ext cx="3733083" cy="1421061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451205" y="1330267"/>
            <a:ext cx="22451" cy="1318451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722017" y="2903366"/>
            <a:ext cx="3733083" cy="1421061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484322" y="2957361"/>
            <a:ext cx="22451" cy="1318451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688900" y="2903366"/>
            <a:ext cx="3733083" cy="1421061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451205" y="2957361"/>
            <a:ext cx="22451" cy="1318451"/>
          </a:xfrm>
          <a:prstGeom prst="rect"/>
        </p:spPr>
      </p:pic>
      <p:sp>
        <p:nvSpPr>
          <p:cNvPr id="13" name="Text 0"/>
          <p:cNvSpPr/>
          <p:nvPr/>
        </p:nvSpPr>
        <p:spPr>
          <a:xfrm>
            <a:off x="924005" y="3319247"/>
            <a:ext cx="423348" cy="43434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20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叁</a:t>
            </a:r>
            <a:endParaRPr lang="en-US" sz="2820"/>
          </a:p>
        </p:txBody>
      </p:sp>
      <p:sp>
        <p:nvSpPr>
          <p:cNvPr id="14" name="Text 1"/>
          <p:cNvSpPr/>
          <p:nvPr/>
        </p:nvSpPr>
        <p:spPr>
          <a:xfrm>
            <a:off x="924154" y="1692153"/>
            <a:ext cx="423273" cy="43434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20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壹</a:t>
            </a:r>
            <a:endParaRPr lang="en-US" sz="2820"/>
          </a:p>
        </p:txBody>
      </p:sp>
      <p:sp>
        <p:nvSpPr>
          <p:cNvPr id="15" name="Text 2"/>
          <p:cNvSpPr/>
          <p:nvPr/>
        </p:nvSpPr>
        <p:spPr>
          <a:xfrm>
            <a:off x="4891019" y="1692152"/>
            <a:ext cx="423348" cy="43434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20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贰</a:t>
            </a:r>
            <a:endParaRPr lang="en-US" sz="2820"/>
          </a:p>
        </p:txBody>
      </p:sp>
      <p:sp>
        <p:nvSpPr>
          <p:cNvPr id="16" name="Text 3"/>
          <p:cNvSpPr/>
          <p:nvPr/>
        </p:nvSpPr>
        <p:spPr>
          <a:xfrm>
            <a:off x="4891019" y="3319247"/>
            <a:ext cx="423348" cy="43434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20" dirty="1">
                <a:solidFill>
                  <a:srgbClr val="A7090B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肆</a:t>
            </a:r>
            <a:endParaRPr lang="en-US" sz="2820"/>
          </a:p>
        </p:txBody>
      </p:sp>
      <p:sp>
        <p:nvSpPr>
          <p:cNvPr id="17" name="Text 4"/>
          <p:cNvSpPr/>
          <p:nvPr/>
        </p:nvSpPr>
        <p:spPr>
          <a:xfrm>
            <a:off x="5682636" y="1567726"/>
            <a:ext cx="241338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领导致辞</a:t>
            </a:r>
            <a:endParaRPr lang="en-US" sz="1260"/>
          </a:p>
        </p:txBody>
      </p:sp>
      <p:sp>
        <p:nvSpPr>
          <p:cNvPr id="18" name="Text 5"/>
          <p:cNvSpPr/>
          <p:nvPr/>
        </p:nvSpPr>
        <p:spPr>
          <a:xfrm>
            <a:off x="1729123" y="1900325"/>
            <a:ext cx="2386382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通过大屏幕播放晚会的精彩片段，让观众一起回顾晚会的美好时刻，如精彩的节目表演、有趣的互动环节等，唤起大家的记忆。</a:t>
            </a:r>
            <a:endParaRPr lang="en-US" sz="900"/>
          </a:p>
        </p:txBody>
      </p:sp>
      <p:sp>
        <p:nvSpPr>
          <p:cNvPr id="19" name="Text 6"/>
          <p:cNvSpPr/>
          <p:nvPr/>
        </p:nvSpPr>
        <p:spPr>
          <a:xfrm>
            <a:off x="1715548" y="1567726"/>
            <a:ext cx="241338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回顾精彩瞬间</a:t>
            </a:r>
            <a:endParaRPr lang="en-US" sz="1260"/>
          </a:p>
        </p:txBody>
      </p:sp>
      <p:sp>
        <p:nvSpPr>
          <p:cNvPr id="20" name="Text 7"/>
          <p:cNvSpPr/>
          <p:nvPr/>
        </p:nvSpPr>
        <p:spPr>
          <a:xfrm>
            <a:off x="5696062" y="1900325"/>
            <a:ext cx="2386382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邀请领导上台致辞，对晚会的成功举办表示祝贺，感谢所有参与晚会筹备和表演的人员，同时展望新的一年，表达对大家的美好祝愿。</a:t>
            </a:r>
            <a:endParaRPr lang="en-US" sz="900"/>
          </a:p>
        </p:txBody>
      </p:sp>
      <p:sp>
        <p:nvSpPr>
          <p:cNvPr id="21" name="Text 8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结尾表演</a:t>
            </a:r>
            <a:endParaRPr lang="en-US" sz="2220"/>
          </a:p>
        </p:txBody>
      </p:sp>
      <p:sp>
        <p:nvSpPr>
          <p:cNvPr id="22" name="Text 9"/>
          <p:cNvSpPr/>
          <p:nvPr/>
        </p:nvSpPr>
        <p:spPr>
          <a:xfrm>
            <a:off x="1715548" y="3194820"/>
            <a:ext cx="241338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合唱结尾</a:t>
            </a:r>
            <a:endParaRPr lang="en-US" sz="1260"/>
          </a:p>
        </p:txBody>
      </p:sp>
      <p:sp>
        <p:nvSpPr>
          <p:cNvPr id="23" name="Text 10"/>
          <p:cNvSpPr/>
          <p:nvPr/>
        </p:nvSpPr>
        <p:spPr>
          <a:xfrm>
            <a:off x="5696062" y="3527419"/>
            <a:ext cx="2386382" cy="44005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72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在合唱结束后，在场地外或合适的区域进行烟花表演。五彩斑斓的烟花在夜空中绽放，如花朵般绚烂，与现场欢乐的氛围相互映衬，将晚会的气氛推向高潮，让大家在烟花的照耀下共同迎接新的一年。</a:t>
            </a:r>
            <a:endParaRPr lang="en-US" sz="720"/>
          </a:p>
        </p:txBody>
      </p:sp>
      <p:sp>
        <p:nvSpPr>
          <p:cNvPr id="24" name="Text 11"/>
          <p:cNvSpPr/>
          <p:nvPr/>
        </p:nvSpPr>
        <p:spPr>
          <a:xfrm>
            <a:off x="1729123" y="3527419"/>
            <a:ext cx="2386382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全体演员和观众一起合唱一首具有意义的歌曲，如《相亲相爱一家人》，营造出温馨、和谐的氛围，为晚会画上圆满的句号。</a:t>
            </a:r>
            <a:endParaRPr lang="en-US" sz="900"/>
          </a:p>
        </p:txBody>
      </p:sp>
      <p:sp>
        <p:nvSpPr>
          <p:cNvPr id="25" name="Text 12"/>
          <p:cNvSpPr/>
          <p:nvPr/>
        </p:nvSpPr>
        <p:spPr>
          <a:xfrm>
            <a:off x="5682636" y="3194820"/>
            <a:ext cx="241338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烟花表演</a:t>
            </a:r>
            <a:endParaRPr lang="en-US" sz="1260"/>
          </a:p>
        </p:txBody>
      </p:sp>
      <p:sp>
        <p:nvSpPr>
          <p:cNvPr id="26" name="Text 1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080"/>
          </a:p>
        </p:txBody>
      </p:sp>
      <p:sp>
        <p:nvSpPr>
          <p:cNvPr id="27" name="Text 1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67216" y="2434421"/>
            <a:ext cx="8003766" cy="456738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077164" y="2877978"/>
            <a:ext cx="16838" cy="106902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610569" y="1825791"/>
            <a:ext cx="16838" cy="106902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431008" y="2671299"/>
            <a:ext cx="16838" cy="106902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964414" y="1620974"/>
            <a:ext cx="16838" cy="1069024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5609034" y="3215714"/>
            <a:ext cx="2648918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最后进行安全检查，确保场地内没有遗留的安全隐患，如电线是否整理好、消防设施是否归位等，保障场地的安全状态。</a:t>
            </a:r>
            <a:endParaRPr lang="en-US" sz="900"/>
          </a:p>
        </p:txBody>
      </p:sp>
      <p:sp>
        <p:nvSpPr>
          <p:cNvPr id="11" name="Text 1"/>
          <p:cNvSpPr/>
          <p:nvPr/>
        </p:nvSpPr>
        <p:spPr>
          <a:xfrm>
            <a:off x="5125806" y="1525451"/>
            <a:ext cx="26759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设备整理</a:t>
            </a:r>
            <a:endParaRPr lang="en-US" sz="1260"/>
          </a:p>
        </p:txBody>
      </p:sp>
      <p:sp>
        <p:nvSpPr>
          <p:cNvPr id="12" name="Text 2"/>
          <p:cNvSpPr/>
          <p:nvPr/>
        </p:nvSpPr>
        <p:spPr>
          <a:xfrm>
            <a:off x="2255189" y="3441183"/>
            <a:ext cx="2648918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接着对场地进行全面的清洁工作，清扫地面的垃圾、擦拭桌椅等，确保场地恢复整洁干净。对于一些有污渍或损坏的地方，进行相应的清洁和修复处理。</a:t>
            </a:r>
            <a:endParaRPr lang="en-US" sz="900"/>
          </a:p>
        </p:txBody>
      </p:sp>
      <p:sp>
        <p:nvSpPr>
          <p:cNvPr id="13" name="Text 3"/>
          <p:cNvSpPr/>
          <p:nvPr/>
        </p:nvSpPr>
        <p:spPr>
          <a:xfrm>
            <a:off x="2241689" y="3107291"/>
            <a:ext cx="26759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场地清洁</a:t>
            </a:r>
            <a:endParaRPr lang="en-US" sz="1260"/>
          </a:p>
        </p:txBody>
      </p:sp>
      <p:sp>
        <p:nvSpPr>
          <p:cNvPr id="14" name="Text 4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现场清理与整理</a:t>
            </a:r>
            <a:endParaRPr lang="en-US" sz="2220"/>
          </a:p>
        </p:txBody>
      </p:sp>
      <p:sp>
        <p:nvSpPr>
          <p:cNvPr id="15" name="Text 5"/>
          <p:cNvSpPr/>
          <p:nvPr/>
        </p:nvSpPr>
        <p:spPr>
          <a:xfrm>
            <a:off x="1785463" y="2041400"/>
            <a:ext cx="2648918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72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首先安排工作人员对晚会现场的物资进行回收，包括舞台布置道具如气球、彩带等，演员的服装和道具，以及食品饮料的剩余物品等，将其分类整理，以便后续的存放或处理。</a:t>
            </a:r>
            <a:endParaRPr lang="en-US" sz="720"/>
          </a:p>
        </p:txBody>
      </p:sp>
      <p:sp>
        <p:nvSpPr>
          <p:cNvPr id="16" name="Text 6"/>
          <p:cNvSpPr/>
          <p:nvPr/>
        </p:nvSpPr>
        <p:spPr>
          <a:xfrm>
            <a:off x="5139307" y="1859343"/>
            <a:ext cx="2648918" cy="42291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90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对晚会使用的灯光、音响等设备进行整理和检查，将其归位存放，并进行简单的维护保养，如检查设备是否有损坏、清理设备表面的灰尘等，以便下次使用。</a:t>
            </a:r>
            <a:endParaRPr lang="en-US" sz="900"/>
          </a:p>
        </p:txBody>
      </p:sp>
      <p:sp>
        <p:nvSpPr>
          <p:cNvPr id="17" name="Text 7"/>
          <p:cNvSpPr/>
          <p:nvPr/>
        </p:nvSpPr>
        <p:spPr>
          <a:xfrm>
            <a:off x="1771963" y="1707508"/>
            <a:ext cx="26759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物资回收</a:t>
            </a:r>
            <a:endParaRPr lang="en-US" sz="1260"/>
          </a:p>
        </p:txBody>
      </p:sp>
      <p:sp>
        <p:nvSpPr>
          <p:cNvPr id="18" name="Text 8"/>
          <p:cNvSpPr/>
          <p:nvPr/>
        </p:nvSpPr>
        <p:spPr>
          <a:xfrm>
            <a:off x="5595533" y="2881822"/>
            <a:ext cx="26759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安全检查</a:t>
            </a:r>
            <a:endParaRPr lang="en-US" sz="1260"/>
          </a:p>
        </p:txBody>
      </p:sp>
      <p:sp>
        <p:nvSpPr>
          <p:cNvPr id="19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</a:t>
            </a:r>
            <a:endParaRPr lang="en-US" sz="1080"/>
          </a:p>
        </p:txBody>
      </p:sp>
      <p:sp>
        <p:nvSpPr>
          <p:cNvPr id="20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8412" y="-398605"/>
            <a:ext cx="807174" cy="79721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52847" y="1243474"/>
            <a:ext cx="554236" cy="554276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84091" y="-294197"/>
            <a:ext cx="1775817" cy="58839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93433" y="1183949"/>
            <a:ext cx="673325" cy="673326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91419" y="978398"/>
            <a:ext cx="1550944" cy="188709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278213" y="1243474"/>
            <a:ext cx="554310" cy="554276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218874" y="1183949"/>
            <a:ext cx="673325" cy="673326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5016858" y="978398"/>
            <a:ext cx="1550947" cy="1887097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660303" y="2957974"/>
            <a:ext cx="554385" cy="554276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2600814" y="2898450"/>
            <a:ext cx="673325" cy="673325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398800" y="2692898"/>
            <a:ext cx="1550945" cy="1887098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6185595" y="2957974"/>
            <a:ext cx="554236" cy="554276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6126255" y="2898450"/>
            <a:ext cx="673325" cy="673325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6924240" y="2692898"/>
            <a:ext cx="1550947" cy="1887098"/>
          </a:xfrm>
          <a:prstGeom prst="rect"/>
        </p:spPr>
      </p:pic>
      <p:sp>
        <p:nvSpPr>
          <p:cNvPr id="17" name="Text 0"/>
          <p:cNvSpPr/>
          <p:nvPr/>
        </p:nvSpPr>
        <p:spPr>
          <a:xfrm>
            <a:off x="4345341" y="1278889"/>
            <a:ext cx="423348" cy="38862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520" b="1" dirty="1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贰</a:t>
            </a:r>
            <a:endParaRPr lang="en-US" sz="2520"/>
          </a:p>
        </p:txBody>
      </p:sp>
      <p:sp>
        <p:nvSpPr>
          <p:cNvPr id="18" name="Text 1"/>
          <p:cNvSpPr/>
          <p:nvPr/>
        </p:nvSpPr>
        <p:spPr>
          <a:xfrm>
            <a:off x="6253094" y="2993390"/>
            <a:ext cx="423422" cy="38862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520" b="1" dirty="1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肆</a:t>
            </a:r>
            <a:endParaRPr lang="en-US" sz="2520"/>
          </a:p>
        </p:txBody>
      </p:sp>
      <p:sp>
        <p:nvSpPr>
          <p:cNvPr id="19" name="Text 2"/>
          <p:cNvSpPr/>
          <p:nvPr/>
        </p:nvSpPr>
        <p:spPr>
          <a:xfrm>
            <a:off x="820123" y="1278890"/>
            <a:ext cx="423273" cy="38862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520" b="1" dirty="1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壹</a:t>
            </a:r>
            <a:endParaRPr lang="en-US" sz="2520"/>
          </a:p>
        </p:txBody>
      </p:sp>
      <p:sp>
        <p:nvSpPr>
          <p:cNvPr id="20" name="Text 3"/>
          <p:cNvSpPr/>
          <p:nvPr/>
        </p:nvSpPr>
        <p:spPr>
          <a:xfrm>
            <a:off x="2727281" y="2993390"/>
            <a:ext cx="423348" cy="38862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520" b="1" dirty="1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叁</a:t>
            </a:r>
            <a:endParaRPr lang="en-US" sz="2520"/>
          </a:p>
        </p:txBody>
      </p:sp>
      <p:sp>
        <p:nvSpPr>
          <p:cNvPr id="21" name="Text 4"/>
          <p:cNvSpPr/>
          <p:nvPr/>
        </p:nvSpPr>
        <p:spPr>
          <a:xfrm>
            <a:off x="1572757" y="1714985"/>
            <a:ext cx="1229916" cy="77152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72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组织晚会筹备和执行团队进行经验总结会议，回顾晚会筹备和举办过程中的各个环节，分析哪些方面做得好，哪些方面存在不足，例如节目安排是否合理、现场布置是否达到预期效果等，总结经验教训。</a:t>
            </a:r>
            <a:endParaRPr lang="en-US" sz="720"/>
          </a:p>
        </p:txBody>
      </p:sp>
      <p:sp>
        <p:nvSpPr>
          <p:cNvPr id="22" name="Text 5"/>
          <p:cNvSpPr/>
          <p:nvPr/>
        </p:nvSpPr>
        <p:spPr>
          <a:xfrm>
            <a:off x="5084719" y="1382385"/>
            <a:ext cx="1258363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收集反馈意见</a:t>
            </a:r>
            <a:endParaRPr lang="en-US" sz="1260"/>
          </a:p>
        </p:txBody>
      </p:sp>
      <p:sp>
        <p:nvSpPr>
          <p:cNvPr id="23" name="Text 6"/>
          <p:cNvSpPr/>
          <p:nvPr/>
        </p:nvSpPr>
        <p:spPr>
          <a:xfrm>
            <a:off x="1559256" y="1381093"/>
            <a:ext cx="125691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经验总结</a:t>
            </a:r>
            <a:endParaRPr lang="en-US" sz="1260"/>
          </a:p>
        </p:txBody>
      </p:sp>
      <p:sp>
        <p:nvSpPr>
          <p:cNvPr id="24" name="Text 7"/>
          <p:cNvSpPr/>
          <p:nvPr/>
        </p:nvSpPr>
        <p:spPr>
          <a:xfrm>
            <a:off x="5098294" y="1714984"/>
            <a:ext cx="1231363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72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通过问卷调查、现场访谈等方式收集观众和参与者的反馈意见，了解他们对晚会的满意度、喜欢的节目和环节、对改进的建议等，以便为今后的晚会举办提供参考。</a:t>
            </a:r>
            <a:endParaRPr lang="en-US" sz="720"/>
          </a:p>
        </p:txBody>
      </p:sp>
      <p:sp>
        <p:nvSpPr>
          <p:cNvPr id="25" name="Text 8"/>
          <p:cNvSpPr/>
          <p:nvPr/>
        </p:nvSpPr>
        <p:spPr>
          <a:xfrm>
            <a:off x="3466659" y="3096886"/>
            <a:ext cx="125828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感谢与表彰</a:t>
            </a:r>
            <a:endParaRPr lang="en-US" sz="1260"/>
          </a:p>
        </p:txBody>
      </p:sp>
      <p:sp>
        <p:nvSpPr>
          <p:cNvPr id="26" name="Text 9"/>
          <p:cNvSpPr/>
          <p:nvPr/>
        </p:nvSpPr>
        <p:spPr>
          <a:xfrm>
            <a:off x="6992100" y="3096886"/>
            <a:ext cx="1258289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资料整理与存档</a:t>
            </a:r>
            <a:endParaRPr lang="en-US" sz="1260"/>
          </a:p>
        </p:txBody>
      </p:sp>
      <p:sp>
        <p:nvSpPr>
          <p:cNvPr id="27" name="Text 10"/>
          <p:cNvSpPr/>
          <p:nvPr/>
        </p:nvSpPr>
        <p:spPr>
          <a:xfrm>
            <a:off x="3480234" y="3429484"/>
            <a:ext cx="1231289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72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对所有为晚会付出努力的人员表示感谢，包括演员、工作人员、志愿者等。对表现突出的个人或团队进行表彰和奖励，激励他们在今后的活动中继续发挥积极作用。</a:t>
            </a:r>
            <a:endParaRPr lang="en-US" sz="720"/>
          </a:p>
        </p:txBody>
      </p:sp>
      <p:sp>
        <p:nvSpPr>
          <p:cNvPr id="28" name="Text 11"/>
          <p:cNvSpPr/>
          <p:nvPr/>
        </p:nvSpPr>
        <p:spPr>
          <a:xfrm>
            <a:off x="7005675" y="3429484"/>
            <a:ext cx="1231289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720" dirty="1">
                <a:solidFill>
                  <a:srgbClr val="000000"/>
                </a:solidFill>
                <a:latin typeface="SourceHanSerifSC-Regular" pitchFamily="34" charset="0"/>
                <a:ea typeface="SourceHanSerifSC-Regular" pitchFamily="34" charset="-122"/>
                <a:cs typeface="SourceHanSerifSC-Regular" pitchFamily="34" charset="-120"/>
              </a:rPr>
              <a:t>将晚会的相关资料进行整理和存档，如节目单、照片、视频、策划方案等，建立活动档案，方便日后查阅和回顾，也为今后举办类似活动提供参考依据。</a:t>
            </a:r>
            <a:endParaRPr lang="en-US" sz="720"/>
          </a:p>
        </p:txBody>
      </p:sp>
      <p:sp>
        <p:nvSpPr>
          <p:cNvPr id="29" name="Text 12"/>
          <p:cNvSpPr/>
          <p:nvPr/>
        </p:nvSpPr>
        <p:spPr>
          <a:xfrm>
            <a:off x="484582" y="466743"/>
            <a:ext cx="8183979" cy="36111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220" dirty="1">
                <a:solidFill>
                  <a:srgbClr val="000000"/>
                </a:solidFill>
                <a:latin typeface="思源宋体" pitchFamily="34" charset="0"/>
                <a:ea typeface="思源宋体" pitchFamily="34" charset="-122"/>
                <a:cs typeface="思源宋体" pitchFamily="34" charset="-120"/>
              </a:rPr>
              <a:t>晚会总结与反馈</a:t>
            </a:r>
            <a:endParaRPr lang="en-US" sz="2220"/>
          </a:p>
        </p:txBody>
      </p:sp>
      <p:sp>
        <p:nvSpPr>
          <p:cNvPr id="30" name="Text 1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080"/>
          </a:p>
        </p:txBody>
      </p:sp>
      <p:sp>
        <p:nvSpPr>
          <p:cNvPr id="31" name="Text 1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2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2d5f33223beb2004a7f3b654eaf48f8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3317711" y="2194560"/>
            <a:ext cx="2523744" cy="754380"/>
          </a:xfrm>
          <a:prstGeom prst="rect"/>
          <a:noFill/>
        </p:spPr>
        <p:txBody>
          <a:bodyPr wrap="non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950" dirty="1">
                <a:solidFill>
                  <a:srgbClr val="FFFFFF"/>
                </a:solidFill>
                <a:latin typeface="龙吟手书" pitchFamily="34" charset="0"/>
                <a:ea typeface="龙吟手书" pitchFamily="34" charset="-122"/>
                <a:cs typeface="龙吟手书" pitchFamily="34" charset="-120"/>
              </a:rPr>
              <a:t>谢谢观看</a:t>
            </a:r>
            <a:endParaRPr lang="en-US" sz="4950"/>
          </a:p>
        </p:txBody>
      </p:sp>
      <p:sp>
        <p:nvSpPr>
          <p:cNvPr id="4" name="Text 1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" grpId="0" uiExpand="0" advAuto="indefinite" build="whole" animBg="1"/>
    </p:bldLst>
  </p:timing>
</p:sld>
</file>

<file path=ppt/tags/tag1.xml><?xml version="1.0" encoding="utf-8"?>
<p:tagLst xmlns:p="http://schemas.openxmlformats.org/presentationml/2006/main">
  <p1:tag xmlns:p1="http://schemas.openxmlformats.org/presentationml/2006/main" name="AS_NET" val="Unix 3.10 unknown"/>
  <p1:tag xmlns:p1="http://schemas.openxmlformats.org/presentationml/2006/main" name="AS_OS" val="Unix 3.10 unknown"/>
  <p1:tag xmlns:p1="http://schemas.openxmlformats.org/presentationml/2006/main" name="AS_RELEASE_DATE" val="2013.12.17"/>
  <p1:tag xmlns:p1="http://schemas.openxmlformats.org/presentationml/2006/main" name="AS_TITLE" val="Spire.Presentation for .NET "/>
  <p1:tag xmlns:p1="http://schemas.openxmlformats.org/presentationml/2006/main" name="AS_VERSION" val="2.1.0.0"/>
</p:tagLst>
</file>

<file path=ppt/theme/theme1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ppt/theme/theme2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ppt/theme/theme3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1F497D"/>
      </a3:dk2>
      <a3:lt2 xmlns:a3="http://schemas.openxmlformats.org/drawingml/2006/main">
        <a4:srgbClr xmlns:a4="http://schemas.openxmlformats.org/drawingml/2006/main" val="EEECE1"/>
      </a3:lt2>
      <a3:accent1 xmlns:a3="http://schemas.openxmlformats.org/drawingml/2006/main">
        <a4:srgbClr xmlns:a4="http://schemas.openxmlformats.org/drawingml/2006/main" val="4F81BD"/>
      </a3:accent1>
      <a3:accent2 xmlns:a3="http://schemas.openxmlformats.org/drawingml/2006/main">
        <a4:srgbClr xmlns:a4="http://schemas.openxmlformats.org/drawingml/2006/main" val="C0504D"/>
      </a3:accent2>
      <a3:accent3 xmlns:a3="http://schemas.openxmlformats.org/drawingml/2006/main">
        <a4:srgbClr xmlns:a4="http://schemas.openxmlformats.org/drawingml/2006/main" val="9BBB59"/>
      </a3:accent3>
      <a3:accent4 xmlns:a3="http://schemas.openxmlformats.org/drawingml/2006/main">
        <a4:srgbClr xmlns:a4="http://schemas.openxmlformats.org/drawingml/2006/main" val="8064A2"/>
      </a3:accent4>
      <a3:accent5 xmlns:a3="http://schemas.openxmlformats.org/drawingml/2006/main">
        <a4:srgbClr xmlns:a4="http://schemas.openxmlformats.org/drawingml/2006/main" val="4BACC6"/>
      </a3:accent5>
      <a3:accent6 xmlns:a3="http://schemas.openxmlformats.org/drawingml/2006/main">
        <a4:srgbClr xmlns:a4="http://schemas.openxmlformats.org/drawingml/2006/main" val="F79646"/>
      </a3:accent6>
      <a3:hlink xmlns:a3="http://schemas.openxmlformats.org/drawingml/2006/main">
        <a4:srgbClr xmlns:a4="http://schemas.openxmlformats.org/drawingml/2006/main" val="0000FF"/>
      </a3:hlink>
      <a3:folHlink xmlns:a3="http://schemas.openxmlformats.org/drawingml/2006/main">
        <a4:srgbClr xmlns:a4="http://schemas.openxmlformats.org/drawingml/2006/main" val="800080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MoolBoran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Times New Roman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Times New Roman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ajorFont>
      <a3:min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DaunPenh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Arial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Arial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50000"/>
                <a8:satMod xmlns:a8="http://schemas.openxmlformats.org/drawingml/2006/main" val="300000"/>
              </a7:schemeClr>
            </a6:gs>
            <a6:gs xmlns:a6="http://schemas.openxmlformats.org/drawingml/2006/main" pos="35000">
              <a7:schemeClr xmlns:a7="http://schemas.openxmlformats.org/drawingml/2006/main" val="phClr">
                <a8:tint xmlns:a8="http://schemas.openxmlformats.org/drawingml/2006/main" val="37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tint xmlns:a8="http://schemas.openxmlformats.org/drawingml/2006/main" val="15000"/>
                <a8:satMod xmlns:a8="http://schemas.openxmlformats.org/drawingml/2006/main" val="350000"/>
              </a7:schemeClr>
            </a6:gs>
          </a5:gsLst>
          <a5:lin xmlns:a5="http://schemas.openxmlformats.org/drawingml/2006/main" ang="16200000" scaled="1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hade xmlns:a8="http://schemas.openxmlformats.org/drawingml/2006/main" val="51000"/>
                <a8:satMod xmlns:a8="http://schemas.openxmlformats.org/drawingml/2006/main" val="130000"/>
              </a7:schemeClr>
            </a6:gs>
            <a6:gs xmlns:a6="http://schemas.openxmlformats.org/drawingml/2006/main" pos="80000">
              <a7:schemeClr xmlns:a7="http://schemas.openxmlformats.org/drawingml/2006/main" val="phClr">
                <a8:shade xmlns:a8="http://schemas.openxmlformats.org/drawingml/2006/main" val="93000"/>
                <a8:satMod xmlns:a8="http://schemas.openxmlformats.org/drawingml/2006/main" val="13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94000"/>
                <a8:satMod xmlns:a8="http://schemas.openxmlformats.org/drawingml/2006/main" val="135000"/>
              </a7:schemeClr>
            </a6:gs>
          </a5:gsLst>
          <a5:lin xmlns:a5="http://schemas.openxmlformats.org/drawingml/2006/main" ang="162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9525" cap="flat" cmpd="sng" algn="ctr">
          <solidFill xmlns="http://schemas.openxmlformats.org/drawingml/2006/main">
            <a5:schemeClr xmlns:a5="http://schemas.openxmlformats.org/drawingml/2006/main" val="phClr">
              <a6:shade xmlns:a6="http://schemas.openxmlformats.org/drawingml/2006/main" val="95000"/>
              <a6:satMod xmlns:a6="http://schemas.openxmlformats.org/drawingml/2006/main" val="105000"/>
            </a5:schemeClr>
          </solidFill>
          <a5:prstDash xmlns:a5="http://schemas.openxmlformats.org/drawingml/2006/main" val="solid"/>
        </a4:ln>
        <a4:ln xmlns:a4="http://schemas.openxmlformats.org/drawingml/2006/main" w="254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  <a4:ln xmlns:a4="http://schemas.openxmlformats.org/drawingml/2006/main" w="381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0000" rotWithShape="0">
              <a7:srgbClr xmlns:a7="http://schemas.openxmlformats.org/drawingml/2006/main" val="000000">
                <a8:alpha xmlns:a8="http://schemas.openxmlformats.org/drawingml/2006/main" val="38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  <a5:scene3d xmlns:a5="http://schemas.openxmlformats.org/drawingml/2006/main">
            <a6:camera xmlns:a6="http://schemas.openxmlformats.org/drawingml/2006/main" prst="orthographicFront">
              <a7:rot xmlns:a7="http://schemas.openxmlformats.org/drawingml/2006/main" lat="0" lon="0" rev="0"/>
            </a6:camera>
            <a6:lightRig xmlns:a6="http://schemas.openxmlformats.org/drawingml/2006/main" dir="t" rig="threePt">
              <a7:rot xmlns:a7="http://schemas.openxmlformats.org/drawingml/2006/main" lat="0" lon="0" rev="1200000"/>
            </a6:lightRig>
          </a5:scene3d>
          <a5:sp3d xmlns:a5="http://schemas.openxmlformats.org/drawingml/2006/main">
            <a6:bevelT xmlns:a6="http://schemas.openxmlformats.org/drawingml/2006/main" w="63500" h="25400" prst="circle"/>
          </a5:sp3d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40000"/>
                <a8:satMod xmlns:a8="http://schemas.openxmlformats.org/drawingml/2006/main" val="350000"/>
              </a7:schemeClr>
            </a6:gs>
            <a6:gs xmlns:a6="http://schemas.openxmlformats.org/drawingml/2006/main" pos="40000">
              <a7:schemeClr xmlns:a7="http://schemas.openxmlformats.org/drawingml/2006/main" val="phClr">
                <a8:tint xmlns:a8="http://schemas.openxmlformats.org/drawingml/2006/main" val="45000"/>
                <a8:shade xmlns:a8="http://schemas.openxmlformats.org/drawingml/2006/main" val="99000"/>
                <a8:satMod xmlns:a8="http://schemas.openxmlformats.org/drawingml/2006/main" val="35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20000"/>
                <a8:satMod xmlns:a8="http://schemas.openxmlformats.org/drawingml/2006/main" val="255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-80000" r="50000" b="180000"/>
          </a5:path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80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30000"/>
                <a8:satMod xmlns:a8="http://schemas.openxmlformats.org/drawingml/2006/main" val="200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50000" r="50000" b="50000"/>
          </a5:path>
          <a5:tileRect xmlns:a5="http://schemas.openxmlformats.org/drawingml/2006/main"/>
        </a4:gradFill>
      </a3:bgFillStyleLst>
    </a2:fmtScheme>
  </a1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Application>Spire.Presentation for.NET 2.1.0.0</Application>
  <PresentationFormat>全屏显示(4:3)</PresentationFormat>
  <Slides>1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2025-01-14T06:53:07.5430000Z</dcterms:created>
  <dcterms:modified xsi:type="dcterms:W3CDTF">2025-01-14T06:53:07.5430000Z</dcterms:modified>
</cp:coreProperties>
</file>