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882" r:id="rId1"/>
    <p:sldMasterId id="2147499919" r:id="rId2"/>
  </p:sldMasterIdLst>
  <p:notesMasterIdLst>
    <p:notesMasterId r:id="rId3"/>
  </p:notesMasterIdLst>
  <p:sldIdLst>
    <p:sldId id="7810" r:id="rId4"/>
    <p:sldId id="7815" r:id="rId5"/>
    <p:sldId id="7819" r:id="rId6"/>
    <p:sldId id="7822" r:id="rId7"/>
    <p:sldId id="7825" r:id="rId8"/>
    <p:sldId id="7828" r:id="rId9"/>
    <p:sldId id="7831" r:id="rId10"/>
    <p:sldId id="7834" r:id="rId11"/>
    <p:sldId id="7837" r:id="rId12"/>
    <p:sldId id="7840" r:id="rId13"/>
    <p:sldId id="7843" r:id="rId14"/>
    <p:sldId id="7846" r:id="rId15"/>
    <p:sldId id="7849" r:id="rId16"/>
    <p:sldId id="7852" r:id="rId17"/>
    <p:sldId id="7855" r:id="rId18"/>
    <p:sldId id="7858" r:id="rId19"/>
    <p:sldId id="7861" r:id="rId20"/>
    <p:sldId id="7864" r:id="rId21"/>
    <p:sldId id="7867" r:id="rId22"/>
    <p:sldId id="7870" r:id="rId23"/>
    <p:sldId id="7873" r:id="rId24"/>
    <p:sldId id="7876" r:id="rId25"/>
    <p:sldId id="7879" r:id="rId26"/>
    <p:sldId id="7882" r:id="rId27"/>
    <p:sldId id="7885" r:id="rId28"/>
    <p:sldId id="7888" r:id="rId29"/>
    <p:sldId id="789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883" r:id="rId1"/>
    <p:sldLayoutId id="2147499884" r:id="rId2"/>
    <p:sldLayoutId id="2147499885" r:id="rId3"/>
    <p:sldLayoutId id="2147499886" r:id="rId4"/>
    <p:sldLayoutId id="2147499887" r:id="rId5"/>
    <p:sldLayoutId id="2147499888" r:id="rId6"/>
    <p:sldLayoutId id="2147499889" r:id="rId7"/>
    <p:sldLayoutId id="2147499890" r:id="rId8"/>
    <p:sldLayoutId id="2147499891" r:id="rId9"/>
    <p:sldLayoutId id="2147499892" r:id="rId10"/>
    <p:sldLayoutId id="21474998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920" r:id="rId1"/>
    <p:sldLayoutId id="2147499921" r:id="rId2"/>
    <p:sldLayoutId id="2147499922" r:id="rId3"/>
    <p:sldLayoutId id="2147499923" r:id="rId4"/>
    <p:sldLayoutId id="2147499924" r:id="rId5"/>
    <p:sldLayoutId id="2147499925" r:id="rId6"/>
    <p:sldLayoutId id="2147499926" r:id="rId7"/>
    <p:sldLayoutId id="2147499927" r:id="rId8"/>
    <p:sldLayoutId id="2147499928" r:id="rId9"/>
    <p:sldLayoutId id="2147499929" r:id="rId10"/>
    <p:sldLayoutId id="214749993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生物技术应用市场状况及2024年投资预测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9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2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生物技术应用市场概述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生物技术应用市场细分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生物技术应用市场发展驱动因素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84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69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800" y="319849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80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生物技术应用市场挑战与风险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752919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63905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7717155" y="495617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771715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2024年生物技术应用市场投资预测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生物技术应用市场概述</a:t>
            </a:r>
            <a:endParaRPr altLang="en-US" lang="zh-CN"/>
          </a:p>
        </p:txBody>
      </p:sp>
      <p:sp>
        <p:nvSpPr>
          <p:cNvPr id="104899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生物技术应用领域</a:t>
            </a:r>
            <a:endParaRPr altLang="en-US" lang="zh-CN"/>
          </a:p>
        </p:txBody>
      </p:sp>
      <p:sp>
        <p:nvSpPr>
          <p:cNvPr id="10490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农业领域：生物技术在农作物改良、植物育种、动物养殖等方面广泛应用，如转基因作物、基因编辑技术等。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医药领域：生物技术在制药、诊断和治疗方面发挥着重要作用，如基因治疗、细胞治疗和蛋白质药物等。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环保领域：生物技术在污水处理、废物处理、环境监测等方面得到应用，如微生物处理技术、生物传感器等。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工业领域：生物技术在化工、能源、材料等领域得到应用，如生物燃料、生物塑料等。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市场规模和增长趋势</a:t>
            </a:r>
            <a:endParaRPr altLang="en-US" lang="zh-CN"/>
          </a:p>
        </p:txBody>
      </p:sp>
      <p:sp>
        <p:nvSpPr>
          <p:cNvPr id="104912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全球生物技术市场规模持续增长，2024年预计达到XX万亿美元。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生物技术应用市场增长主要受益于技术创新和研发投入的增加。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生物技术应用市场增长趋势与全球经济形势密切相关，预计未来几年将保持稳定增长。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生物技术应用市场的发展将推动相关产业的发展，为投资者带来更多机会。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主要参与者和市场格局</a:t>
            </a:r>
            <a:endParaRPr altLang="en-US" lang="zh-CN"/>
          </a:p>
        </p:txBody>
      </p:sp>
      <p:sp>
        <p:nvSpPr>
          <p:cNvPr id="1049180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主要参与者：生物技术公司、制药公司、农业企业等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市场格局：竞争激烈，但存在合作机会，各领域应用市场呈现差异化竞争态势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生物技术应用市场细分</a:t>
            </a:r>
            <a:endParaRPr altLang="en-US" lang="zh-CN"/>
          </a:p>
        </p:txBody>
      </p:sp>
      <p:sp>
        <p:nvSpPr>
          <p:cNvPr id="104923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基因编辑</a:t>
            </a:r>
            <a:endParaRPr altLang="en-US" lang="zh-CN"/>
          </a:p>
        </p:txBody>
      </p:sp>
      <p:sp>
        <p:nvSpPr>
          <p:cNvPr id="10493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基因编辑技术：CRISPR-Cas9系统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应用领域：医学、农业、生物技术等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市场前景：随着技术的不断进步，基因编辑市场有望持续增长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投资机会：关注基因编辑技术的研发和应用，寻找具有潜力的投资项目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细胞治疗</a:t>
            </a:r>
            <a:endParaRPr altLang="en-US" lang="zh-CN"/>
          </a:p>
        </p:txBody>
      </p:sp>
      <p:sp>
        <p:nvSpPr>
          <p:cNvPr id="10493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定义：利用自体或供体细胞在体外进行培养、修饰或激活，再将其回输至患者体内，从而达到修复或替代受损细胞、组织或器官的治疗方法。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分类：根据细胞来源和应用领域，细胞治疗可分为干细胞治疗和免疫细胞治疗。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优势：具有个性化、安全、有效等优点，在某些难治性疾病的治疗中展现出巨大潜力。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挑战：技术难度大、成本高、伦理和法规限制等。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生物制药</a:t>
            </a:r>
            <a:endParaRPr altLang="en-US" lang="zh-CN"/>
          </a:p>
        </p:txBody>
      </p:sp>
      <p:sp>
        <p:nvSpPr>
          <p:cNvPr id="10494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生物制药的主要产品包括抗体药物、疫苗、血液制品、细胞治疗和基因治疗等，这些产品在医疗保健领域具有广泛的应用前景。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预计未来几年，随着新药研发的加速和技术的不断创新，生物制药市场将继续保持快速增长。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生物制药是生物技术应用市场的重要细分领域，主要涉及利用生物技术生产药物，用于治疗和预防疾病。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生物制药的主要技术包括基因工程、细胞工程、酶工程和蛋白质工程等，这些技术的应用使得生物制药产业得以快速发展。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农业生物技术</a:t>
            </a:r>
            <a:endParaRPr altLang="en-US" lang="zh-CN"/>
          </a:p>
        </p:txBody>
      </p:sp>
      <p:sp>
        <p:nvSpPr>
          <p:cNvPr id="104952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简介：农业生物技术是利用基因工程、细胞工程等技术，改良和优化农作物品种、提高农业生产效率的一种生物技术。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应用领域：主要包括转基因作物、生物农药、生物肥料等。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市场现状：随着人们对食品安全和环境保护的关注度不断提高，农业生物技术的应用越来越广泛，市场规模不断扩大。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未来发展：随着基因编辑等新技术的出现，农业生物技术有望在未来取得更大的突破和应用。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生物技术应用市场发展驱动因素</a:t>
            </a:r>
            <a:endParaRPr altLang="en-US" lang="zh-CN"/>
          </a:p>
        </p:txBody>
      </p:sp>
      <p:sp>
        <p:nvSpPr>
          <p:cNvPr id="104957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科技进步</a:t>
            </a:r>
            <a:endParaRPr altLang="en-US" lang="zh-CN"/>
          </a:p>
        </p:txBody>
      </p:sp>
      <p:sp>
        <p:nvSpPr>
          <p:cNvPr id="10496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基因编辑技术的突破，如CRISPR-Cas9等，为生物技术应用提供了强大的工具。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人工智能和大数据的发展，使得生物信息学和精准医疗等领域得到广泛应用。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合成生物学的发展，为生物技术的创新和应用提供了新的途径。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生物技术的不断进步，推动了生物技术应用市场的快速发展。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政府支持</a:t>
            </a:r>
            <a:endParaRPr altLang="en-US" lang="zh-CN"/>
          </a:p>
        </p:txBody>
      </p:sp>
      <p:sp>
        <p:nvSpPr>
          <p:cNvPr id="10497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政府出台相关政策，鼓励生物技术应用市场的发展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政府提供资金支持，推动生物技术应用的研发和创新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政府建立生物技术园区，吸引相关企业和投资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政府加强知识产权保护，促进生物技术应用的创新和商业化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市场需求</a:t>
            </a:r>
            <a:endParaRPr altLang="en-US" lang="zh-CN"/>
          </a:p>
        </p:txBody>
      </p:sp>
      <p:sp>
        <p:nvSpPr>
          <p:cNvPr id="10497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环境保护领域的市场需求也是生物技术应用市场发展的驱动力之一，如污染治理、生态修复和环境监测等方面。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生物技术应用市场发展驱动因素之一是医疗健康领域的需求增长，包括新药研发、个性化医疗和精准医学等方面。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农业领域的需求增长也是推动生物技术应用市场发展的重要因素，包括转基因作物、生物农药和动物疫苗等方面。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食品工业领域的需求增长也促进了生物技术应用市场的发展，如食品安全检测、食品添加剂和功能性食品等方面。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投资增加</a:t>
            </a:r>
            <a:endParaRPr altLang="en-US" lang="zh-CN"/>
          </a:p>
        </p:txBody>
      </p:sp>
      <p:sp>
        <p:nvSpPr>
          <p:cNvPr id="10498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政府支持力度加大，为生物技术应用市场提供了资金保障。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生物技术企业融资渠道拓宽，吸引了更多投资者关注。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投资者对生物技术应用市场的看好，认为其具有巨大的发展潜力。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生物技术应用市场投资回报率高，吸引了大量资本进入。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生物技术应用市场挑战与风险</a:t>
            </a:r>
            <a:endParaRPr altLang="en-US" lang="zh-CN"/>
          </a:p>
        </p:txBody>
      </p:sp>
      <p:sp>
        <p:nvSpPr>
          <p:cNvPr id="104991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技术挑战</a:t>
            </a:r>
            <a:endParaRPr altLang="en-US" lang="zh-CN"/>
          </a:p>
        </p:txBody>
      </p:sp>
      <p:sp>
        <p:nvSpPr>
          <p:cNvPr id="104999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技术成熟度：生物技术应用仍处于发展阶段，技术成熟度有待提高。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研发投入：生物技术应用需要大量的研发投入，且研发周期长，风险大。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知识产权保护：生物技术应用涉及大量知识产权，保护难度大，易引发侵权纠纷。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技术更新迭代：生物技术应用领域技术更新迅速，企业需不断跟进和升级技术。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法规和政策限制</a:t>
            </a:r>
            <a:endParaRPr altLang="en-US" lang="zh-CN"/>
          </a:p>
        </p:txBody>
      </p:sp>
      <p:sp>
        <p:nvSpPr>
          <p:cNvPr id="10500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各国政府对生物技术的监管政策存在差异，导致市场分割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法规和政策限制对生物技术应用市场的发展产生影响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法规和政策限制可能导致生物技术应用市场的竞争格局发生变化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法规和政策限制对生物技术应用市场的投资产生影响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市场接受度</a:t>
            </a:r>
            <a:endParaRPr altLang="en-US" lang="zh-CN"/>
          </a:p>
        </p:txBody>
      </p:sp>
      <p:sp>
        <p:nvSpPr>
          <p:cNvPr id="10501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公众对生物技术的认知和信任程度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政策和法规对生物技术应用的限制和影响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生物技术应用市场的竞争格局和市场份额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生物技术应用企业的市场推广和营销策略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竞争激烈</a:t>
            </a:r>
            <a:endParaRPr altLang="en-US" lang="zh-CN"/>
          </a:p>
        </p:txBody>
      </p:sp>
      <p:sp>
        <p:nvSpPr>
          <p:cNvPr id="105016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6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生物技术应用市场竞争激烈，企业需要不断提升自身技术实力和创新能力。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生物技术应用市场存在诸多风险和挑战，如政策风险、技术风险、市场风险等。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企业在生物技术应用市场中需要注重品牌建设和市场推广，提高自身知名度和影响力。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生物技术应用市场需要加强行业自律和规范，避免恶意竞争和无序发展。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2024年生物技术应用市场投资预测</a:t>
            </a:r>
            <a:endParaRPr altLang="en-US" lang="zh-CN"/>
          </a:p>
        </p:txBody>
      </p:sp>
      <p:sp>
        <p:nvSpPr>
          <p:cNvPr id="105023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投资趋势</a:t>
            </a:r>
            <a:endParaRPr altLang="en-US" lang="zh-CN"/>
          </a:p>
        </p:txBody>
      </p:sp>
      <p:sp>
        <p:nvSpPr>
          <p:cNvPr id="10503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投资规模：预计2024年生物技术应用市场的投资规模将达到数十亿美元。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投资领域：重点投资领域包括基因编辑、细胞治疗、生物制药等。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投资特点：投资者更加关注创新技术和具有市场前景的项目，同时对风险控制和回报率的要求也更高。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投资趋势：未来几年，生物技术应用市场的投资将呈现快速增长的趋势，同时将有更多的投资机构和个人进入该领域。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投资机会</a:t>
            </a:r>
            <a:endParaRPr altLang="en-US" lang="zh-CN"/>
          </a:p>
        </p:txBody>
      </p:sp>
      <p:sp>
        <p:nvSpPr>
          <p:cNvPr id="10503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生物技术应用市场投资规模将不断扩大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基因编辑、细胞治疗等领域将成为投资热点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人工智能与生物技术的结合将带来新的投资机会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绿色生物技术将成为可持续发展的投资方向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投资风险</a:t>
            </a:r>
            <a:endParaRPr altLang="en-US" lang="zh-CN"/>
          </a:p>
        </p:txBody>
      </p:sp>
      <p:sp>
        <p:nvSpPr>
          <p:cNvPr id="10504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市场竞争风险：生物技术应用市场竞争激烈，需要关注竞争对手的动态。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政策风险：生物技术应用市场受到政策影响较大，需要关注政策变化。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技术风险：生物技术应用市场技术更新换代快，需要关注技术发展趋势。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投资回报风险：生物技术应用市场投资回报周期长，需要关注市场回报率。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505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关注具备创新能力和技术优势的生物技术企业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关注生物技术在医疗、农业等领域的应用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关注政策支持和市场需求大的生物技术领域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注意风险控制，谨慎投资，避免盲目跟风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59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5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5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5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5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5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5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5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5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SLIDE_ID" val="custom2023025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6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8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3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7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10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65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2024-01-03T13:56:26Z</dcterms:created>
  <dcterms:modified xsi:type="dcterms:W3CDTF">2024-01-03T13:56:26Z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9609500415214af2901b1d195ca4ff6c_21</vt:lpwstr>
  </property>
</Properties>
</file>