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wdp" ContentType="image/vnd.ms-photo"/>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 id="2147483660" r:id="rId3"/>
    <p:sldMasterId id="2147483672" r:id="rId4"/>
  </p:sldMasterIdLst>
  <p:notesMasterIdLst>
    <p:notesMasterId r:id="rId5"/>
  </p:notesMasterIdLst>
  <p:sldIdLst>
    <p:sldId id="409" r:id="rId6"/>
    <p:sldId id="408" r:id="rId7"/>
    <p:sldId id="407" r:id="rId8"/>
    <p:sldId id="261" r:id="rId9"/>
    <p:sldId id="456" r:id="rId10"/>
    <p:sldId id="449" r:id="rId11"/>
    <p:sldId id="455" r:id="rId12"/>
    <p:sldId id="274" r:id="rId13"/>
    <p:sldId id="457" r:id="rId14"/>
    <p:sldId id="460" r:id="rId15"/>
    <p:sldId id="462" r:id="rId16"/>
    <p:sldId id="463" r:id="rId17"/>
    <p:sldId id="464" r:id="rId18"/>
    <p:sldId id="465" r:id="rId19"/>
    <p:sldId id="466" r:id="rId20"/>
    <p:sldId id="467" r:id="rId21"/>
    <p:sldId id="468" r:id="rId22"/>
    <p:sldId id="493" r:id="rId23"/>
    <p:sldId id="491" r:id="rId24"/>
    <p:sldId id="340" r:id="rId25"/>
    <p:sldId id="487" r:id="rId26"/>
    <p:sldId id="488" r:id="rId27"/>
    <p:sldId id="496" r:id="rId28"/>
    <p:sldId id="512" r:id="rId29"/>
    <p:sldId id="319" r:id="rId30"/>
    <p:sldId id="495" r:id="rId31"/>
    <p:sldId id="304" r:id="rId32"/>
    <p:sldId id="368" r:id="rId33"/>
    <p:sldId id="511" r:id="rId34"/>
    <p:sldId id="489" r:id="rId35"/>
    <p:sldId id="369" r:id="rId36"/>
    <p:sldId id="337" r:id="rId37"/>
    <p:sldId id="334" r:id="rId38"/>
    <p:sldId id="370" r:id="rId39"/>
    <p:sldId id="371" r:id="rId40"/>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0" name="Administrator" initials="" lastIdx="0" clrIdx="0"/>
  <p:cmAuthor id="7" name="1206988966@qq.com" initials="1" lastIdx="0" clrIdx="2"/>
  <p:cmAuthor id="1" name="作者" initials="" lastIdx="0" clrIdx="1"/>
  <p:cmAuthor id="8" name="姜伟光" initials="姜" lastIdx="0" clrIdx="0"/>
  <p:cmAuthor id="3" name="新课标第一网" initials="新" lastIdx="0" clrIdx="0"/>
  <p:cmAuthor id="4" name="王习习" initials="王" lastIdx="0" clrIdx="0"/>
  <p:cmAuthor id="5" name="okpan" initials="o" lastIdx="0" clrIdx="4"/>
  <p:cmAuthor id="6" name="ASUS" initials="A" lastIdx="0" clrIdx="5"/>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C90762C-E28E-4BB0-9635-4A59BAB04F7C}" styleName="{5fa3bea4-c519-4468-8b1a-17122b4fa468}">
    <a:wholeTbl>
      <a:tcTxStyle>
        <a:fontRef idx="none">
          <a:prstClr val="black"/>
        </a:fontRef>
      </a:tcTxStyle>
      <a:tcStyle>
        <a:tcBdr>
          <a:insideV>
            <a:ln w="12700" cmpd="sng">
              <a:solidFill>
                <a:srgbClr val="FFFFFF"/>
              </a:solidFill>
            </a:ln>
          </a:insideV>
        </a:tcBdr>
        <a:fill>
          <a:solidFill>
            <a:srgbClr val="FFFFFF"/>
          </a:solidFill>
        </a:fill>
      </a:tcStyle>
    </a:wholeTbl>
    <a:band1H>
      <a:tcTxStyle>
        <a:fontRef idx="none">
          <a:prstClr val="black"/>
        </a:fontRef>
      </a:tcTxStyle>
      <a:tcStyle>
        <a:fill>
          <a:solidFill>
            <a:srgbClr val="BDDFE8"/>
          </a:solidFill>
        </a:fill>
      </a:tcStyle>
    </a:band1H>
    <a:band2H>
      <a:tcTxStyle>
        <a:fontRef idx="none">
          <a:prstClr val="black"/>
        </a:fontRef>
      </a:tcTxStyle>
      <a:tcStyle>
        <a:fill>
          <a:solidFill>
            <a:srgbClr val="ECF6F9"/>
          </a:solidFill>
        </a:fill>
      </a:tcStyle>
    </a:band2H>
    <a:firstRow>
      <a:tcTxStyle>
        <a:fontRef idx="none">
          <a:prstClr val="black"/>
        </a:fontRef>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V>
            <a:ln w="12700" cmpd="sng">
              <a:solidFill>
                <a:srgbClr val="FFFFFF"/>
              </a:solidFill>
            </a:ln>
          </a:insideV>
        </a:tcBdr>
        <a:fill>
          <a:solidFill>
            <a:srgbClr val="9BCFDC"/>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941" autoAdjust="0"/>
    <p:restoredTop sz="94660"/>
  </p:normalViewPr>
  <p:slideViewPr>
    <p:cSldViewPr snapToGrid="0">
      <p:cViewPr varScale="1">
        <p:scale>
          <a:sx n="41" d="100"/>
          <a:sy n="41" d="100"/>
        </p:scale>
        <p:origin x="67" y="78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slide" Target="slides/slide34.xml" /><Relationship Id="rId4" Type="http://schemas.openxmlformats.org/officeDocument/2006/relationships/slideMaster" Target="slideMasters/slideMaster3.xml" /><Relationship Id="rId40" Type="http://schemas.openxmlformats.org/officeDocument/2006/relationships/slide" Target="slides/slide35.xml" /><Relationship Id="rId41" Type="http://schemas.openxmlformats.org/officeDocument/2006/relationships/tags" Target="tags/tag673.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heme" Target="theme/theme1.xml" /><Relationship Id="rId45" Type="http://schemas.openxmlformats.org/officeDocument/2006/relationships/tableStyles" Target="tableStyles.xml" /><Relationship Id="rId5" Type="http://schemas.openxmlformats.org/officeDocument/2006/relationships/notesMaster" Target="notesMasters/notes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368.xml" /><Relationship Id="rId2" Type="http://schemas.openxmlformats.org/officeDocument/2006/relationships/tags" Target="../tags/tag369.xml" /><Relationship Id="rId3" Type="http://schemas.openxmlformats.org/officeDocument/2006/relationships/tags" Target="../tags/tag370.xml" /><Relationship Id="rId4" Type="http://schemas.openxmlformats.org/officeDocument/2006/relationships/tags" Target="../tags/tag371.xml" /><Relationship Id="rId5" Type="http://schemas.openxmlformats.org/officeDocument/2006/relationships/tags" Target="../tags/tag372.xml" /><Relationship Id="rId6" Type="http://schemas.openxmlformats.org/officeDocument/2006/relationships/tags" Target="../tags/tag373.xml" /><Relationship Id="rId7" Type="http://schemas.openxmlformats.org/officeDocument/2006/relationships/tags" Target="../tags/tag374.xml" /><Relationship Id="rId8"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375.xml" /><Relationship Id="rId4" Type="http://schemas.openxmlformats.org/officeDocument/2006/relationships/tags" Target="../tags/tag376.xml" /><Relationship Id="rId5" Type="http://schemas.openxmlformats.org/officeDocument/2006/relationships/tags" Target="../tags/tag377.xml" /><Relationship Id="rId6" Type="http://schemas.openxmlformats.org/officeDocument/2006/relationships/tags" Target="../tags/tag378.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396.xml" /><Relationship Id="rId4" Type="http://schemas.openxmlformats.org/officeDocument/2006/relationships/tags" Target="../tags/tag397.xml" /><Relationship Id="rId5" Type="http://schemas.openxmlformats.org/officeDocument/2006/relationships/tags" Target="../tags/tag398.xml" /><Relationship Id="rId6" Type="http://schemas.openxmlformats.org/officeDocument/2006/relationships/tags" Target="../tags/tag399.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 Id="rId3" Type="http://schemas.openxmlformats.org/officeDocument/2006/relationships/tags" Target="../tags/tag406.xml" /><Relationship Id="rId4" Type="http://schemas.openxmlformats.org/officeDocument/2006/relationships/tags" Target="../tags/tag407.xml" /><Relationship Id="rId5" Type="http://schemas.openxmlformats.org/officeDocument/2006/relationships/tags" Target="../tags/tag408.xml" /><Relationship Id="rId6" Type="http://schemas.openxmlformats.org/officeDocument/2006/relationships/tags" Target="../tags/tag409.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 Id="rId3" Type="http://schemas.openxmlformats.org/officeDocument/2006/relationships/tags" Target="../tags/tag457.xml" /><Relationship Id="rId4" Type="http://schemas.openxmlformats.org/officeDocument/2006/relationships/tags" Target="../tags/tag458.xml" /><Relationship Id="rId5" Type="http://schemas.openxmlformats.org/officeDocument/2006/relationships/tags" Target="../tags/tag459.xml" /><Relationship Id="rId6" Type="http://schemas.openxmlformats.org/officeDocument/2006/relationships/tags" Target="../tags/tag460.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 Id="rId3" Type="http://schemas.openxmlformats.org/officeDocument/2006/relationships/tags" Target="../tags/tag507.xml" /><Relationship Id="rId4" Type="http://schemas.openxmlformats.org/officeDocument/2006/relationships/tags" Target="../tags/tag508.xml" /><Relationship Id="rId5" Type="http://schemas.openxmlformats.org/officeDocument/2006/relationships/tags" Target="../tags/tag509.xml" /><Relationship Id="rId6" Type="http://schemas.openxmlformats.org/officeDocument/2006/relationships/tags" Target="../tags/tag510.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 Id="rId3" Type="http://schemas.openxmlformats.org/officeDocument/2006/relationships/tags" Target="../tags/tag516.xml" /><Relationship Id="rId4" Type="http://schemas.openxmlformats.org/officeDocument/2006/relationships/tags" Target="../tags/tag517.xml" /><Relationship Id="rId5" Type="http://schemas.openxmlformats.org/officeDocument/2006/relationships/tags" Target="../tags/tag518.xml" /><Relationship Id="rId6" Type="http://schemas.openxmlformats.org/officeDocument/2006/relationships/tags" Target="../tags/tag519.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 Id="rId3" Type="http://schemas.openxmlformats.org/officeDocument/2006/relationships/tags" Target="../tags/tag524.xml" /><Relationship Id="rId4" Type="http://schemas.openxmlformats.org/officeDocument/2006/relationships/tags" Target="../tags/tag525.xml" /><Relationship Id="rId5" Type="http://schemas.openxmlformats.org/officeDocument/2006/relationships/tags" Target="../tags/tag526.xml" /><Relationship Id="rId6" Type="http://schemas.openxmlformats.org/officeDocument/2006/relationships/tags" Target="../tags/tag527.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 Id="rId3" Type="http://schemas.openxmlformats.org/officeDocument/2006/relationships/tags" Target="../tags/tag546.xml" /><Relationship Id="rId4" Type="http://schemas.openxmlformats.org/officeDocument/2006/relationships/tags" Target="../tags/tag547.xml" /><Relationship Id="rId5" Type="http://schemas.openxmlformats.org/officeDocument/2006/relationships/tags" Target="../tags/tag548.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 Id="rId3" Type="http://schemas.openxmlformats.org/officeDocument/2006/relationships/tags" Target="../tags/tag558.xml" /><Relationship Id="rId4" Type="http://schemas.openxmlformats.org/officeDocument/2006/relationships/tags" Target="../tags/tag559.xml" /><Relationship Id="rId5" Type="http://schemas.openxmlformats.org/officeDocument/2006/relationships/tags" Target="../tags/tag560.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 Id="rId3" Type="http://schemas.openxmlformats.org/officeDocument/2006/relationships/tags" Target="../tags/tag570.xml" /><Relationship Id="rId4" Type="http://schemas.openxmlformats.org/officeDocument/2006/relationships/tags" Target="../tags/tag571.xml" /><Relationship Id="rId5" Type="http://schemas.openxmlformats.org/officeDocument/2006/relationships/tags" Target="../tags/tag572.xml" /><Relationship Id="rId6" Type="http://schemas.openxmlformats.org/officeDocument/2006/relationships/tags" Target="../tags/tag573.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 Id="rId3" Type="http://schemas.openxmlformats.org/officeDocument/2006/relationships/tags" Target="../tags/tag601.xml" /><Relationship Id="rId4" Type="http://schemas.openxmlformats.org/officeDocument/2006/relationships/tags" Target="../tags/tag602.xml" /><Relationship Id="rId5" Type="http://schemas.openxmlformats.org/officeDocument/2006/relationships/tags" Target="../tags/tag603.xml" /><Relationship Id="rId6" Type="http://schemas.openxmlformats.org/officeDocument/2006/relationships/tags" Target="../tags/tag604.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 Id="rId3" Type="http://schemas.openxmlformats.org/officeDocument/2006/relationships/tags" Target="../tags/tag637.xml" /><Relationship Id="rId4" Type="http://schemas.openxmlformats.org/officeDocument/2006/relationships/tags" Target="../tags/tag638.xml" /><Relationship Id="rId5" Type="http://schemas.openxmlformats.org/officeDocument/2006/relationships/tags" Target="../tags/tag639.xml" /><Relationship Id="rId6" Type="http://schemas.openxmlformats.org/officeDocument/2006/relationships/tags" Target="../tags/tag640.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 Id="rId3" Type="http://schemas.openxmlformats.org/officeDocument/2006/relationships/tags" Target="../tags/tag652.xml" /><Relationship Id="rId4" Type="http://schemas.openxmlformats.org/officeDocument/2006/relationships/tags" Target="../tags/tag653.xml" /><Relationship Id="rId5" Type="http://schemas.openxmlformats.org/officeDocument/2006/relationships/tags" Target="../tags/tag654.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2C58D2EC-BCD6-4C57-9B0E-B75E493D658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BD2E8203-EB08-4F0D-830A-C288DDF96F60}"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FB301AAE-4BA0-476A-B623-FE1E7D1D0A17}"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a:xfrm>
            <a:off x="685800" y="1143000"/>
            <a:ext cx="5486400" cy="3086100"/>
          </a:xfrm>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9FE47E9D-1609-47B6-80B1-56BF5300E934}" type="slidenum">
              <a:rPr lang="zh-CN" altLang="en-US" smtClean="0"/>
              <a:t>15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a:xfrm>
            <a:off x="685800" y="1143000"/>
            <a:ext cx="5486400" cy="3086100"/>
          </a:xfrm>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9FE47E9D-1609-47B6-80B1-56BF5300E934}" type="slidenum">
              <a:rPr lang="zh-CN" altLang="en-US" smtClean="0"/>
              <a:t>16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a:xfrm>
            <a:off x="685800" y="1143000"/>
            <a:ext cx="5486400" cy="3086100"/>
          </a:xfrm>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9FE47E9D-1609-47B6-80B1-56BF5300E934}" type="slidenum">
              <a:rPr lang="zh-CN" altLang="en-US" smtClean="0"/>
              <a:t>17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idx="2"/>
            <p:custDataLst>
              <p:tags r:id="rId4"/>
            </p:custDataLst>
          </p:nvPr>
        </p:nvSpPr>
        <p:spPr/>
      </p:sp>
      <p:sp>
        <p:nvSpPr>
          <p:cNvPr id="3" name="文本占位符 2"/>
          <p:cNvSpPr txBox="1">
            <a:spLocks noGrp="1"/>
          </p:cNvSpPr>
          <p:nvPr>
            <p:ph type="body" idx="3"/>
            <p:custDataLst>
              <p:tags r:id="rId5"/>
            </p:custDataLst>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idx="2"/>
            <p:custDataLst>
              <p:tags r:id="rId4"/>
            </p:custDataLst>
          </p:nvPr>
        </p:nvSpPr>
        <p:spPr/>
      </p:sp>
      <p:sp>
        <p:nvSpPr>
          <p:cNvPr id="3" name="文本占位符 2"/>
          <p:cNvSpPr txBox="1">
            <a:spLocks noGrp="1"/>
          </p:cNvSpPr>
          <p:nvPr>
            <p:ph type="body" idx="3"/>
            <p:custDataLst>
              <p:tags r:id="rId5"/>
            </p:custDataLst>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36865" name="幻灯片图像占位符 1"/>
          <p:cNvSpPr>
            <a:spLocks noGrp="1" noRot="1" noChangeAspect="1" noTextEdit="1"/>
          </p:cNvSpPr>
          <p:nvPr>
            <p:ph type="sldImg" idx="4294967295"/>
            <p:custDataLst>
              <p:tags r:id="rId4"/>
            </p:custDataLst>
          </p:nvPr>
        </p:nvSpPr>
        <p:spPr>
          <a:xfrm>
            <a:off x="685800" y="1143000"/>
            <a:ext cx="5486400" cy="3086100"/>
          </a:xfrm>
          <a:prstGeom prst="rect">
            <a:avLst/>
          </a:prstGeom>
          <a:noFill/>
          <a:ln w="12700">
            <a:round/>
          </a:ln>
        </p:spPr>
      </p:sp>
      <p:sp>
        <p:nvSpPr>
          <p:cNvPr id="36866" name="备注占位符 2"/>
          <p:cNvSpPr txBox="1">
            <a:spLocks noGrp="1"/>
          </p:cNvSpPr>
          <p:nvPr>
            <p:ph type="body" idx="1"/>
            <p:custDataLst>
              <p:tags r:id="rId5"/>
            </p:custDataLst>
          </p:nvPr>
        </p:nvSpPr>
        <p:spPr>
          <a:xfrm>
            <a:off x="685800" y="4400550"/>
            <a:ext cx="5486400" cy="3600450"/>
          </a:xfrm>
          <a:prstGeom prst="rect">
            <a:avLst/>
          </a:prstGeom>
          <a:noFill/>
          <a:ln>
            <a:miter lim="800000"/>
          </a:ln>
        </p:spPr>
        <p:txBody>
          <a:bodyPr wrap="square" lIns="91440" tIns="45720" rIns="91440" bIns="45720" anchor="t" anchorCtr="0"/>
          <a:lstStyle>
            <a:lvl1pPr marL="0" indent="0" algn="l" defTabSz="914400" eaLnBrk="1" fontAlgn="base" hangingPunct="1">
              <a:lnSpc>
                <a:spcPct val="100000"/>
              </a:lnSpc>
              <a:spcBef>
                <a:spcPct val="0"/>
              </a:spcBef>
              <a:spcAft>
                <a:spcPct val="0"/>
              </a:spcAft>
              <a:buClrTx/>
              <a:buSzTx/>
              <a:buFontTx/>
              <a:buNone/>
              <a:defRPr lang="zh-CN" altLang="en-US" sz="120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Tx/>
              <a:buNone/>
              <a:defRPr lang="zh-CN" altLang="en-US" sz="120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Tx/>
              <a:buNone/>
              <a:defRPr lang="zh-CN" altLang="en-US" sz="120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Tx/>
              <a:buNone/>
              <a:defRPr lang="zh-CN" altLang="en-US" sz="120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Tx/>
              <a:buNone/>
              <a:defRPr lang="zh-CN" altLang="en-US" sz="1200">
                <a:solidFill>
                  <a:schemeClr val="tx1"/>
                </a:solidFill>
                <a:latin typeface="Arial"/>
                <a:ea typeface="宋体" panose="02010600030101010101" pitchFamily="2" charset="-122"/>
              </a:defRPr>
            </a:lvl5pPr>
          </a:lstStyle>
          <a:p>
            <a:pPr lvl="0"/>
            <a:endParaRPr lang="zh-CN" altLang="en-US"/>
          </a:p>
        </p:txBody>
      </p:sp>
      <p:sp>
        <p:nvSpPr>
          <p:cNvPr id="36867" name="灯片编号占位符 3"/>
          <p:cNvSpPr txBox="1">
            <a:spLocks noGrp="1"/>
          </p:cNvSpPr>
          <p:nvPr>
            <p:ph type="sldNum"/>
            <p:custDataLst>
              <p:tags r:id="rId6"/>
            </p:custDataLst>
          </p:nvPr>
        </p:nvSpPr>
        <p:spPr>
          <a:xfrm>
            <a:off x="3886200" y="8686800"/>
            <a:ext cx="2971800" cy="457200"/>
          </a:xfrm>
          <a:prstGeom prst="rect">
            <a:avLst/>
          </a:prstGeom>
          <a:noFill/>
          <a:ln>
            <a:noFill/>
            <a:miter lim="800000"/>
          </a:ln>
        </p:spPr>
        <p:txBody>
          <a:bodyPr lIns="91440" tIns="45720" rIns="91440" bIns="45720" anchor="b"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r"/>
            <a:fld id="{6EE5BC8F-8F56-4500-8A3D-211F386730C7}" type="slidenum">
              <a:rPr lang="en-US" altLang="zh-CN" sz="1200">
                <a:latin typeface="Times New Roman" panose="02020603050405020304" pitchFamily="18" charset="0"/>
              </a:rPr>
              <a:t>24</a:t>
            </a:fld>
            <a:endParaRPr lang="en-US" altLang="zh-CN" sz="120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3849D3E0-124D-4DFF-AE99-4EA4CC201DB4}" type="slidenum">
              <a:rPr lang="zh-CN" altLang="en-US" smtClean="0"/>
              <a:t>30</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A08E786-4216-45F2-862D-D7FBD8328BF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idx="2"/>
            <p:custDataLst>
              <p:tags r:id="rId4"/>
            </p:custDataLst>
          </p:nvPr>
        </p:nvSpPr>
        <p:spPr/>
      </p:sp>
      <p:sp>
        <p:nvSpPr>
          <p:cNvPr id="3" name="文本占位符 2"/>
          <p:cNvSpPr txBox="1">
            <a:spLocks noGrp="1"/>
          </p:cNvSpPr>
          <p:nvPr>
            <p:ph type="body" idx="3"/>
            <p:custDataLst>
              <p:tags r:id="rId5"/>
            </p:custDataLst>
          </p:nvPr>
        </p:nvSpPr>
        <p:spPr/>
        <p:txBody>
          <a:bodyPr/>
          <a:lstStyle/>
          <a:p>
            <a:r>
              <a:rPr lang="zh-CN" altLang="en-US"/>
              <a:t>探究讨论：有人说，精神胜利法是国民劣根性的表现，应该坚决摒弃；也有人说，阿Q精神在当下，其实也有可以为我所用的方面。</a:t>
            </a:r>
          </a:p>
          <a:p>
            <a:r>
              <a:rPr lang="zh-CN" altLang="en-US"/>
              <a:t>1.缓解压力，调节情绪的有效办法，一剂良药；在竞争日益激烈的现代社会，会遇到各种各样的困难。如果不能很好的排解负面情绪，可能会逐渐消沉，甚至一蹶不振。一定程度能缓解人的压力，不至于在当下的困境中感到绝望，从而勇敢地继续走好接下来的路。</a:t>
            </a:r>
          </a:p>
          <a:p>
            <a:r>
              <a:rPr lang="zh-CN" altLang="en-US"/>
              <a:t>看开想开的确是我们应该具备的品质，但绝不是自我麻痹、一味妥协和毫无原则。</a:t>
            </a:r>
          </a:p>
          <a:p>
            <a:r>
              <a:rPr lang="zh-CN" altLang="en-US"/>
              <a:t>2.消极的生活态度，屈服于现实；真的猛士一句。任何身处困境的人，都应该勇敢的去面对困难，而不是沉浸在自欺欺人中无法自拔，更不是通过伤害比自己弱小的人获得短暂虚无的宽慰。</a:t>
            </a:r>
          </a:p>
          <a:p>
            <a:r>
              <a:rPr lang="zh-CN" altLang="en-US"/>
              <a:t>3.辩证看待，灵活选择和使用。有其局限性和特定情况下的价值所在，要结合实际情况进行辩证看待。用的好是自我鼓励，用得不好就是自甘堕落。</a:t>
            </a: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3.xml" /><Relationship Id="rId2" Type="http://schemas.openxmlformats.org/officeDocument/2006/relationships/tags" Target="../tags/tag74.xml"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75.xml" /><Relationship Id="rId2" Type="http://schemas.openxmlformats.org/officeDocument/2006/relationships/tags" Target="../tags/tag76.xml"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88.xml" /><Relationship Id="rId2" Type="http://schemas.openxmlformats.org/officeDocument/2006/relationships/tags" Target="../tags/tag89.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96.xml" /><Relationship Id="rId10" Type="http://schemas.openxmlformats.org/officeDocument/2006/relationships/tags" Target="../tags/tag105.xml" /><Relationship Id="rId11" Type="http://schemas.openxmlformats.org/officeDocument/2006/relationships/slideMaster" Target="../slideMasters/slideMaster2.xml" /><Relationship Id="rId2" Type="http://schemas.openxmlformats.org/officeDocument/2006/relationships/tags" Target="../tags/tag97.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 Id="rId7" Type="http://schemas.openxmlformats.org/officeDocument/2006/relationships/tags" Target="../tags/tag102.xml" /><Relationship Id="rId8" Type="http://schemas.openxmlformats.org/officeDocument/2006/relationships/tags" Target="../tags/tag103.xml" /><Relationship Id="rId9" Type="http://schemas.openxmlformats.org/officeDocument/2006/relationships/tags" Target="../tags/tag104.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06.xml" /><Relationship Id="rId2" Type="http://schemas.openxmlformats.org/officeDocument/2006/relationships/tags" Target="../tags/tag107.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1.xml" /><Relationship Id="rId2" Type="http://schemas.openxmlformats.org/officeDocument/2006/relationships/tags" Target="../tags/tag112.xml" /><Relationship Id="rId3" Type="http://schemas.openxmlformats.org/officeDocument/2006/relationships/tags" Target="../tags/tag113.xml" /><Relationship Id="rId4" Type="http://schemas.openxmlformats.org/officeDocument/2006/relationships/tags" Target="../tags/tag114.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 Id="rId6" Type="http://schemas.openxmlformats.org/officeDocument/2006/relationships/tags" Target="../tags/tag120.xml" /><Relationship Id="rId7" Type="http://schemas.openxmlformats.org/officeDocument/2006/relationships/tags" Target="../tags/tag121.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2.xml" /><Relationship Id="rId2" Type="http://schemas.openxmlformats.org/officeDocument/2006/relationships/tags" Target="../tags/tag123.xml" /><Relationship Id="rId3" Type="http://schemas.openxmlformats.org/officeDocument/2006/relationships/tags" Target="../tags/tag124.xml" /><Relationship Id="rId4" Type="http://schemas.openxmlformats.org/officeDocument/2006/relationships/tags" Target="../tags/tag125.xml" /><Relationship Id="rId5" Type="http://schemas.openxmlformats.org/officeDocument/2006/relationships/tags" Target="../tags/tag126.xml" /><Relationship Id="rId6" Type="http://schemas.openxmlformats.org/officeDocument/2006/relationships/tags" Target="../tags/tag127.xml" /><Relationship Id="rId7" Type="http://schemas.openxmlformats.org/officeDocument/2006/relationships/tags" Target="../tags/tag128.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29.xml" /><Relationship Id="rId2" Type="http://schemas.openxmlformats.org/officeDocument/2006/relationships/tags" Target="../tags/tag130.xml" /><Relationship Id="rId3" Type="http://schemas.openxmlformats.org/officeDocument/2006/relationships/tags" Target="../tags/tag131.xml" /><Relationship Id="rId4" Type="http://schemas.openxmlformats.org/officeDocument/2006/relationships/tags" Target="../tags/tag132.xml" /><Relationship Id="rId5" Type="http://schemas.openxmlformats.org/officeDocument/2006/relationships/tags" Target="../tags/tag133.xml" /><Relationship Id="rId6" Type="http://schemas.openxmlformats.org/officeDocument/2006/relationships/tags" Target="../tags/tag134.xml" /><Relationship Id="rId7"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5.xml" /><Relationship Id="rId2" Type="http://schemas.openxmlformats.org/officeDocument/2006/relationships/tags" Target="../tags/tag136.xml" /><Relationship Id="rId3" Type="http://schemas.openxmlformats.org/officeDocument/2006/relationships/tags" Target="../tags/tag137.xml" /><Relationship Id="rId4" Type="http://schemas.openxmlformats.org/officeDocument/2006/relationships/tags" Target="../tags/tag138.xml" /><Relationship Id="rId5" Type="http://schemas.openxmlformats.org/officeDocument/2006/relationships/tags" Target="../tags/tag139.xml" /><Relationship Id="rId6" Type="http://schemas.openxmlformats.org/officeDocument/2006/relationships/tags" Target="../tags/tag140.xml" /><Relationship Id="rId7"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4.xml" /><Relationship Id="rId2" Type="http://schemas.openxmlformats.org/officeDocument/2006/relationships/tags" Target="../tags/tag145.xml" /><Relationship Id="rId3" Type="http://schemas.openxmlformats.org/officeDocument/2006/relationships/tags" Target="../tags/tag146.xml" /><Relationship Id="rId4" Type="http://schemas.openxmlformats.org/officeDocument/2006/relationships/tags" Target="../tags/tag147.xml" /><Relationship Id="rId5" Type="http://schemas.openxmlformats.org/officeDocument/2006/relationships/tags" Target="../tags/tag148.xml" /><Relationship Id="rId6" Type="http://schemas.openxmlformats.org/officeDocument/2006/relationships/tags" Target="../tags/tag149.xml" /><Relationship Id="rId7"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50.xml" /><Relationship Id="rId2" Type="http://schemas.openxmlformats.org/officeDocument/2006/relationships/tags" Target="../tags/tag151.xml" /><Relationship Id="rId3" Type="http://schemas.openxmlformats.org/officeDocument/2006/relationships/tags" Target="../tags/tag152.xml"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56.xml" /><Relationship Id="rId2" Type="http://schemas.openxmlformats.org/officeDocument/2006/relationships/tags" Target="../tags/tag157.xml" /><Relationship Id="rId3" Type="http://schemas.openxmlformats.org/officeDocument/2006/relationships/tags" Target="../tags/tag158.xml" /><Relationship Id="rId4" Type="http://schemas.openxmlformats.org/officeDocument/2006/relationships/tags" Target="../tags/tag159.xml" /><Relationship Id="rId5" Type="http://schemas.openxmlformats.org/officeDocument/2006/relationships/tags" Target="../tags/tag160.xml" /><Relationship Id="rId6" Type="http://schemas.openxmlformats.org/officeDocument/2006/relationships/tags" Target="../tags/tag161.xml" /><Relationship Id="rId7"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62.xml" /><Relationship Id="rId2" Type="http://schemas.openxmlformats.org/officeDocument/2006/relationships/tags" Target="../tags/tag163.xml"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tags" Target="../tags/tag166.xml" /><Relationship Id="rId6" Type="http://schemas.openxmlformats.org/officeDocument/2006/relationships/tags" Target="../tags/tag167.xml" /><Relationship Id="rId7" Type="http://schemas.openxmlformats.org/officeDocument/2006/relationships/tags" Target="../tags/tag168.xml" /><Relationship Id="rId8"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69.xml" /><Relationship Id="rId2"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170.xml" /><Relationship Id="rId2"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171.xml" /><Relationship Id="rId10" Type="http://schemas.openxmlformats.org/officeDocument/2006/relationships/tags" Target="../tags/tag177.xml" /><Relationship Id="rId11" Type="http://schemas.openxmlformats.org/officeDocument/2006/relationships/tags" Target="../tags/tag178.xml" /><Relationship Id="rId12" Type="http://schemas.openxmlformats.org/officeDocument/2006/relationships/tags" Target="../tags/tag179.xml" /><Relationship Id="rId13" Type="http://schemas.openxmlformats.org/officeDocument/2006/relationships/tags" Target="../tags/tag180.xml" /><Relationship Id="rId14" Type="http://schemas.openxmlformats.org/officeDocument/2006/relationships/tags" Target="../tags/tag181.xml" /><Relationship Id="rId15" Type="http://schemas.openxmlformats.org/officeDocument/2006/relationships/tags" Target="../tags/tag182.xml" /><Relationship Id="rId16" Type="http://schemas.openxmlformats.org/officeDocument/2006/relationships/tags" Target="../tags/tag183.xml" /><Relationship Id="rId17" Type="http://schemas.openxmlformats.org/officeDocument/2006/relationships/tags" Target="../tags/tag184.xml" /><Relationship Id="rId18" Type="http://schemas.openxmlformats.org/officeDocument/2006/relationships/tags" Target="../tags/tag185.xml" /><Relationship Id="rId19" Type="http://schemas.openxmlformats.org/officeDocument/2006/relationships/tags" Target="../tags/tag186.xml" /><Relationship Id="rId2" Type="http://schemas.openxmlformats.org/officeDocument/2006/relationships/image" Target="../media/image3.png" /><Relationship Id="rId20" Type="http://schemas.openxmlformats.org/officeDocument/2006/relationships/tags" Target="../tags/tag187.xml" /><Relationship Id="rId21" Type="http://schemas.openxmlformats.org/officeDocument/2006/relationships/tags" Target="../tags/tag188.xml" /><Relationship Id="rId22" Type="http://schemas.openxmlformats.org/officeDocument/2006/relationships/tags" Target="../tags/tag189.xml" /><Relationship Id="rId23" Type="http://schemas.openxmlformats.org/officeDocument/2006/relationships/tags" Target="../tags/tag190.xml" /><Relationship Id="rId24" Type="http://schemas.openxmlformats.org/officeDocument/2006/relationships/tags" Target="../tags/tag191.xml" /><Relationship Id="rId25" Type="http://schemas.openxmlformats.org/officeDocument/2006/relationships/tags" Target="../tags/tag192.xml" /><Relationship Id="rId26" Type="http://schemas.openxmlformats.org/officeDocument/2006/relationships/tags" Target="../tags/tag193.xml" /><Relationship Id="rId27" Type="http://schemas.openxmlformats.org/officeDocument/2006/relationships/tags" Target="../tags/tag194.xml" /><Relationship Id="rId28" Type="http://schemas.openxmlformats.org/officeDocument/2006/relationships/tags" Target="../tags/tag195.xml" /><Relationship Id="rId29" Type="http://schemas.openxmlformats.org/officeDocument/2006/relationships/tags" Target="../tags/tag196.xml" /><Relationship Id="rId3" Type="http://schemas.microsoft.com/office/2007/relationships/hdphoto" Target="../media/image4.wdp" /><Relationship Id="rId30" Type="http://schemas.openxmlformats.org/officeDocument/2006/relationships/tags" Target="../tags/tag197.xml" /><Relationship Id="rId31" Type="http://schemas.openxmlformats.org/officeDocument/2006/relationships/tags" Target="../tags/tag198.xml" /><Relationship Id="rId32" Type="http://schemas.openxmlformats.org/officeDocument/2006/relationships/tags" Target="../tags/tag199.xml" /><Relationship Id="rId33" Type="http://schemas.openxmlformats.org/officeDocument/2006/relationships/tags" Target="../tags/tag200.xml" /><Relationship Id="rId34" Type="http://schemas.openxmlformats.org/officeDocument/2006/relationships/tags" Target="../tags/tag201.xml" /><Relationship Id="rId35" Type="http://schemas.openxmlformats.org/officeDocument/2006/relationships/tags" Target="../tags/tag202.xml" /><Relationship Id="rId36" Type="http://schemas.openxmlformats.org/officeDocument/2006/relationships/tags" Target="../tags/tag203.xml" /><Relationship Id="rId37" Type="http://schemas.openxmlformats.org/officeDocument/2006/relationships/tags" Target="../tags/tag204.xml" /><Relationship Id="rId38" Type="http://schemas.openxmlformats.org/officeDocument/2006/relationships/tags" Target="../tags/tag205.xml" /><Relationship Id="rId39" Type="http://schemas.openxmlformats.org/officeDocument/2006/relationships/tags" Target="../tags/tag206.xml" /><Relationship Id="rId4" Type="http://schemas.openxmlformats.org/officeDocument/2006/relationships/tags" Target="../tags/tag172.xml" /><Relationship Id="rId40" Type="http://schemas.openxmlformats.org/officeDocument/2006/relationships/tags" Target="../tags/tag207.xml" /><Relationship Id="rId41" Type="http://schemas.openxmlformats.org/officeDocument/2006/relationships/tags" Target="../tags/tag208.xml" /><Relationship Id="rId42" Type="http://schemas.openxmlformats.org/officeDocument/2006/relationships/tags" Target="../tags/tag209.xml" /><Relationship Id="rId43" Type="http://schemas.openxmlformats.org/officeDocument/2006/relationships/tags" Target="../tags/tag210.xml" /><Relationship Id="rId44" Type="http://schemas.openxmlformats.org/officeDocument/2006/relationships/tags" Target="../tags/tag211.xml" /><Relationship Id="rId45" Type="http://schemas.openxmlformats.org/officeDocument/2006/relationships/tags" Target="../tags/tag212.xml" /><Relationship Id="rId46" Type="http://schemas.openxmlformats.org/officeDocument/2006/relationships/tags" Target="../tags/tag213.xml" /><Relationship Id="rId47" Type="http://schemas.openxmlformats.org/officeDocument/2006/relationships/tags" Target="../tags/tag214.xml" /><Relationship Id="rId48" Type="http://schemas.openxmlformats.org/officeDocument/2006/relationships/slideMaster" Target="../slideMasters/slideMaster3.xml" /><Relationship Id="rId5" Type="http://schemas.openxmlformats.org/officeDocument/2006/relationships/image" Target="../media/image5.png" /><Relationship Id="rId6" Type="http://schemas.openxmlformats.org/officeDocument/2006/relationships/tags" Target="../tags/tag173.xml" /><Relationship Id="rId7" Type="http://schemas.openxmlformats.org/officeDocument/2006/relationships/tags" Target="../tags/tag174.xml" /><Relationship Id="rId8" Type="http://schemas.openxmlformats.org/officeDocument/2006/relationships/tags" Target="../tags/tag175.xml" /><Relationship Id="rId9" Type="http://schemas.openxmlformats.org/officeDocument/2006/relationships/tags" Target="../tags/tag176.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215.xml" /><Relationship Id="rId10" Type="http://schemas.openxmlformats.org/officeDocument/2006/relationships/tags" Target="../tags/tag222.xml" /><Relationship Id="rId11" Type="http://schemas.openxmlformats.org/officeDocument/2006/relationships/tags" Target="../tags/tag223.xml" /><Relationship Id="rId12" Type="http://schemas.openxmlformats.org/officeDocument/2006/relationships/tags" Target="../tags/tag224.xml" /><Relationship Id="rId13" Type="http://schemas.openxmlformats.org/officeDocument/2006/relationships/tags" Target="../tags/tag225.xml" /><Relationship Id="rId14" Type="http://schemas.openxmlformats.org/officeDocument/2006/relationships/tags" Target="../tags/tag226.xml" /><Relationship Id="rId15" Type="http://schemas.openxmlformats.org/officeDocument/2006/relationships/tags" Target="../tags/tag227.xml" /><Relationship Id="rId16" Type="http://schemas.openxmlformats.org/officeDocument/2006/relationships/tags" Target="../tags/tag228.xml" /><Relationship Id="rId17" Type="http://schemas.openxmlformats.org/officeDocument/2006/relationships/tags" Target="../tags/tag229.xml" /><Relationship Id="rId18" Type="http://schemas.openxmlformats.org/officeDocument/2006/relationships/tags" Target="../tags/tag230.xml" /><Relationship Id="rId19" Type="http://schemas.openxmlformats.org/officeDocument/2006/relationships/tags" Target="../tags/tag231.xml" /><Relationship Id="rId2" Type="http://schemas.openxmlformats.org/officeDocument/2006/relationships/image" Target="../media/image3.png" /><Relationship Id="rId20" Type="http://schemas.openxmlformats.org/officeDocument/2006/relationships/tags" Target="../tags/tag232.xml" /><Relationship Id="rId21" Type="http://schemas.openxmlformats.org/officeDocument/2006/relationships/tags" Target="../tags/tag233.xml" /><Relationship Id="rId22" Type="http://schemas.openxmlformats.org/officeDocument/2006/relationships/tags" Target="../tags/tag234.xml" /><Relationship Id="rId23" Type="http://schemas.openxmlformats.org/officeDocument/2006/relationships/tags" Target="../tags/tag235.xml" /><Relationship Id="rId24" Type="http://schemas.openxmlformats.org/officeDocument/2006/relationships/tags" Target="../tags/tag236.xml" /><Relationship Id="rId25" Type="http://schemas.openxmlformats.org/officeDocument/2006/relationships/tags" Target="../tags/tag237.xml" /><Relationship Id="rId26" Type="http://schemas.openxmlformats.org/officeDocument/2006/relationships/tags" Target="../tags/tag238.xml" /><Relationship Id="rId27" Type="http://schemas.openxmlformats.org/officeDocument/2006/relationships/tags" Target="../tags/tag239.xml" /><Relationship Id="rId28" Type="http://schemas.openxmlformats.org/officeDocument/2006/relationships/tags" Target="../tags/tag240.xml" /><Relationship Id="rId29" Type="http://schemas.openxmlformats.org/officeDocument/2006/relationships/tags" Target="../tags/tag241.xml" /><Relationship Id="rId3" Type="http://schemas.microsoft.com/office/2007/relationships/hdphoto" Target="../media/image4.wdp" /><Relationship Id="rId30" Type="http://schemas.openxmlformats.org/officeDocument/2006/relationships/tags" Target="../tags/tag242.xml" /><Relationship Id="rId31" Type="http://schemas.openxmlformats.org/officeDocument/2006/relationships/tags" Target="../tags/tag243.xml" /><Relationship Id="rId32" Type="http://schemas.openxmlformats.org/officeDocument/2006/relationships/tags" Target="../tags/tag244.xml" /><Relationship Id="rId33" Type="http://schemas.openxmlformats.org/officeDocument/2006/relationships/tags" Target="../tags/tag245.xml" /><Relationship Id="rId34" Type="http://schemas.openxmlformats.org/officeDocument/2006/relationships/tags" Target="../tags/tag246.xml" /><Relationship Id="rId35" Type="http://schemas.openxmlformats.org/officeDocument/2006/relationships/tags" Target="../tags/tag247.xml" /><Relationship Id="rId36" Type="http://schemas.openxmlformats.org/officeDocument/2006/relationships/tags" Target="../tags/tag248.xml" /><Relationship Id="rId37" Type="http://schemas.openxmlformats.org/officeDocument/2006/relationships/tags" Target="../tags/tag249.xml" /><Relationship Id="rId38" Type="http://schemas.openxmlformats.org/officeDocument/2006/relationships/tags" Target="../tags/tag250.xml" /><Relationship Id="rId39" Type="http://schemas.openxmlformats.org/officeDocument/2006/relationships/tags" Target="../tags/tag251.xml" /><Relationship Id="rId4" Type="http://schemas.openxmlformats.org/officeDocument/2006/relationships/tags" Target="../tags/tag216.xml" /><Relationship Id="rId40" Type="http://schemas.openxmlformats.org/officeDocument/2006/relationships/tags" Target="../tags/tag252.xml" /><Relationship Id="rId41" Type="http://schemas.openxmlformats.org/officeDocument/2006/relationships/tags" Target="../tags/tag253.xml" /><Relationship Id="rId42" Type="http://schemas.openxmlformats.org/officeDocument/2006/relationships/tags" Target="../tags/tag254.xml" /><Relationship Id="rId43" Type="http://schemas.openxmlformats.org/officeDocument/2006/relationships/tags" Target="../tags/tag255.xml" /><Relationship Id="rId44" Type="http://schemas.openxmlformats.org/officeDocument/2006/relationships/tags" Target="../tags/tag256.xml" /><Relationship Id="rId45" Type="http://schemas.openxmlformats.org/officeDocument/2006/relationships/tags" Target="../tags/tag257.xml" /><Relationship Id="rId46" Type="http://schemas.openxmlformats.org/officeDocument/2006/relationships/slideMaster" Target="../slideMasters/slideMaster3.xml" /><Relationship Id="rId5" Type="http://schemas.openxmlformats.org/officeDocument/2006/relationships/tags" Target="../tags/tag217.xml" /><Relationship Id="rId6" Type="http://schemas.openxmlformats.org/officeDocument/2006/relationships/tags" Target="../tags/tag218.xml" /><Relationship Id="rId7" Type="http://schemas.openxmlformats.org/officeDocument/2006/relationships/tags" Target="../tags/tag219.xml" /><Relationship Id="rId8" Type="http://schemas.openxmlformats.org/officeDocument/2006/relationships/tags" Target="../tags/tag220.xml" /><Relationship Id="rId9" Type="http://schemas.openxmlformats.org/officeDocument/2006/relationships/tags" Target="../tags/tag221.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258.xml" /><Relationship Id="rId10" Type="http://schemas.openxmlformats.org/officeDocument/2006/relationships/tags" Target="../tags/tag266.xml" /><Relationship Id="rId11" Type="http://schemas.openxmlformats.org/officeDocument/2006/relationships/tags" Target="../tags/tag267.xml" /><Relationship Id="rId12" Type="http://schemas.openxmlformats.org/officeDocument/2006/relationships/tags" Target="../tags/tag268.xml" /><Relationship Id="rId13" Type="http://schemas.openxmlformats.org/officeDocument/2006/relationships/tags" Target="../tags/tag269.xml" /><Relationship Id="rId14" Type="http://schemas.openxmlformats.org/officeDocument/2006/relationships/tags" Target="../tags/tag270.xml" /><Relationship Id="rId15" Type="http://schemas.openxmlformats.org/officeDocument/2006/relationships/tags" Target="../tags/tag271.xml" /><Relationship Id="rId16" Type="http://schemas.openxmlformats.org/officeDocument/2006/relationships/tags" Target="../tags/tag272.xml" /><Relationship Id="rId17" Type="http://schemas.openxmlformats.org/officeDocument/2006/relationships/tags" Target="../tags/tag273.xml" /><Relationship Id="rId18" Type="http://schemas.openxmlformats.org/officeDocument/2006/relationships/tags" Target="../tags/tag274.xml" /><Relationship Id="rId19" Type="http://schemas.openxmlformats.org/officeDocument/2006/relationships/tags" Target="../tags/tag275.xml" /><Relationship Id="rId2" Type="http://schemas.openxmlformats.org/officeDocument/2006/relationships/image" Target="../media/image5.png" /><Relationship Id="rId20" Type="http://schemas.openxmlformats.org/officeDocument/2006/relationships/tags" Target="../tags/tag276.xml" /><Relationship Id="rId21" Type="http://schemas.openxmlformats.org/officeDocument/2006/relationships/tags" Target="../tags/tag277.xml" /><Relationship Id="rId22" Type="http://schemas.openxmlformats.org/officeDocument/2006/relationships/tags" Target="../tags/tag278.xml" /><Relationship Id="rId23" Type="http://schemas.openxmlformats.org/officeDocument/2006/relationships/tags" Target="../tags/tag279.xml" /><Relationship Id="rId24" Type="http://schemas.openxmlformats.org/officeDocument/2006/relationships/tags" Target="../tags/tag280.xml" /><Relationship Id="rId25" Type="http://schemas.openxmlformats.org/officeDocument/2006/relationships/tags" Target="../tags/tag281.xml" /><Relationship Id="rId26" Type="http://schemas.openxmlformats.org/officeDocument/2006/relationships/tags" Target="../tags/tag282.xml" /><Relationship Id="rId27" Type="http://schemas.openxmlformats.org/officeDocument/2006/relationships/tags" Target="../tags/tag283.xml" /><Relationship Id="rId28" Type="http://schemas.openxmlformats.org/officeDocument/2006/relationships/tags" Target="../tags/tag284.xml" /><Relationship Id="rId29" Type="http://schemas.openxmlformats.org/officeDocument/2006/relationships/tags" Target="../tags/tag285.xml" /><Relationship Id="rId3" Type="http://schemas.openxmlformats.org/officeDocument/2006/relationships/tags" Target="../tags/tag259.xml" /><Relationship Id="rId30" Type="http://schemas.openxmlformats.org/officeDocument/2006/relationships/tags" Target="../tags/tag286.xml" /><Relationship Id="rId31" Type="http://schemas.openxmlformats.org/officeDocument/2006/relationships/tags" Target="../tags/tag287.xml" /><Relationship Id="rId32" Type="http://schemas.openxmlformats.org/officeDocument/2006/relationships/tags" Target="../tags/tag288.xml" /><Relationship Id="rId33" Type="http://schemas.openxmlformats.org/officeDocument/2006/relationships/tags" Target="../tags/tag289.xml" /><Relationship Id="rId34" Type="http://schemas.openxmlformats.org/officeDocument/2006/relationships/tags" Target="../tags/tag290.xml" /><Relationship Id="rId35" Type="http://schemas.openxmlformats.org/officeDocument/2006/relationships/tags" Target="../tags/tag291.xml" /><Relationship Id="rId36" Type="http://schemas.openxmlformats.org/officeDocument/2006/relationships/tags" Target="../tags/tag292.xml" /><Relationship Id="rId37" Type="http://schemas.openxmlformats.org/officeDocument/2006/relationships/tags" Target="../tags/tag293.xml" /><Relationship Id="rId38" Type="http://schemas.openxmlformats.org/officeDocument/2006/relationships/tags" Target="../tags/tag294.xml" /><Relationship Id="rId39" Type="http://schemas.openxmlformats.org/officeDocument/2006/relationships/tags" Target="../tags/tag295.xml" /><Relationship Id="rId4" Type="http://schemas.openxmlformats.org/officeDocument/2006/relationships/tags" Target="../tags/tag260.xml" /><Relationship Id="rId40" Type="http://schemas.openxmlformats.org/officeDocument/2006/relationships/tags" Target="../tags/tag296.xml" /><Relationship Id="rId41" Type="http://schemas.openxmlformats.org/officeDocument/2006/relationships/tags" Target="../tags/tag297.xml" /><Relationship Id="rId42" Type="http://schemas.openxmlformats.org/officeDocument/2006/relationships/tags" Target="../tags/tag298.xml" /><Relationship Id="rId43" Type="http://schemas.openxmlformats.org/officeDocument/2006/relationships/tags" Target="../tags/tag299.xml" /><Relationship Id="rId44" Type="http://schemas.openxmlformats.org/officeDocument/2006/relationships/tags" Target="../tags/tag300.xml" /><Relationship Id="rId45" Type="http://schemas.openxmlformats.org/officeDocument/2006/relationships/slideMaster" Target="../slideMasters/slideMaster3.xml" /><Relationship Id="rId5" Type="http://schemas.openxmlformats.org/officeDocument/2006/relationships/tags" Target="../tags/tag261.xml" /><Relationship Id="rId6" Type="http://schemas.openxmlformats.org/officeDocument/2006/relationships/tags" Target="../tags/tag262.xml" /><Relationship Id="rId7" Type="http://schemas.openxmlformats.org/officeDocument/2006/relationships/tags" Target="../tags/tag263.xml" /><Relationship Id="rId8" Type="http://schemas.openxmlformats.org/officeDocument/2006/relationships/tags" Target="../tags/tag264.xml" /><Relationship Id="rId9" Type="http://schemas.openxmlformats.org/officeDocument/2006/relationships/tags" Target="../tags/tag265.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301.xml" /><Relationship Id="rId10" Type="http://schemas.openxmlformats.org/officeDocument/2006/relationships/slideMaster" Target="../slideMasters/slideMaster3.xml" /><Relationship Id="rId2" Type="http://schemas.openxmlformats.org/officeDocument/2006/relationships/image" Target="../media/image3.png" /><Relationship Id="rId3" Type="http://schemas.microsoft.com/office/2007/relationships/hdphoto" Target="../media/image4.wdp" /><Relationship Id="rId4" Type="http://schemas.openxmlformats.org/officeDocument/2006/relationships/tags" Target="../tags/tag302.xml" /><Relationship Id="rId5" Type="http://schemas.openxmlformats.org/officeDocument/2006/relationships/image" Target="../media/image5.png" /><Relationship Id="rId6" Type="http://schemas.openxmlformats.org/officeDocument/2006/relationships/tags" Target="../tags/tag303.xml" /><Relationship Id="rId7" Type="http://schemas.openxmlformats.org/officeDocument/2006/relationships/tags" Target="../tags/tag304.xml" /><Relationship Id="rId8" Type="http://schemas.openxmlformats.org/officeDocument/2006/relationships/image" Target="../media/image6.png" /><Relationship Id="rId9" Type="http://schemas.openxmlformats.org/officeDocument/2006/relationships/tags" Target="../tags/tag305.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306.xml" /><Relationship Id="rId10" Type="http://schemas.openxmlformats.org/officeDocument/2006/relationships/slideMaster" Target="../slideMasters/slideMaster3.xml" /><Relationship Id="rId2" Type="http://schemas.openxmlformats.org/officeDocument/2006/relationships/image" Target="../media/image3.png" /><Relationship Id="rId3" Type="http://schemas.microsoft.com/office/2007/relationships/hdphoto" Target="../media/image4.wdp" /><Relationship Id="rId4" Type="http://schemas.openxmlformats.org/officeDocument/2006/relationships/tags" Target="../tags/tag307.xml" /><Relationship Id="rId5" Type="http://schemas.openxmlformats.org/officeDocument/2006/relationships/image" Target="../media/image5.png" /><Relationship Id="rId6" Type="http://schemas.openxmlformats.org/officeDocument/2006/relationships/tags" Target="../tags/tag308.xml" /><Relationship Id="rId7" Type="http://schemas.openxmlformats.org/officeDocument/2006/relationships/tags" Target="../tags/tag309.xml" /><Relationship Id="rId8" Type="http://schemas.openxmlformats.org/officeDocument/2006/relationships/image" Target="../media/image7.png" /><Relationship Id="rId9" Type="http://schemas.openxmlformats.org/officeDocument/2006/relationships/tags" Target="../tags/tag310.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311.xml" /><Relationship Id="rId2" Type="http://schemas.openxmlformats.org/officeDocument/2006/relationships/tags" Target="../tags/tag312.xml" /><Relationship Id="rId3" Type="http://schemas.openxmlformats.org/officeDocument/2006/relationships/tags" Target="../tags/tag313.xml" /><Relationship Id="rId4" Type="http://schemas.openxmlformats.org/officeDocument/2006/relationships/tags" Target="../tags/tag314.xml" /><Relationship Id="rId5" Type="http://schemas.openxmlformats.org/officeDocument/2006/relationships/tags" Target="../tags/tag315.xml" /><Relationship Id="rId6" Type="http://schemas.openxmlformats.org/officeDocument/2006/relationships/tags" Target="../tags/tag316.xml" /><Relationship Id="rId7" Type="http://schemas.openxmlformats.org/officeDocument/2006/relationships/tags" Target="../tags/tag317.xml" /><Relationship Id="rId8"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318.xml" /><Relationship Id="rId2" Type="http://schemas.openxmlformats.org/officeDocument/2006/relationships/tags" Target="../tags/tag319.xml" /><Relationship Id="rId3" Type="http://schemas.openxmlformats.org/officeDocument/2006/relationships/tags" Target="../tags/tag320.xml" /><Relationship Id="rId4" Type="http://schemas.openxmlformats.org/officeDocument/2006/relationships/tags" Target="../tags/tag321.xml" /><Relationship Id="rId5" Type="http://schemas.openxmlformats.org/officeDocument/2006/relationships/tags" Target="../tags/tag322.xml" /><Relationship Id="rId6" Type="http://schemas.openxmlformats.org/officeDocument/2006/relationships/tags" Target="../tags/tag323.xml" /><Relationship Id="rId7" Type="http://schemas.openxmlformats.org/officeDocument/2006/relationships/tags" Target="../tags/tag324.xml" /><Relationship Id="rId8"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325.xml" /><Relationship Id="rId2" Type="http://schemas.openxmlformats.org/officeDocument/2006/relationships/tags" Target="../tags/tag326.xml" /><Relationship Id="rId3" Type="http://schemas.openxmlformats.org/officeDocument/2006/relationships/tags" Target="../tags/tag327.xml" /><Relationship Id="rId4" Type="http://schemas.openxmlformats.org/officeDocument/2006/relationships/tags" Target="../tags/tag328.xml" /><Relationship Id="rId5" Type="http://schemas.openxmlformats.org/officeDocument/2006/relationships/tags" Target="../tags/tag329.xml" /><Relationship Id="rId6" Type="http://schemas.openxmlformats.org/officeDocument/2006/relationships/tags" Target="../tags/tag330.xml" /><Relationship Id="rId7"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331.xml" /><Relationship Id="rId2" Type="http://schemas.openxmlformats.org/officeDocument/2006/relationships/tags" Target="../tags/tag332.xml" /><Relationship Id="rId3" Type="http://schemas.openxmlformats.org/officeDocument/2006/relationships/tags" Target="../tags/tag333.xml" /><Relationship Id="rId4" Type="http://schemas.openxmlformats.org/officeDocument/2006/relationships/tags" Target="../tags/tag334.xml" /><Relationship Id="rId5" Type="http://schemas.openxmlformats.org/officeDocument/2006/relationships/tags" Target="../tags/tag335.xml" /><Relationship Id="rId6" Type="http://schemas.openxmlformats.org/officeDocument/2006/relationships/tags" Target="../tags/tag336.xml" /><Relationship Id="rId7"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337.xml" /><Relationship Id="rId2"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338.xml" /><Relationship Id="rId2" Type="http://schemas.openxmlformats.org/officeDocument/2006/relationships/image" Target="../media/image8.png" /><Relationship Id="rId3" Type="http://schemas.openxmlformats.org/officeDocument/2006/relationships/tags" Target="../tags/tag339.xml" /><Relationship Id="rId4" Type="http://schemas.openxmlformats.org/officeDocument/2006/relationships/image" Target="../media/image9.png" /><Relationship Id="rId5" Type="http://schemas.openxmlformats.org/officeDocument/2006/relationships/tags" Target="../tags/tag340.xml" /><Relationship Id="rId6" Type="http://schemas.openxmlformats.org/officeDocument/2006/relationships/slideMaster" Target="../slideMasters/slideMaster3.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341.xml" /><Relationship Id="rId2" Type="http://schemas.openxmlformats.org/officeDocument/2006/relationships/image" Target="../media/image8.png" /><Relationship Id="rId3" Type="http://schemas.openxmlformats.org/officeDocument/2006/relationships/tags" Target="../tags/tag342.xml" /><Relationship Id="rId4" Type="http://schemas.openxmlformats.org/officeDocument/2006/relationships/image" Target="../media/image9.png" /><Relationship Id="rId5" Type="http://schemas.openxmlformats.org/officeDocument/2006/relationships/tags" Target="../tags/tag343.xml" /><Relationship Id="rId6" Type="http://schemas.openxmlformats.org/officeDocument/2006/relationships/slideMaster" Target="../slideMasters/slideMaster3.xml" /></Relationships>
</file>

<file path=ppt/slideLayouts/_rels/slideLayout41.xml.rels>&#65279;<?xml version="1.0" encoding="utf-8" standalone="yes"?><Relationships xmlns="http://schemas.openxmlformats.org/package/2006/relationships"><Relationship Id="rId1" Type="http://schemas.openxmlformats.org/officeDocument/2006/relationships/tags" Target="../tags/tag344.xml" /><Relationship Id="rId2" Type="http://schemas.openxmlformats.org/officeDocument/2006/relationships/image" Target="../media/image8.png" /><Relationship Id="rId3" Type="http://schemas.openxmlformats.org/officeDocument/2006/relationships/tags" Target="../tags/tag345.xml" /><Relationship Id="rId4" Type="http://schemas.openxmlformats.org/officeDocument/2006/relationships/image" Target="../media/image9.png" /><Relationship Id="rId5" Type="http://schemas.openxmlformats.org/officeDocument/2006/relationships/tags" Target="../tags/tag346.xml" /><Relationship Id="rId6" Type="http://schemas.openxmlformats.org/officeDocument/2006/relationships/slideMaster" Target="../slideMasters/slideMaster3.xml" /></Relationships>
</file>

<file path=ppt/slideLayouts/_rels/slideLayout42.xml.rels>&#65279;<?xml version="1.0" encoding="utf-8" standalone="yes"?><Relationships xmlns="http://schemas.openxmlformats.org/package/2006/relationships"><Relationship Id="rId1" Type="http://schemas.openxmlformats.org/officeDocument/2006/relationships/tags" Target="../tags/tag347.xml" /><Relationship Id="rId2" Type="http://schemas.openxmlformats.org/officeDocument/2006/relationships/image" Target="../media/image10.png" /><Relationship Id="rId3" Type="http://schemas.openxmlformats.org/officeDocument/2006/relationships/slideMaster" Target="../slideMasters/slideMaster3.xml" /></Relationships>
</file>

<file path=ppt/slideLayouts/_rels/slideLayout43.xml.rels>&#65279;<?xml version="1.0" encoding="utf-8" standalone="yes"?><Relationships xmlns="http://schemas.openxmlformats.org/package/2006/relationships"><Relationship Id="rId1" Type="http://schemas.openxmlformats.org/officeDocument/2006/relationships/tags" Target="../tags/tag348.xml" /><Relationship Id="rId2" Type="http://schemas.openxmlformats.org/officeDocument/2006/relationships/tags" Target="../tags/tag349.xml" /><Relationship Id="rId3" Type="http://schemas.openxmlformats.org/officeDocument/2006/relationships/tags" Target="../tags/tag350.xml" /><Relationship Id="rId4" Type="http://schemas.openxmlformats.org/officeDocument/2006/relationships/tags" Target="../tags/tag351.xml" /><Relationship Id="rId5" Type="http://schemas.openxmlformats.org/officeDocument/2006/relationships/tags" Target="../tags/tag352.xml" /><Relationship Id="rId6" Type="http://schemas.openxmlformats.org/officeDocument/2006/relationships/slideMaster" Target="../slideMasters/slideMaster3.xml" /></Relationships>
</file>

<file path=ppt/slideLayouts/_rels/slideLayout44.xml.rels>&#65279;<?xml version="1.0" encoding="utf-8" standalone="yes"?><Relationships xmlns="http://schemas.openxmlformats.org/package/2006/relationships"><Relationship Id="rId1" Type="http://schemas.openxmlformats.org/officeDocument/2006/relationships/tags" Target="../tags/tag353.xml" /><Relationship Id="rId2" Type="http://schemas.openxmlformats.org/officeDocument/2006/relationships/tags" Target="../tags/tag354.xml" /><Relationship Id="rId3" Type="http://schemas.openxmlformats.org/officeDocument/2006/relationships/tags" Target="../tags/tag355.xml" /><Relationship Id="rId4" Type="http://schemas.openxmlformats.org/officeDocument/2006/relationships/tags" Target="../tags/tag356.xml" /><Relationship Id="rId5" Type="http://schemas.openxmlformats.org/officeDocument/2006/relationships/slideMaster" Target="../slideMasters/slideMaster3.xml" /></Relationships>
</file>

<file path=ppt/slideLayouts/_rels/slideLayout45.xml.rels>&#65279;<?xml version="1.0" encoding="utf-8" standalone="yes"?><Relationships xmlns="http://schemas.openxmlformats.org/package/2006/relationships"><Relationship Id="rId1" Type="http://schemas.openxmlformats.org/officeDocument/2006/relationships/tags" Target="../tags/tag357.xml" /><Relationship Id="rId2"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 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custDataLst>
            <p:tags r:id="rId1"/>
          </p:custDataLst>
        </p:nvPr>
      </p:nvGrpSpPr>
      <p:grpSpPr>
        <a:xfrm>
          <a:off x="0" y="0"/>
          <a:ext cx="0" cy="0"/>
        </a:xfrm>
      </p:grpSpPr>
      <p:sp>
        <p:nvSpPr>
          <p:cNvPr id="7" name="矩形 6"/>
          <p:cNvSpPr/>
          <p:nvPr userDrawn="1">
            <p:custDataLst>
              <p:tags r:id="rId2"/>
            </p:custDataLst>
          </p:nvPr>
        </p:nvSpPr>
        <p:spPr>
          <a:xfrm>
            <a:off x="181835" y="180000"/>
            <a:ext cx="11829600" cy="6498000"/>
          </a:xfrm>
          <a:prstGeom prst="rect">
            <a:avLst/>
          </a:prstGeom>
          <a:solidFill>
            <a:srgbClr val="F0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
        <p:nvSpPr>
          <p:cNvPr id="7" name="矩形 6"/>
          <p:cNvSpPr/>
          <p:nvPr userDrawn="1">
            <p:custDataLst>
              <p:tags r:id="rId7"/>
            </p:custDataLst>
          </p:nvPr>
        </p:nvSpPr>
        <p:spPr>
          <a:xfrm>
            <a:off x="181835" y="180000"/>
            <a:ext cx="11829600" cy="6498000"/>
          </a:xfrm>
          <a:prstGeom prst="rect">
            <a:avLst/>
          </a:prstGeom>
          <a:solidFill>
            <a:srgbClr val="F0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
        <p:nvSpPr>
          <p:cNvPr id="8" name="矩形 7"/>
          <p:cNvSpPr/>
          <p:nvPr userDrawn="1">
            <p:custDataLst>
              <p:tags r:id="rId8"/>
            </p:custDataLst>
          </p:nvPr>
        </p:nvSpPr>
        <p:spPr>
          <a:xfrm>
            <a:off x="181835" y="180000"/>
            <a:ext cx="11829600" cy="6498000"/>
          </a:xfrm>
          <a:prstGeom prst="rect">
            <a:avLst/>
          </a:prstGeom>
          <a:solidFill>
            <a:srgbClr val="F0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
        <p:nvSpPr>
          <p:cNvPr id="10" name="矩形 9"/>
          <p:cNvSpPr/>
          <p:nvPr userDrawn="1">
            <p:custDataLst>
              <p:tags r:id="rId10"/>
            </p:custDataLst>
          </p:nvPr>
        </p:nvSpPr>
        <p:spPr>
          <a:xfrm>
            <a:off x="181835" y="180000"/>
            <a:ext cx="11829600" cy="6498000"/>
          </a:xfrm>
          <a:prstGeom prst="rect">
            <a:avLst/>
          </a:prstGeom>
          <a:solidFill>
            <a:srgbClr val="F0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 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838200" y="6356350"/>
            <a:ext cx="2743200" cy="365125"/>
          </a:xfrm>
          <a:prstGeom prst="rect">
            <a:avLst/>
          </a:prstGeom>
        </p:spPr>
        <p:txBody>
          <a:bodyPr/>
          <a:lstStyle/>
          <a:p>
            <a:fld id="{0EF7E283-1319-47E0-9BFE-D186D74C3DAC}"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a:prstGeom prst="rect">
            <a:avLst/>
          </a:prstGeom>
        </p:spPr>
        <p:txBody>
          <a:bodyPr/>
          <a:lstStyle/>
          <a:p>
            <a:fld id="{ED9C9DE8-6944-4658-A18C-60D57C1D2619}"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Title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Subtitle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Date Placeholder 3"/>
          <p:cNvSpPr>
            <a:spLocks noGrp="1"/>
          </p:cNvSpPr>
          <p:nvPr>
            <p:ph type="dt" sz="half" idx="10"/>
            <p:custDataLst>
              <p:tags r:id="rId4"/>
            </p:custDataLst>
          </p:nvPr>
        </p:nvSpPr>
        <p:spPr/>
        <p:txBody>
          <a:bodyPr/>
          <a:lstStyle/>
          <a:p>
            <a:fld id="{C764DE79-268F-4C1A-8933-263129D2AF90}" type="datetimeFigureOut">
              <a:rPr lang="en-US"/>
              <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a:p>
        </p:txBody>
      </p:sp>
      <p:sp>
        <p:nvSpPr>
          <p:cNvPr id="3" name="Content Placeholder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custDataLst>
              <p:tags r:id="rId4"/>
            </p:custDataLst>
          </p:nvPr>
        </p:nvSpPr>
        <p:spPr/>
        <p:txBody>
          <a:bodyPr/>
          <a:lstStyle/>
          <a:p>
            <a:fld id="{C764DE79-268F-4C1A-8933-263129D2AF90}" type="datetimeFigureOut">
              <a:rPr lang="en-US"/>
              <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Text Placeholder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custDataLst>
              <p:tags r:id="rId4"/>
            </p:custDataLst>
          </p:nvPr>
        </p:nvSpPr>
        <p:spPr/>
        <p:txBody>
          <a:bodyPr/>
          <a:lstStyle/>
          <a:p>
            <a:fld id="{C764DE79-268F-4C1A-8933-263129D2AF90}" type="datetimeFigureOut">
              <a:rPr lang="en-US"/>
              <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a:p>
        </p:txBody>
      </p:sp>
      <p:sp>
        <p:nvSpPr>
          <p:cNvPr id="3" name="Content Placeholder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Content Placeholder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5" name="Date Placeholder 4"/>
          <p:cNvSpPr>
            <a:spLocks noGrp="1"/>
          </p:cNvSpPr>
          <p:nvPr>
            <p:ph type="dt" sz="half" idx="10"/>
            <p:custDataLst>
              <p:tags r:id="rId5"/>
            </p:custDataLst>
          </p:nvPr>
        </p:nvSpPr>
        <p:spPr/>
        <p:txBody>
          <a:bodyPr/>
          <a:lstStyle/>
          <a:p>
            <a:fld id="{C764DE79-268F-4C1A-8933-263129D2AF90}" type="datetimeFigureOut">
              <a:rPr lang="en-US"/>
              <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比较">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标题">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4"/>
            </p:custDataLst>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artisticCrisscrossEtching trans="75000"/>
                    </a14:imgEffect>
                  </a14:imgLayer>
                </a14:imgProps>
              </a:ext>
            </a:extLst>
          </a:blip>
          <a:stretch>
            <a:fillRect/>
          </a:stretch>
        </p:blipFill>
        <p:spPr>
          <a:xfrm>
            <a:off x="4789248" y="2893904"/>
            <a:ext cx="7330016" cy="4044146"/>
          </a:xfrm>
          <a:prstGeom prst="rect">
            <a:avLst/>
          </a:prstGeom>
        </p:spPr>
      </p:pic>
      <p:pic>
        <p:nvPicPr>
          <p:cNvPr id="6" name="图片 5"/>
          <p:cNvPicPr>
            <a:picLocks noChangeAspect="1"/>
          </p:cNvPicPr>
          <p:nvPr userDrawn="1">
            <p:custDataLst>
              <p:tags r:id="rId6"/>
            </p:custDataLst>
          </p:nvPr>
        </p:nvPicPr>
        <p:blipFill>
          <a:blip r:embed="rId5">
            <a:duotone>
              <a:schemeClr val="bg2">
                <a:shade val="45000"/>
                <a:satMod val="135000"/>
              </a:schemeClr>
              <a:prstClr val="white"/>
            </a:duotone>
          </a:blip>
          <a:stretch>
            <a:fillRect/>
          </a:stretch>
        </p:blipFill>
        <p:spPr>
          <a:xfrm flipH="1">
            <a:off x="-135208" y="-9488"/>
            <a:ext cx="2043282" cy="4430873"/>
          </a:xfrm>
          <a:prstGeom prst="rect">
            <a:avLst/>
          </a:prstGeom>
        </p:spPr>
      </p:pic>
      <p:grpSp>
        <p:nvGrpSpPr>
          <p:cNvPr id="7" name="组合 6"/>
          <p:cNvGrpSpPr/>
          <p:nvPr userDrawn="1">
            <p:custDataLst>
              <p:tags r:id="rId7"/>
            </p:custDataLst>
          </p:nvPr>
        </p:nvGrpSpPr>
        <p:grpSpPr>
          <a:xfrm>
            <a:off x="72736" y="108904"/>
            <a:ext cx="12011891" cy="6640194"/>
            <a:chOff x="2677866" y="1700214"/>
            <a:chExt cx="2533262" cy="3069009"/>
          </a:xfrm>
        </p:grpSpPr>
        <p:grpSp>
          <p:nvGrpSpPr>
            <p:cNvPr id="8" name="组合 7"/>
            <p:cNvGrpSpPr/>
            <p:nvPr>
              <p:custDataLst>
                <p:tags r:id="rId8"/>
              </p:custDataLst>
            </p:nvPr>
          </p:nvGrpSpPr>
          <p:grpSpPr>
            <a:xfrm>
              <a:off x="2683908" y="4446961"/>
              <a:ext cx="273922" cy="322261"/>
              <a:chOff x="6407150" y="2581274"/>
              <a:chExt cx="863600" cy="1016000"/>
            </a:xfrm>
          </p:grpSpPr>
          <p:cxnSp>
            <p:nvCxnSpPr>
              <p:cNvPr id="40" name="直接连接符 39"/>
              <p:cNvCxnSpPr/>
              <p:nvPr>
                <p:custDataLst>
                  <p:tags r:id="rId9"/>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10"/>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11"/>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2"/>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custDataLst>
                  <p:tags r:id="rId13"/>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14"/>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15"/>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custDataLst>
                  <p:tags r:id="rId16"/>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p:nvPr>
              <p:custDataLst>
                <p:tags r:id="rId17"/>
              </p:custDataLst>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custDataLst>
                <p:tags r:id="rId18"/>
              </p:custDataLst>
            </p:nvPr>
          </p:nvGrpSpPr>
          <p:grpSpPr>
            <a:xfrm flipH="1">
              <a:off x="4937206" y="4446962"/>
              <a:ext cx="273922" cy="322261"/>
              <a:chOff x="6407150" y="2581274"/>
              <a:chExt cx="863600" cy="1016000"/>
            </a:xfrm>
          </p:grpSpPr>
          <p:cxnSp>
            <p:nvCxnSpPr>
              <p:cNvPr id="32" name="直接连接符 31"/>
              <p:cNvCxnSpPr/>
              <p:nvPr>
                <p:custDataLst>
                  <p:tags r:id="rId19"/>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20"/>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21"/>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custDataLst>
                  <p:tags r:id="rId22"/>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23"/>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24"/>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25"/>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26"/>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p:custDataLst>
                <p:tags r:id="rId27"/>
              </p:custDataLst>
            </p:nvPr>
          </p:nvCxnSpPr>
          <p:spPr>
            <a:xfrm flipH="1">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28"/>
              </p:custDataLst>
            </p:nvPr>
          </p:nvCxnSpPr>
          <p:spPr>
            <a:xfrm flipH="1">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9"/>
              </p:custDataLst>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custDataLst>
                <p:tags r:id="rId30"/>
              </p:custDataLst>
            </p:nvPr>
          </p:nvGrpSpPr>
          <p:grpSpPr>
            <a:xfrm flipV="1">
              <a:off x="2677866" y="1700214"/>
              <a:ext cx="273922" cy="322262"/>
              <a:chOff x="6407150" y="2581270"/>
              <a:chExt cx="863600" cy="1016004"/>
            </a:xfrm>
          </p:grpSpPr>
          <p:cxnSp>
            <p:nvCxnSpPr>
              <p:cNvPr id="24" name="直接连接符 23"/>
              <p:cNvCxnSpPr/>
              <p:nvPr>
                <p:custDataLst>
                  <p:tags r:id="rId31"/>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32"/>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33"/>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34"/>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35"/>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36"/>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37"/>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38"/>
                </p:custDataLst>
              </p:nvPr>
            </p:nvCxnSpPr>
            <p:spPr>
              <a:xfrm>
                <a:off x="6991350" y="2581270"/>
                <a:ext cx="1" cy="1016003"/>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custDataLst>
                <p:tags r:id="rId39"/>
              </p:custDataLst>
            </p:nvPr>
          </p:nvGrpSpPr>
          <p:grpSpPr>
            <a:xfrm flipH="1" flipV="1">
              <a:off x="4931164" y="1700214"/>
              <a:ext cx="273922" cy="322261"/>
              <a:chOff x="6407150" y="2581274"/>
              <a:chExt cx="863600" cy="1016000"/>
            </a:xfrm>
          </p:grpSpPr>
          <p:cxnSp>
            <p:nvCxnSpPr>
              <p:cNvPr id="16" name="直接连接符 15"/>
              <p:cNvCxnSpPr/>
              <p:nvPr>
                <p:custDataLst>
                  <p:tags r:id="rId40"/>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41"/>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42"/>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43"/>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4"/>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45"/>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46"/>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47"/>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10_空白">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4"/>
            </p:custDataLst>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artisticCrisscrossEtching trans="75000"/>
                    </a14:imgEffect>
                  </a14:imgLayer>
                </a14:imgProps>
              </a:ext>
            </a:extLst>
          </a:blip>
          <a:stretch>
            <a:fillRect/>
          </a:stretch>
        </p:blipFill>
        <p:spPr>
          <a:xfrm rot="16200000" flipH="1">
            <a:off x="8331322" y="1825745"/>
            <a:ext cx="5000966" cy="2759153"/>
          </a:xfrm>
          <a:prstGeom prst="rect">
            <a:avLst/>
          </a:prstGeom>
        </p:spPr>
      </p:pic>
      <p:grpSp>
        <p:nvGrpSpPr>
          <p:cNvPr id="7" name="组合 6"/>
          <p:cNvGrpSpPr/>
          <p:nvPr userDrawn="1">
            <p:custDataLst>
              <p:tags r:id="rId5"/>
            </p:custDataLst>
          </p:nvPr>
        </p:nvGrpSpPr>
        <p:grpSpPr>
          <a:xfrm>
            <a:off x="72736" y="108904"/>
            <a:ext cx="12011891" cy="6640194"/>
            <a:chOff x="2677866" y="1700214"/>
            <a:chExt cx="2533262" cy="3069009"/>
          </a:xfrm>
        </p:grpSpPr>
        <p:grpSp>
          <p:nvGrpSpPr>
            <p:cNvPr id="8" name="组合 7"/>
            <p:cNvGrpSpPr/>
            <p:nvPr>
              <p:custDataLst>
                <p:tags r:id="rId6"/>
              </p:custDataLst>
            </p:nvPr>
          </p:nvGrpSpPr>
          <p:grpSpPr>
            <a:xfrm>
              <a:off x="2683908" y="4446961"/>
              <a:ext cx="273922" cy="322261"/>
              <a:chOff x="6407150" y="2581274"/>
              <a:chExt cx="863600" cy="1016000"/>
            </a:xfrm>
          </p:grpSpPr>
          <p:cxnSp>
            <p:nvCxnSpPr>
              <p:cNvPr id="40" name="直接连接符 39"/>
              <p:cNvCxnSpPr/>
              <p:nvPr>
                <p:custDataLst>
                  <p:tags r:id="rId7"/>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8"/>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9"/>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custDataLst>
                  <p:tags r:id="rId11"/>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12"/>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13"/>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custDataLst>
                  <p:tags r:id="rId14"/>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p:nvPr>
              <p:custDataLst>
                <p:tags r:id="rId15"/>
              </p:custDataLst>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custDataLst>
                <p:tags r:id="rId16"/>
              </p:custDataLst>
            </p:nvPr>
          </p:nvGrpSpPr>
          <p:grpSpPr>
            <a:xfrm flipH="1">
              <a:off x="4937206" y="4446962"/>
              <a:ext cx="273922" cy="322261"/>
              <a:chOff x="6407150" y="2581274"/>
              <a:chExt cx="863600" cy="1016000"/>
            </a:xfrm>
          </p:grpSpPr>
          <p:cxnSp>
            <p:nvCxnSpPr>
              <p:cNvPr id="32" name="直接连接符 31"/>
              <p:cNvCxnSpPr/>
              <p:nvPr>
                <p:custDataLst>
                  <p:tags r:id="rId17"/>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18"/>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9"/>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custDataLst>
                  <p:tags r:id="rId20"/>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21"/>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22"/>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23"/>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24"/>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p:custDataLst>
                <p:tags r:id="rId25"/>
              </p:custDataLst>
            </p:nvPr>
          </p:nvCxnSpPr>
          <p:spPr>
            <a:xfrm flipH="1">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26"/>
              </p:custDataLst>
            </p:nvPr>
          </p:nvCxnSpPr>
          <p:spPr>
            <a:xfrm flipH="1">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7"/>
              </p:custDataLst>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custDataLst>
                <p:tags r:id="rId28"/>
              </p:custDataLst>
            </p:nvPr>
          </p:nvGrpSpPr>
          <p:grpSpPr>
            <a:xfrm flipV="1">
              <a:off x="2677866" y="1700214"/>
              <a:ext cx="273922" cy="322262"/>
              <a:chOff x="6407150" y="2581270"/>
              <a:chExt cx="863600" cy="1016004"/>
            </a:xfrm>
          </p:grpSpPr>
          <p:cxnSp>
            <p:nvCxnSpPr>
              <p:cNvPr id="24" name="直接连接符 23"/>
              <p:cNvCxnSpPr/>
              <p:nvPr>
                <p:custDataLst>
                  <p:tags r:id="rId29"/>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30"/>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31"/>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32"/>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33"/>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34"/>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35"/>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36"/>
                </p:custDataLst>
              </p:nvPr>
            </p:nvCxnSpPr>
            <p:spPr>
              <a:xfrm>
                <a:off x="6991350" y="2581270"/>
                <a:ext cx="1" cy="1016003"/>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custDataLst>
                <p:tags r:id="rId37"/>
              </p:custDataLst>
            </p:nvPr>
          </p:nvGrpSpPr>
          <p:grpSpPr>
            <a:xfrm flipH="1" flipV="1">
              <a:off x="4931164" y="1700214"/>
              <a:ext cx="273922" cy="322261"/>
              <a:chOff x="6407150" y="2581274"/>
              <a:chExt cx="863600" cy="1016000"/>
            </a:xfrm>
          </p:grpSpPr>
          <p:cxnSp>
            <p:nvCxnSpPr>
              <p:cNvPr id="16" name="直接连接符 15"/>
              <p:cNvCxnSpPr/>
              <p:nvPr>
                <p:custDataLst>
                  <p:tags r:id="rId38"/>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39"/>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40"/>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41"/>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2"/>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43"/>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44"/>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45"/>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9_空白">
    <p:spTree>
      <p:nvGrpSpPr>
        <p:cNvPr id="1" name=""/>
        <p:cNvGrpSpPr/>
        <p:nvPr>
          <p:custDataLst>
            <p:tags r:id="rId1"/>
          </p:custDataLst>
        </p:nvPr>
      </p:nvGrpSpPr>
      <p:grpSpPr>
        <a:xfrm>
          <a:off x="0" y="0"/>
          <a:ext cx="0" cy="0"/>
        </a:xfrm>
      </p:grpSpPr>
      <p:pic>
        <p:nvPicPr>
          <p:cNvPr id="6" name="图片 5"/>
          <p:cNvPicPr>
            <a:picLocks noChangeAspect="1"/>
          </p:cNvPicPr>
          <p:nvPr userDrawn="1">
            <p:custDataLst>
              <p:tags r:id="rId3"/>
            </p:custDataLst>
          </p:nvPr>
        </p:nvPicPr>
        <p:blipFill>
          <a:blip r:embed="rId2">
            <a:duotone>
              <a:schemeClr val="bg2">
                <a:shade val="45000"/>
                <a:satMod val="135000"/>
              </a:schemeClr>
              <a:prstClr val="white"/>
            </a:duotone>
          </a:blip>
          <a:stretch>
            <a:fillRect/>
          </a:stretch>
        </p:blipFill>
        <p:spPr>
          <a:xfrm flipH="1">
            <a:off x="-135208" y="-9488"/>
            <a:ext cx="2043282" cy="4430873"/>
          </a:xfrm>
          <a:prstGeom prst="rect">
            <a:avLst/>
          </a:prstGeom>
        </p:spPr>
      </p:pic>
      <p:grpSp>
        <p:nvGrpSpPr>
          <p:cNvPr id="7" name="组合 6"/>
          <p:cNvGrpSpPr/>
          <p:nvPr userDrawn="1">
            <p:custDataLst>
              <p:tags r:id="rId4"/>
            </p:custDataLst>
          </p:nvPr>
        </p:nvGrpSpPr>
        <p:grpSpPr>
          <a:xfrm>
            <a:off x="72736" y="108904"/>
            <a:ext cx="12011891" cy="6640194"/>
            <a:chOff x="2677866" y="1700214"/>
            <a:chExt cx="2533262" cy="3069009"/>
          </a:xfrm>
        </p:grpSpPr>
        <p:grpSp>
          <p:nvGrpSpPr>
            <p:cNvPr id="8" name="组合 7"/>
            <p:cNvGrpSpPr/>
            <p:nvPr>
              <p:custDataLst>
                <p:tags r:id="rId5"/>
              </p:custDataLst>
            </p:nvPr>
          </p:nvGrpSpPr>
          <p:grpSpPr>
            <a:xfrm>
              <a:off x="2683908" y="4446961"/>
              <a:ext cx="273922" cy="322261"/>
              <a:chOff x="6407150" y="2581274"/>
              <a:chExt cx="863600" cy="1016000"/>
            </a:xfrm>
          </p:grpSpPr>
          <p:cxnSp>
            <p:nvCxnSpPr>
              <p:cNvPr id="40" name="直接连接符 39"/>
              <p:cNvCxnSpPr/>
              <p:nvPr>
                <p:custDataLst>
                  <p:tags r:id="rId6"/>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7"/>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8"/>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9"/>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custDataLst>
                  <p:tags r:id="rId10"/>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11"/>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12"/>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custDataLst>
                  <p:tags r:id="rId13"/>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p:nvPr>
              <p:custDataLst>
                <p:tags r:id="rId14"/>
              </p:custDataLst>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custDataLst>
                <p:tags r:id="rId15"/>
              </p:custDataLst>
            </p:nvPr>
          </p:nvGrpSpPr>
          <p:grpSpPr>
            <a:xfrm flipH="1">
              <a:off x="4937206" y="4446962"/>
              <a:ext cx="273922" cy="322261"/>
              <a:chOff x="6407150" y="2581274"/>
              <a:chExt cx="863600" cy="1016000"/>
            </a:xfrm>
          </p:grpSpPr>
          <p:cxnSp>
            <p:nvCxnSpPr>
              <p:cNvPr id="32" name="直接连接符 31"/>
              <p:cNvCxnSpPr/>
              <p:nvPr>
                <p:custDataLst>
                  <p:tags r:id="rId16"/>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17"/>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8"/>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custDataLst>
                  <p:tags r:id="rId19"/>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20"/>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21"/>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22"/>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23"/>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p:custDataLst>
                <p:tags r:id="rId24"/>
              </p:custDataLst>
            </p:nvPr>
          </p:nvCxnSpPr>
          <p:spPr>
            <a:xfrm flipH="1">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25"/>
              </p:custDataLst>
            </p:nvPr>
          </p:nvCxnSpPr>
          <p:spPr>
            <a:xfrm flipH="1">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6"/>
              </p:custDataLst>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custDataLst>
                <p:tags r:id="rId27"/>
              </p:custDataLst>
            </p:nvPr>
          </p:nvGrpSpPr>
          <p:grpSpPr>
            <a:xfrm flipV="1">
              <a:off x="2677866" y="1700214"/>
              <a:ext cx="273922" cy="322262"/>
              <a:chOff x="6407150" y="2581270"/>
              <a:chExt cx="863600" cy="1016004"/>
            </a:xfrm>
          </p:grpSpPr>
          <p:cxnSp>
            <p:nvCxnSpPr>
              <p:cNvPr id="24" name="直接连接符 23"/>
              <p:cNvCxnSpPr/>
              <p:nvPr>
                <p:custDataLst>
                  <p:tags r:id="rId28"/>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29"/>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30"/>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31"/>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32"/>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33"/>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34"/>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35"/>
                </p:custDataLst>
              </p:nvPr>
            </p:nvCxnSpPr>
            <p:spPr>
              <a:xfrm>
                <a:off x="6991350" y="2581270"/>
                <a:ext cx="1" cy="1016003"/>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custDataLst>
                <p:tags r:id="rId36"/>
              </p:custDataLst>
            </p:nvPr>
          </p:nvGrpSpPr>
          <p:grpSpPr>
            <a:xfrm flipH="1" flipV="1">
              <a:off x="4931164" y="1700214"/>
              <a:ext cx="273922" cy="322261"/>
              <a:chOff x="6407150" y="2581274"/>
              <a:chExt cx="863600" cy="1016000"/>
            </a:xfrm>
          </p:grpSpPr>
          <p:cxnSp>
            <p:nvCxnSpPr>
              <p:cNvPr id="16" name="直接连接符 15"/>
              <p:cNvCxnSpPr/>
              <p:nvPr>
                <p:custDataLst>
                  <p:tags r:id="rId37"/>
                </p:custDataLst>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38"/>
                </p:custDataLst>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39"/>
                </p:custDataLst>
              </p:nvPr>
            </p:nvCxnSpPr>
            <p:spPr>
              <a:xfrm flipH="1">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40"/>
                </p:custDataLst>
              </p:nvPr>
            </p:nvCxnSpPr>
            <p:spPr>
              <a:xfrm flipH="1">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1"/>
                </p:custDataLst>
              </p:nvPr>
            </p:nvCxnSpPr>
            <p:spPr>
              <a:xfrm rot="5400000" flipH="1">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42"/>
                </p:custDataLst>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43"/>
                </p:custDataLst>
              </p:nvPr>
            </p:nvCxnSpPr>
            <p:spPr>
              <a:xfrm rot="5400000" flipH="1">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44"/>
                </p:custDataLst>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7_空白">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4"/>
            </p:custDataLst>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artisticCrisscrossEtching trans="75000"/>
                    </a14:imgEffect>
                  </a14:imgLayer>
                </a14:imgProps>
              </a:ext>
            </a:extLst>
          </a:blip>
          <a:stretch>
            <a:fillRect/>
          </a:stretch>
        </p:blipFill>
        <p:spPr>
          <a:xfrm>
            <a:off x="4789248" y="2893904"/>
            <a:ext cx="7330016" cy="4044146"/>
          </a:xfrm>
          <a:prstGeom prst="rect">
            <a:avLst/>
          </a:prstGeom>
        </p:spPr>
      </p:pic>
      <p:pic>
        <p:nvPicPr>
          <p:cNvPr id="6" name="图片 5"/>
          <p:cNvPicPr>
            <a:picLocks noChangeAspect="1"/>
          </p:cNvPicPr>
          <p:nvPr userDrawn="1">
            <p:custDataLst>
              <p:tags r:id="rId6"/>
            </p:custDataLst>
          </p:nvPr>
        </p:nvPicPr>
        <p:blipFill>
          <a:blip r:embed="rId5">
            <a:duotone>
              <a:schemeClr val="bg2">
                <a:shade val="45000"/>
                <a:satMod val="135000"/>
              </a:schemeClr>
              <a:prstClr val="white"/>
            </a:duotone>
          </a:blip>
          <a:stretch>
            <a:fillRect/>
          </a:stretch>
        </p:blipFill>
        <p:spPr>
          <a:xfrm flipH="1">
            <a:off x="-135208" y="-9488"/>
            <a:ext cx="2043282" cy="4430873"/>
          </a:xfrm>
          <a:prstGeom prst="rect">
            <a:avLst/>
          </a:prstGeom>
        </p:spPr>
      </p:pic>
      <p:sp>
        <p:nvSpPr>
          <p:cNvPr id="2" name="缺角矩形 1"/>
          <p:cNvSpPr/>
          <p:nvPr userDrawn="1">
            <p:custDataLst>
              <p:tags r:id="rId7"/>
            </p:custDataLst>
          </p:nvPr>
        </p:nvSpPr>
        <p:spPr>
          <a:xfrm>
            <a:off x="243840" y="274320"/>
            <a:ext cx="11689080" cy="6229310"/>
          </a:xfrm>
          <a:prstGeom prst="plaque">
            <a:avLst>
              <a:gd name="adj" fmla="val 5156"/>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custDataLst>
              <p:tags r:id="rId9"/>
            </p:custDataLst>
          </p:nvPr>
        </p:nvPicPr>
        <p:blipFill>
          <a:blip r:embed="rId8"/>
          <a:stretch>
            <a:fillRect/>
          </a:stretch>
        </p:blipFill>
        <p:spPr>
          <a:xfrm>
            <a:off x="57496" y="5712501"/>
            <a:ext cx="1097972" cy="93499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8_空白">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4"/>
            </p:custDataLst>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artisticCrisscrossEtching trans="75000"/>
                    </a14:imgEffect>
                  </a14:imgLayer>
                </a14:imgProps>
              </a:ext>
            </a:extLst>
          </a:blip>
          <a:stretch>
            <a:fillRect/>
          </a:stretch>
        </p:blipFill>
        <p:spPr>
          <a:xfrm>
            <a:off x="4789248" y="2893904"/>
            <a:ext cx="7330016" cy="4044146"/>
          </a:xfrm>
          <a:prstGeom prst="rect">
            <a:avLst/>
          </a:prstGeom>
        </p:spPr>
      </p:pic>
      <p:pic>
        <p:nvPicPr>
          <p:cNvPr id="6" name="图片 5"/>
          <p:cNvPicPr>
            <a:picLocks noChangeAspect="1"/>
          </p:cNvPicPr>
          <p:nvPr userDrawn="1">
            <p:custDataLst>
              <p:tags r:id="rId6"/>
            </p:custDataLst>
          </p:nvPr>
        </p:nvPicPr>
        <p:blipFill>
          <a:blip r:embed="rId5">
            <a:duotone>
              <a:schemeClr val="bg2">
                <a:shade val="45000"/>
                <a:satMod val="135000"/>
              </a:schemeClr>
              <a:prstClr val="white"/>
            </a:duotone>
          </a:blip>
          <a:stretch>
            <a:fillRect/>
          </a:stretch>
        </p:blipFill>
        <p:spPr>
          <a:xfrm flipH="1">
            <a:off x="-135208" y="-9488"/>
            <a:ext cx="2043282" cy="4430873"/>
          </a:xfrm>
          <a:prstGeom prst="rect">
            <a:avLst/>
          </a:prstGeom>
        </p:spPr>
      </p:pic>
      <p:sp>
        <p:nvSpPr>
          <p:cNvPr id="2" name="缺角矩形 1"/>
          <p:cNvSpPr/>
          <p:nvPr userDrawn="1">
            <p:custDataLst>
              <p:tags r:id="rId7"/>
            </p:custDataLst>
          </p:nvPr>
        </p:nvSpPr>
        <p:spPr>
          <a:xfrm>
            <a:off x="243840" y="274320"/>
            <a:ext cx="11689080" cy="6229310"/>
          </a:xfrm>
          <a:prstGeom prst="plaque">
            <a:avLst>
              <a:gd name="adj" fmla="val 5156"/>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custDataLst>
              <p:tags r:id="rId9"/>
            </p:custDataLst>
          </p:nvPr>
        </p:nvPicPr>
        <p:blipFill>
          <a:blip r:embed="rId8"/>
          <a:stretch>
            <a:fillRect/>
          </a:stretch>
        </p:blipFill>
        <p:spPr>
          <a:xfrm>
            <a:off x="11298800" y="5783776"/>
            <a:ext cx="893200" cy="719854"/>
          </a:xfrm>
          <a:prstGeom prst="rect">
            <a:avLst/>
          </a:prstGeom>
          <a:effectLst>
            <a:reflection blurRad="6350" stA="52000" endA="300" endPos="3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Content Placeholder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Text Placeholder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custDataLst>
              <p:tags r:id="rId5"/>
            </p:custDataLst>
          </p:nvPr>
        </p:nvSpPr>
        <p:spPr/>
        <p:txBody>
          <a:bodyPr/>
          <a:lstStyle/>
          <a:p>
            <a:fld id="{C764DE79-268F-4C1A-8933-263129D2AF90}" type="datetimeFigureOut">
              <a:rPr lang="en-US"/>
              <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Picture Placeholder 2"/>
          <p:cNvSpPr>
            <a:spLocks noGrp="1" noChangeAspect="1"/>
          </p:cNvSpPr>
          <p:nvPr>
            <p:ph type="pic" idx="1"/>
            <p:custDataLst>
              <p:tags r:id="rId3"/>
            </p:custDataLst>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a:p>
        </p:txBody>
      </p:sp>
      <p:sp>
        <p:nvSpPr>
          <p:cNvPr id="4" name="Text Placeholder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custDataLst>
              <p:tags r:id="rId5"/>
            </p:custDataLst>
          </p:nvPr>
        </p:nvSpPr>
        <p:spPr/>
        <p:txBody>
          <a:bodyPr/>
          <a:lstStyle/>
          <a:p>
            <a:fld id="{C764DE79-268F-4C1A-8933-263129D2AF90}" type="datetimeFigureOut">
              <a:rPr lang="en-US"/>
              <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custDataLst>
              <p:tags r:id="rId4"/>
            </p:custDataLst>
          </p:nvPr>
        </p:nvSpPr>
        <p:spPr/>
        <p:txBody>
          <a:bodyPr/>
          <a:lstStyle/>
          <a:p>
            <a:fld id="{C764DE79-268F-4C1A-8933-263129D2AF90}" type="datetimeFigureOut">
              <a:rPr lang="en-US"/>
              <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Vertical Title 1"/>
          <p:cNvSpPr>
            <a:spLocks noGrp="1"/>
          </p:cNvSpPr>
          <p:nvPr>
            <p:ph type="title" orient="vert"/>
            <p:custDataLst>
              <p:tags r:id="rId2"/>
            </p:custDataLst>
          </p:nvPr>
        </p:nvSpPr>
        <p:spPr>
          <a:xfrm>
            <a:off x="8724900" y="365125"/>
            <a:ext cx="2628900" cy="5811838"/>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custDataLst>
              <p:tags r:id="rId3"/>
            </p:custDataLst>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custDataLst>
              <p:tags r:id="rId4"/>
            </p:custDataLst>
          </p:nvPr>
        </p:nvSpPr>
        <p:spPr/>
        <p:txBody>
          <a:bodyPr/>
          <a:lstStyle/>
          <a:p>
            <a:fld id="{C764DE79-268F-4C1A-8933-263129D2AF90}" type="datetimeFigureOut">
              <a:rPr lang="en-US"/>
              <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8F63A3B-78C7-47BE-AE5E-E10140E04643}" type="slidenum">
              <a:rPr lang="en-US"/>
              <a:t/>
            </a:fld>
            <a:endParaRPr lang="en-US"/>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6_空白">
    <p:bg>
      <p:bgPr>
        <a:solidFill>
          <a:schemeClr val="bg1"/>
        </a:solid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cSld name="1_节标题">
    <p:bg>
      <p:bgPr>
        <a:solidFill>
          <a:schemeClr val="bg1"/>
        </a:solidFill>
        <a:effectLst/>
      </p:bgPr>
    </p:bg>
    <p:spTree>
      <p:nvGrpSpPr>
        <p:cNvPr id="1" name=""/>
        <p:cNvGrpSpPr/>
        <p:nvPr>
          <p:custDataLst>
            <p:tags r:id="rId1"/>
          </p:custDataLst>
        </p:nvPr>
      </p:nvGrpSpPr>
      <p:grpSpPr>
        <a:xfrm>
          <a:off x="0" y="0"/>
          <a:ext cx="0" cy="0"/>
        </a:xfrm>
      </p:grpSpPr>
      <p:pic>
        <p:nvPicPr>
          <p:cNvPr id="2097154" name="图片 5624" descr="软色的花纹纸"/>
          <p:cNvPicPr>
            <a:picLocks noChangeAspect="1"/>
          </p:cNvPicPr>
          <p:nvPr userDrawn="1">
            <p:custDataLst>
              <p:tags r:id="rId3"/>
            </p:custDataLst>
          </p:nvPr>
        </p:nvPicPr>
        <p:blipFill>
          <a:blip r:embed="rId2"/>
          <a:stretch>
            <a:fillRect/>
          </a:stretch>
        </p:blipFill>
        <p:spPr>
          <a:xfrm>
            <a:off x="0" y="0"/>
            <a:ext cx="12192635" cy="6858635"/>
          </a:xfrm>
          <a:prstGeom prst="rect">
            <a:avLst/>
          </a:prstGeom>
        </p:spPr>
      </p:pic>
      <p:pic>
        <p:nvPicPr>
          <p:cNvPr id="2097155" name="图片 25" descr="120"/>
          <p:cNvPicPr>
            <a:picLocks noChangeAspect="1"/>
          </p:cNvPicPr>
          <p:nvPr userDrawn="1">
            <p:custDataLst>
              <p:tags r:id="rId5"/>
            </p:custDataLst>
          </p:nvPr>
        </p:nvPicPr>
        <p:blipFill>
          <a:blip r:embed="rId4"/>
          <a:srcRect b="58946"/>
          <a:stretch>
            <a:fillRect/>
          </a:stretch>
        </p:blipFill>
        <p:spPr>
          <a:xfrm flipH="1">
            <a:off x="-37465" y="1824355"/>
            <a:ext cx="12248515" cy="5028565"/>
          </a:xfrm>
          <a:prstGeom prst="rect">
            <a:avLst/>
          </a:prstGeom>
        </p:spPr>
      </p:pic>
    </p:spTree>
  </p:cSld>
  <p:clrMapOvr>
    <a:masterClrMapping/>
  </p:clrMapOvr>
  <p:transition spd="slow"/>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1_标题和内容">
    <p:bg>
      <p:bgPr>
        <a:solidFill>
          <a:schemeClr val="bg1"/>
        </a:solidFill>
        <a:effectLst/>
      </p:bgPr>
    </p:bg>
    <p:spTree>
      <p:nvGrpSpPr>
        <p:cNvPr id="1" name=""/>
        <p:cNvGrpSpPr/>
        <p:nvPr>
          <p:custDataLst>
            <p:tags r:id="rId1"/>
          </p:custDataLst>
        </p:nvPr>
      </p:nvGrpSpPr>
      <p:grpSpPr>
        <a:xfrm>
          <a:off x="0" y="0"/>
          <a:ext cx="0" cy="0"/>
        </a:xfrm>
      </p:grpSpPr>
      <p:pic>
        <p:nvPicPr>
          <p:cNvPr id="2097281" name="图片 5624" descr="软色的花纹纸"/>
          <p:cNvPicPr>
            <a:picLocks noChangeAspect="1"/>
          </p:cNvPicPr>
          <p:nvPr userDrawn="1">
            <p:custDataLst>
              <p:tags r:id="rId3"/>
            </p:custDataLst>
          </p:nvPr>
        </p:nvPicPr>
        <p:blipFill>
          <a:blip r:embed="rId2"/>
          <a:stretch>
            <a:fillRect/>
          </a:stretch>
        </p:blipFill>
        <p:spPr>
          <a:xfrm>
            <a:off x="0" y="0"/>
            <a:ext cx="12192635" cy="6858635"/>
          </a:xfrm>
          <a:prstGeom prst="rect">
            <a:avLst/>
          </a:prstGeom>
        </p:spPr>
      </p:pic>
      <p:pic>
        <p:nvPicPr>
          <p:cNvPr id="2097282" name="图片 25" descr="120"/>
          <p:cNvPicPr>
            <a:picLocks noChangeAspect="1"/>
          </p:cNvPicPr>
          <p:nvPr userDrawn="1">
            <p:custDataLst>
              <p:tags r:id="rId5"/>
            </p:custDataLst>
          </p:nvPr>
        </p:nvPicPr>
        <p:blipFill>
          <a:blip r:embed="rId4"/>
          <a:srcRect b="58946"/>
          <a:stretch>
            <a:fillRect/>
          </a:stretch>
        </p:blipFill>
        <p:spPr>
          <a:xfrm flipH="1">
            <a:off x="-37465" y="1824355"/>
            <a:ext cx="12248515" cy="5028565"/>
          </a:xfrm>
          <a:prstGeom prst="rect">
            <a:avLst/>
          </a:prstGeom>
        </p:spPr>
      </p:pic>
    </p:spTree>
  </p:cSld>
  <p:clrMapOvr>
    <a:masterClrMapping/>
  </p:clrMapOvr>
  <p:transition spd="slow"/>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1_标题幻灯片">
    <p:bg>
      <p:bgPr>
        <a:solidFill>
          <a:schemeClr val="bg1"/>
        </a:solidFill>
        <a:effectLst/>
      </p:bgPr>
    </p:bg>
    <p:spTree>
      <p:nvGrpSpPr>
        <p:cNvPr id="1" name=""/>
        <p:cNvGrpSpPr/>
        <p:nvPr>
          <p:custDataLst>
            <p:tags r:id="rId1"/>
          </p:custDataLst>
        </p:nvPr>
      </p:nvGrpSpPr>
      <p:grpSpPr>
        <a:xfrm>
          <a:off x="0" y="0"/>
          <a:ext cx="0" cy="0"/>
        </a:xfrm>
      </p:grpSpPr>
      <p:pic>
        <p:nvPicPr>
          <p:cNvPr id="2097152" name="图片 5624" descr="软色的花纹纸"/>
          <p:cNvPicPr>
            <a:picLocks noChangeAspect="1"/>
          </p:cNvPicPr>
          <p:nvPr userDrawn="1">
            <p:custDataLst>
              <p:tags r:id="rId3"/>
            </p:custDataLst>
          </p:nvPr>
        </p:nvPicPr>
        <p:blipFill>
          <a:blip r:embed="rId2"/>
          <a:stretch>
            <a:fillRect/>
          </a:stretch>
        </p:blipFill>
        <p:spPr>
          <a:xfrm>
            <a:off x="0" y="0"/>
            <a:ext cx="12192635" cy="6858635"/>
          </a:xfrm>
          <a:prstGeom prst="rect">
            <a:avLst/>
          </a:prstGeom>
        </p:spPr>
      </p:pic>
      <p:pic>
        <p:nvPicPr>
          <p:cNvPr id="2097153" name="图片 5625" descr="120"/>
          <p:cNvPicPr>
            <a:picLocks noChangeAspect="1"/>
          </p:cNvPicPr>
          <p:nvPr userDrawn="1">
            <p:custDataLst>
              <p:tags r:id="rId5"/>
            </p:custDataLst>
          </p:nvPr>
        </p:nvPicPr>
        <p:blipFill>
          <a:blip r:embed="rId4"/>
          <a:srcRect b="58946"/>
          <a:stretch>
            <a:fillRect/>
          </a:stretch>
        </p:blipFill>
        <p:spPr>
          <a:xfrm flipH="1">
            <a:off x="-37465" y="1833880"/>
            <a:ext cx="12248515" cy="5028565"/>
          </a:xfrm>
          <a:prstGeom prst="rect">
            <a:avLst/>
          </a:prstGeom>
        </p:spPr>
      </p:pic>
    </p:spTree>
  </p:cSld>
  <p:clrMapOvr>
    <a:masterClrMapping/>
  </p:clrMapOvr>
  <p:transition spd="slow"/>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blipFill dpi="0" rotWithShape="1">
          <a:blip r:embed="rId2">
            <a:lum/>
          </a:blip>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0_Placeholder">
    <p:spTree>
      <p:nvGrpSpPr>
        <p:cNvPr id="1" name=""/>
        <p:cNvGrpSpPr/>
        <p:nvPr>
          <p:custDataLst>
            <p:tags r:id="rId1"/>
          </p:custDataLst>
        </p:nvPr>
      </p:nvGrpSpPr>
      <p:grpSpPr>
        <a:xfrm>
          <a:off x="0" y="0"/>
          <a:ext cx="0" cy="0"/>
        </a:xfrm>
      </p:grpSpPr>
      <p:sp>
        <p:nvSpPr>
          <p:cNvPr id="14" name="Picture Placeholder 2"/>
          <p:cNvSpPr>
            <a:spLocks noGrp="1"/>
          </p:cNvSpPr>
          <p:nvPr>
            <p:ph type="pic" sz="quarter" idx="16"/>
            <p:custDataLst>
              <p:tags r:id="rId2"/>
            </p:custDataLst>
          </p:nvPr>
        </p:nvSpPr>
        <p:spPr>
          <a:xfrm>
            <a:off x="0" y="3962400"/>
            <a:ext cx="3046420" cy="289560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7"/>
            <p:custDataLst>
              <p:tags r:id="rId3"/>
            </p:custDataLst>
          </p:nvPr>
        </p:nvSpPr>
        <p:spPr>
          <a:xfrm>
            <a:off x="3046420" y="3962400"/>
            <a:ext cx="3046420" cy="2895600"/>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18"/>
            <p:custDataLst>
              <p:tags r:id="rId4"/>
            </p:custDataLst>
          </p:nvPr>
        </p:nvSpPr>
        <p:spPr>
          <a:xfrm>
            <a:off x="6096000" y="3962400"/>
            <a:ext cx="3046420" cy="2895600"/>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19"/>
            <p:custDataLst>
              <p:tags r:id="rId5"/>
            </p:custDataLst>
          </p:nvPr>
        </p:nvSpPr>
        <p:spPr>
          <a:xfrm>
            <a:off x="9142420" y="3962400"/>
            <a:ext cx="3046420" cy="2895600"/>
          </a:xfrm>
          <a:solidFill>
            <a:schemeClr val="bg1">
              <a:lumMod val="95000"/>
            </a:schemeClr>
          </a:solidFill>
        </p:spPr>
        <p:txBody>
          <a:bodyPr>
            <a:normAutofit/>
          </a:bodyPr>
          <a:lstStyle>
            <a:lvl1pPr>
              <a:defRPr sz="1400"/>
            </a:lvl1pPr>
          </a:lstStyle>
          <a:p>
            <a:endParaRPr lang="en-US"/>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pPr fontAlgn="auto">
              <a:defRPr/>
            </a:pPr>
            <a:fld id="{9196EC2F-0988-4314-AD4B-24FF16D7B45E}" type="datetime1">
              <a:rPr lang="en-US" altLang="zh-CN" strike="noStrike" noProof="1" smtClean="0">
                <a:solidFill>
                  <a:prstClr val="black">
                    <a:tint val="75000"/>
                  </a:prstClr>
                </a:solidFill>
                <a:latin typeface="+mn-lt"/>
                <a:ea typeface="+mn-ea"/>
                <a:cs typeface="+mn-cs"/>
              </a:rPr>
              <a:t/>
            </a:fld>
            <a:endParaRPr lang="en-US" strike="noStrike" noProof="1">
              <a:solidFill>
                <a:prstClr val="black">
                  <a:tint val="75000"/>
                </a:prstClr>
              </a:solidFill>
            </a:endParaRPr>
          </a:p>
        </p:txBody>
      </p:sp>
      <p:sp>
        <p:nvSpPr>
          <p:cNvPr id="3" name="页脚占位符 2"/>
          <p:cNvSpPr>
            <a:spLocks noGrp="1"/>
          </p:cNvSpPr>
          <p:nvPr>
            <p:ph type="ftr" sz="quarter" idx="11"/>
            <p:custDataLst>
              <p:tags r:id="rId3"/>
            </p:custDataLst>
          </p:nvPr>
        </p:nvSpPr>
        <p:spPr/>
        <p:txBody>
          <a:bodyPr/>
          <a:lstStyle/>
          <a:p>
            <a:pPr fontAlgn="auto">
              <a:defRPr/>
            </a:pPr>
            <a:endParaRPr lang="en-US" strike="noStrike" noProof="1">
              <a:solidFill>
                <a:prstClr val="black">
                  <a:tint val="75000"/>
                </a:prstClr>
              </a:solidFill>
            </a:endParaRPr>
          </a:p>
        </p:txBody>
      </p:sp>
      <p:sp>
        <p:nvSpPr>
          <p:cNvPr id="4" name="灯片编号占位符 3"/>
          <p:cNvSpPr>
            <a:spLocks noGrp="1"/>
          </p:cNvSpPr>
          <p:nvPr>
            <p:ph type="sldNum" sz="quarter" idx="12"/>
            <p:custDataLst>
              <p:tags r:id="rId4"/>
            </p:custDataLst>
          </p:nvPr>
        </p:nvSpPr>
        <p:spPr/>
        <p:txBody>
          <a:bodyPr/>
          <a:lstStyle/>
          <a:p>
            <a:pPr fontAlgn="auto">
              <a:defRPr/>
            </a:pPr>
            <a:fld id="{601EE9E8-4134-49B0-9AA7-3089E6521627}" type="slidenum">
              <a:rPr lang="en-US" strike="noStrike" noProof="1" smtClean="0">
                <a:solidFill>
                  <a:prstClr val="black">
                    <a:tint val="75000"/>
                  </a:prstClr>
                </a:solidFill>
                <a:latin typeface="+mn-lt"/>
                <a:ea typeface="+mn-ea"/>
                <a:cs typeface="+mn-cs"/>
              </a:rPr>
              <a:t/>
            </a:fld>
            <a:endParaRPr lang="en-US" strike="noStrike" noProof="1">
              <a:solidFill>
                <a:prstClr val="black">
                  <a:tint val="75000"/>
                </a:prstClr>
              </a:solidFill>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1.png" /><Relationship Id="rId15" Type="http://schemas.openxmlformats.org/officeDocument/2006/relationships/tags" Target="../tags/tag71.xml" /><Relationship Id="rId16" Type="http://schemas.openxmlformats.org/officeDocument/2006/relationships/tags" Target="../tags/tag72.xml" /><Relationship Id="rId17"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41.xml" /><Relationship Id="rId13" Type="http://schemas.openxmlformats.org/officeDocument/2006/relationships/image" Target="file:///D:\qq&#25991;&#20214;\712321467\Image\C2C\Image2\%7b75232B38-A165-1FB7-499C-2E1C792CACB5%7d.png" TargetMode="External" /><Relationship Id="rId14" Type="http://schemas.openxmlformats.org/officeDocument/2006/relationships/image" Target="../media/image2.png" /><Relationship Id="rId15" Type="http://schemas.openxmlformats.org/officeDocument/2006/relationships/tags" Target="../tags/tag142.xml" /><Relationship Id="rId16" Type="http://schemas.openxmlformats.org/officeDocument/2006/relationships/image" Target="../media/image1.png" /><Relationship Id="rId17" Type="http://schemas.openxmlformats.org/officeDocument/2006/relationships/tags" Target="../tags/tag143.xml" /><Relationship Id="rId18"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slideLayout" Target="../slideLayouts/slideLayout34.xml" /><Relationship Id="rId13" Type="http://schemas.openxmlformats.org/officeDocument/2006/relationships/slideLayout" Target="../slideLayouts/slideLayout35.xml" /><Relationship Id="rId14" Type="http://schemas.openxmlformats.org/officeDocument/2006/relationships/slideLayout" Target="../slideLayouts/slideLayout36.xml" /><Relationship Id="rId15" Type="http://schemas.openxmlformats.org/officeDocument/2006/relationships/slideLayout" Target="../slideLayouts/slideLayout37.xml" /><Relationship Id="rId16" Type="http://schemas.openxmlformats.org/officeDocument/2006/relationships/slideLayout" Target="../slideLayouts/slideLayout38.xml" /><Relationship Id="rId17" Type="http://schemas.openxmlformats.org/officeDocument/2006/relationships/slideLayout" Target="../slideLayouts/slideLayout39.xml" /><Relationship Id="rId18" Type="http://schemas.openxmlformats.org/officeDocument/2006/relationships/slideLayout" Target="../slideLayouts/slideLayout40.xml" /><Relationship Id="rId19" Type="http://schemas.openxmlformats.org/officeDocument/2006/relationships/slideLayout" Target="../slideLayouts/slideLayout41.xml" /><Relationship Id="rId2" Type="http://schemas.openxmlformats.org/officeDocument/2006/relationships/slideLayout" Target="../slideLayouts/slideLayout24.xml" /><Relationship Id="rId20" Type="http://schemas.openxmlformats.org/officeDocument/2006/relationships/slideLayout" Target="../slideLayouts/slideLayout42.xml" /><Relationship Id="rId21" Type="http://schemas.openxmlformats.org/officeDocument/2006/relationships/slideLayout" Target="../slideLayouts/slideLayout43.xml" /><Relationship Id="rId22" Type="http://schemas.openxmlformats.org/officeDocument/2006/relationships/slideLayout" Target="../slideLayouts/slideLayout44.xml" /><Relationship Id="rId23" Type="http://schemas.openxmlformats.org/officeDocument/2006/relationships/slideLayout" Target="../slideLayouts/slideLayout45.xml" /><Relationship Id="rId24" Type="http://schemas.openxmlformats.org/officeDocument/2006/relationships/tags" Target="../tags/tag358.xml" /><Relationship Id="rId25" Type="http://schemas.openxmlformats.org/officeDocument/2006/relationships/tags" Target="../tags/tag359.xml" /><Relationship Id="rId26" Type="http://schemas.openxmlformats.org/officeDocument/2006/relationships/tags" Target="../tags/tag360.xml" /><Relationship Id="rId27" Type="http://schemas.openxmlformats.org/officeDocument/2006/relationships/tags" Target="../tags/tag361.xml" /><Relationship Id="rId28" Type="http://schemas.openxmlformats.org/officeDocument/2006/relationships/tags" Target="../tags/tag362.xml" /><Relationship Id="rId29" Type="http://schemas.openxmlformats.org/officeDocument/2006/relationships/tags" Target="../tags/tag363.xml" /><Relationship Id="rId3" Type="http://schemas.openxmlformats.org/officeDocument/2006/relationships/slideLayout" Target="../slideLayouts/slideLayout25.xml" /><Relationship Id="rId30" Type="http://schemas.openxmlformats.org/officeDocument/2006/relationships/image" Target="file:///D:\qq&#25991;&#20214;\712321467\Image\C2C\Image2\%7b75232B38-A165-1FB7-499C-2E1C792CACB5%7d.png" TargetMode="External" /><Relationship Id="rId31" Type="http://schemas.openxmlformats.org/officeDocument/2006/relationships/image" Target="../media/image1.png" /><Relationship Id="rId32" Type="http://schemas.openxmlformats.org/officeDocument/2006/relationships/tags" Target="../tags/tag364.xml" /><Relationship Id="rId33" Type="http://schemas.openxmlformats.org/officeDocument/2006/relationships/tags" Target="../tags/tag365.xml" /><Relationship Id="rId34" Type="http://schemas.openxmlformats.org/officeDocument/2006/relationships/tags" Target="../tags/tag366.xml" /><Relationship Id="rId35" Type="http://schemas.openxmlformats.org/officeDocument/2006/relationships/tags" Target="../tags/tag367.xml" /><Relationship Id="rId36" Type="http://schemas.openxmlformats.org/officeDocument/2006/relationships/theme" Target="../theme/theme3.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2"/>
          </p:custDataLst>
        </p:nvPr>
      </p:nvGrpSpPr>
      <p:grpSpPr>
        <a:xfrm>
          <a:off x="0" y="0"/>
          <a:ext cx="0" cy="0"/>
        </a:xfrm>
      </p:grpSpPr>
      <p:pic>
        <p:nvPicPr>
          <p:cNvPr id="2" name="图片 1073743875" descr="学科网 zxxk.com"/>
          <p:cNvPicPr>
            <a:picLocks noChangeAspect="1"/>
          </p:cNvPicPr>
          <p:nvPr>
            <p:custDataLst>
              <p:tags r:id="rId15"/>
            </p:custDataLst>
          </p:nvPr>
        </p:nvPicPr>
        <p:blipFill>
          <a:blip r:embed="rId14" r:link="rId13"/>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16"/>
            </p:custDataLst>
          </p:nvPr>
        </p:nvPicPr>
        <p:blipFill>
          <a:blip r:embed="rId14"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2"/>
          </p:custDataLst>
        </p:nvPr>
      </p:nvGrpSpPr>
      <p:grpSpPr>
        <a:xfrm>
          <a:off x="0" y="0"/>
          <a:ext cx="0" cy="0"/>
        </a:xfrm>
      </p:grpSpPr>
      <p:pic>
        <p:nvPicPr>
          <p:cNvPr id="2" name="图片 1073743875" descr="学科网 zxxk.com"/>
          <p:cNvPicPr>
            <a:picLocks noChangeAspect="1"/>
          </p:cNvPicPr>
          <p:nvPr>
            <p:custDataLst>
              <p:tags r:id="rId15"/>
            </p:custDataLst>
          </p:nvPr>
        </p:nvPicPr>
        <p:blipFill>
          <a:blip r:embed="rId14" r:link="rId13"/>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17"/>
            </p:custDataLst>
          </p:nvPr>
        </p:nvPicPr>
        <p:blipFill>
          <a:blip r:embed="rId16" r:link="rId1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印品黑体" panose="00000500000000000000" pitchFamily="2"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24"/>
          </p:custDataLst>
        </p:nvPr>
      </p:nvGrpSpPr>
      <p:grpSpPr>
        <a:xfrm>
          <a:off x="0" y="0"/>
          <a:ext cx="0" cy="0"/>
        </a:xfrm>
      </p:grpSpPr>
      <p:sp>
        <p:nvSpPr>
          <p:cNvPr id="2" name="Title Placeholder 1"/>
          <p:cNvSpPr>
            <a:spLocks noGrp="1"/>
          </p:cNvSpPr>
          <p:nvPr>
            <p:ph type="title"/>
            <p:custDataLst>
              <p:tags r:id="rId25"/>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custDataLst>
              <p:tags r:id="rId26"/>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2"/>
            <p:custDataLst>
              <p:tags r:id="rId27"/>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a:t/>
            </a:fld>
            <a:endParaRPr lang="en-US"/>
          </a:p>
        </p:txBody>
      </p:sp>
      <p:sp>
        <p:nvSpPr>
          <p:cNvPr id="5" name="Footer Placeholder 4"/>
          <p:cNvSpPr>
            <a:spLocks noGrp="1"/>
          </p:cNvSpPr>
          <p:nvPr>
            <p:ph type="ftr" sz="quarter" idx="3"/>
            <p:custDataLst>
              <p:tags r:id="rId28"/>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29"/>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a:t/>
            </a:fld>
            <a:endParaRPr lang="en-US"/>
          </a:p>
        </p:txBody>
      </p:sp>
      <p:pic>
        <p:nvPicPr>
          <p:cNvPr id="7" name="图片 1073743875" descr="学科网 zxxk.com"/>
          <p:cNvPicPr>
            <a:picLocks noChangeAspect="1"/>
          </p:cNvPicPr>
          <p:nvPr>
            <p:custDataLst>
              <p:tags r:id="rId32"/>
            </p:custDataLst>
          </p:nvPr>
        </p:nvPicPr>
        <p:blipFill>
          <a:blip r:embed="rId31" r:link="rId30"/>
          <a:stretch>
            <a:fillRect/>
          </a:stretch>
        </p:blipFill>
        <p:spPr>
          <a:xfrm>
            <a:off x="838200" y="365125"/>
            <a:ext cx="9525" cy="9525"/>
          </a:xfrm>
          <a:prstGeom prst="rect">
            <a:avLst/>
          </a:prstGeom>
          <a:noFill/>
          <a:ln>
            <a:noFill/>
            <a:miter lim="800000"/>
          </a:ln>
        </p:spPr>
      </p:pic>
      <p:pic>
        <p:nvPicPr>
          <p:cNvPr id="8" name="图片 1073743875" descr="学科网 zxxk.com"/>
          <p:cNvPicPr>
            <a:picLocks noChangeAspect="1"/>
          </p:cNvPicPr>
          <p:nvPr>
            <p:custDataLst>
              <p:tags r:id="rId33"/>
            </p:custDataLst>
          </p:nvPr>
        </p:nvPicPr>
        <p:blipFill>
          <a:blip r:embed="rId31" r:link="rId30"/>
          <a:stretch>
            <a:fillRect/>
          </a:stretch>
        </p:blipFill>
        <p:spPr>
          <a:xfrm>
            <a:off x="838200" y="365125"/>
            <a:ext cx="9525" cy="9525"/>
          </a:xfrm>
          <a:prstGeom prst="rect">
            <a:avLst/>
          </a:prstGeom>
          <a:noFill/>
          <a:ln>
            <a:noFill/>
            <a:miter lim="800000"/>
          </a:ln>
        </p:spPr>
      </p:pic>
      <p:pic>
        <p:nvPicPr>
          <p:cNvPr id="9" name="图片 1073743875" descr="学科网 zxxk.com"/>
          <p:cNvPicPr>
            <a:picLocks noChangeAspect="1"/>
          </p:cNvPicPr>
          <p:nvPr>
            <p:custDataLst>
              <p:tags r:id="rId34"/>
            </p:custDataLst>
          </p:nvPr>
        </p:nvPicPr>
        <p:blipFill>
          <a:blip r:embed="rId31" r:link="rId30"/>
          <a:stretch>
            <a:fillRect/>
          </a:stretch>
        </p:blipFill>
        <p:spPr>
          <a:xfrm>
            <a:off x="838200" y="365125"/>
            <a:ext cx="9525" cy="9525"/>
          </a:xfrm>
          <a:prstGeom prst="rect">
            <a:avLst/>
          </a:prstGeom>
          <a:noFill/>
          <a:ln>
            <a:noFill/>
            <a:miter lim="800000"/>
          </a:ln>
        </p:spPr>
      </p:pic>
      <p:pic>
        <p:nvPicPr>
          <p:cNvPr id="10" name="图片 1073743875" descr="学科网 zxxk.com" title=""/>
          <p:cNvPicPr>
            <a:picLocks noChangeAspect="1"/>
          </p:cNvPicPr>
          <p:nvPr>
            <p:custDataLst>
              <p:tags r:id="rId35"/>
            </p:custDataLst>
          </p:nvPr>
        </p:nvPicPr>
        <p:blipFill>
          <a:blip r:embed="rId31" r:link="rId30"/>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379.xml" /><Relationship Id="rId4" Type="http://schemas.openxmlformats.org/officeDocument/2006/relationships/image" Target="../media/image11.png" /><Relationship Id="rId5" Type="http://schemas.openxmlformats.org/officeDocument/2006/relationships/tags" Target="../tags/tag380.xml" /><Relationship Id="rId6" Type="http://schemas.openxmlformats.org/officeDocument/2006/relationships/tags" Target="../tags/tag38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388.xml" /><Relationship Id="rId2" Type="http://schemas.openxmlformats.org/officeDocument/2006/relationships/tags" Target="../tags/tag382.xml" /><Relationship Id="rId3" Type="http://schemas.openxmlformats.org/officeDocument/2006/relationships/image" Target="../media/image12.png" /><Relationship Id="rId4" Type="http://schemas.openxmlformats.org/officeDocument/2006/relationships/tags" Target="../tags/tag383.xml" /><Relationship Id="rId5" Type="http://schemas.openxmlformats.org/officeDocument/2006/relationships/tags" Target="../tags/tag384.xml" /><Relationship Id="rId6" Type="http://schemas.openxmlformats.org/officeDocument/2006/relationships/tags" Target="../tags/tag385.xml" /><Relationship Id="rId7" Type="http://schemas.openxmlformats.org/officeDocument/2006/relationships/tags" Target="../tags/tag386.xml" /><Relationship Id="rId8" Type="http://schemas.openxmlformats.org/officeDocument/2006/relationships/image" Target="../media/image13.png" /><Relationship Id="rId9" Type="http://schemas.openxmlformats.org/officeDocument/2006/relationships/tags" Target="../tags/tag38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389.xml" /><Relationship Id="rId3" Type="http://schemas.openxmlformats.org/officeDocument/2006/relationships/tags" Target="../tags/tag390.xml" /><Relationship Id="rId4" Type="http://schemas.openxmlformats.org/officeDocument/2006/relationships/tags" Target="../tags/tag391.xml" /><Relationship Id="rId5" Type="http://schemas.openxmlformats.org/officeDocument/2006/relationships/image" Target="../media/image14.jpeg" /><Relationship Id="rId6" Type="http://schemas.openxmlformats.org/officeDocument/2006/relationships/tags" Target="../tags/tag39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393.xml" /><Relationship Id="rId3" Type="http://schemas.openxmlformats.org/officeDocument/2006/relationships/tags" Target="../tags/tag394.xml" /><Relationship Id="rId4" Type="http://schemas.openxmlformats.org/officeDocument/2006/relationships/tags" Target="../tags/tag39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tags" Target="../tags/tag400.xml" /><Relationship Id="rId4" Type="http://schemas.openxmlformats.org/officeDocument/2006/relationships/tags" Target="../tags/tag401.xml" /><Relationship Id="rId5" Type="http://schemas.openxmlformats.org/officeDocument/2006/relationships/tags" Target="../tags/tag402.xml" /><Relationship Id="rId6" Type="http://schemas.openxmlformats.org/officeDocument/2006/relationships/tags" Target="../tags/tag403.xml" /><Relationship Id="rId7" Type="http://schemas.openxmlformats.org/officeDocument/2006/relationships/tags" Target="../tags/tag404.xml" /><Relationship Id="rId8" Type="http://schemas.openxmlformats.org/officeDocument/2006/relationships/tags" Target="../tags/tag40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43.xml" /><Relationship Id="rId10" Type="http://schemas.openxmlformats.org/officeDocument/2006/relationships/tags" Target="../tags/tag414.xml" /><Relationship Id="rId2" Type="http://schemas.openxmlformats.org/officeDocument/2006/relationships/notesSlide" Target="../notesSlides/notesSlide3.xml" /><Relationship Id="rId3" Type="http://schemas.openxmlformats.org/officeDocument/2006/relationships/tags" Target="../tags/tag410.xml" /><Relationship Id="rId4" Type="http://schemas.openxmlformats.org/officeDocument/2006/relationships/image" Target="../media/image15.jpeg" /><Relationship Id="rId5" Type="http://schemas.openxmlformats.org/officeDocument/2006/relationships/tags" Target="../tags/tag411.xml" /><Relationship Id="rId6" Type="http://schemas.openxmlformats.org/officeDocument/2006/relationships/image" Target="../media/image16.jpeg" /><Relationship Id="rId7" Type="http://schemas.openxmlformats.org/officeDocument/2006/relationships/image" Target="../media/image17.png" /><Relationship Id="rId8" Type="http://schemas.openxmlformats.org/officeDocument/2006/relationships/tags" Target="../tags/tag412.xml" /><Relationship Id="rId9" Type="http://schemas.openxmlformats.org/officeDocument/2006/relationships/tags" Target="../tags/tag4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15.xml" /><Relationship Id="rId3" Type="http://schemas.openxmlformats.org/officeDocument/2006/relationships/tags" Target="../tags/tag4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25.xml" /><Relationship Id="rId11" Type="http://schemas.openxmlformats.org/officeDocument/2006/relationships/tags" Target="../tags/tag426.xml" /><Relationship Id="rId12" Type="http://schemas.openxmlformats.org/officeDocument/2006/relationships/tags" Target="../tags/tag427.xml" /><Relationship Id="rId13" Type="http://schemas.openxmlformats.org/officeDocument/2006/relationships/tags" Target="../tags/tag428.xml" /><Relationship Id="rId14" Type="http://schemas.openxmlformats.org/officeDocument/2006/relationships/tags" Target="../tags/tag429.xml" /><Relationship Id="rId15" Type="http://schemas.openxmlformats.org/officeDocument/2006/relationships/tags" Target="../tags/tag430.xml" /><Relationship Id="rId16" Type="http://schemas.openxmlformats.org/officeDocument/2006/relationships/tags" Target="../tags/tag431.xml" /><Relationship Id="rId17" Type="http://schemas.openxmlformats.org/officeDocument/2006/relationships/tags" Target="../tags/tag432.xml" /><Relationship Id="rId18" Type="http://schemas.openxmlformats.org/officeDocument/2006/relationships/tags" Target="../tags/tag433.xml" /><Relationship Id="rId19" Type="http://schemas.openxmlformats.org/officeDocument/2006/relationships/tags" Target="../tags/tag434.xml" /><Relationship Id="rId2" Type="http://schemas.openxmlformats.org/officeDocument/2006/relationships/tags" Target="../tags/tag417.xml" /><Relationship Id="rId20" Type="http://schemas.openxmlformats.org/officeDocument/2006/relationships/tags" Target="../tags/tag435.xml" /><Relationship Id="rId21" Type="http://schemas.openxmlformats.org/officeDocument/2006/relationships/tags" Target="../tags/tag436.xml" /><Relationship Id="rId22" Type="http://schemas.openxmlformats.org/officeDocument/2006/relationships/tags" Target="../tags/tag437.xml" /><Relationship Id="rId3" Type="http://schemas.openxmlformats.org/officeDocument/2006/relationships/tags" Target="../tags/tag418.xml" /><Relationship Id="rId4" Type="http://schemas.openxmlformats.org/officeDocument/2006/relationships/tags" Target="../tags/tag419.xml" /><Relationship Id="rId5" Type="http://schemas.openxmlformats.org/officeDocument/2006/relationships/tags" Target="../tags/tag420.xml" /><Relationship Id="rId6" Type="http://schemas.openxmlformats.org/officeDocument/2006/relationships/tags" Target="../tags/tag421.xml" /><Relationship Id="rId7" Type="http://schemas.openxmlformats.org/officeDocument/2006/relationships/tags" Target="../tags/tag422.xml" /><Relationship Id="rId8" Type="http://schemas.openxmlformats.org/officeDocument/2006/relationships/tags" Target="../tags/tag423.xml" /><Relationship Id="rId9" Type="http://schemas.openxmlformats.org/officeDocument/2006/relationships/tags" Target="../tags/tag42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45.xml" /><Relationship Id="rId11" Type="http://schemas.openxmlformats.org/officeDocument/2006/relationships/tags" Target="../tags/tag446.xml" /><Relationship Id="rId12" Type="http://schemas.openxmlformats.org/officeDocument/2006/relationships/tags" Target="../tags/tag447.xml" /><Relationship Id="rId13" Type="http://schemas.openxmlformats.org/officeDocument/2006/relationships/tags" Target="../tags/tag448.xml" /><Relationship Id="rId14" Type="http://schemas.openxmlformats.org/officeDocument/2006/relationships/tags" Target="../tags/tag449.xml" /><Relationship Id="rId15" Type="http://schemas.openxmlformats.org/officeDocument/2006/relationships/tags" Target="../tags/tag450.xml" /><Relationship Id="rId16" Type="http://schemas.openxmlformats.org/officeDocument/2006/relationships/tags" Target="../tags/tag451.xml" /><Relationship Id="rId17" Type="http://schemas.openxmlformats.org/officeDocument/2006/relationships/tags" Target="../tags/tag452.xml" /><Relationship Id="rId18" Type="http://schemas.openxmlformats.org/officeDocument/2006/relationships/tags" Target="../tags/tag453.xml" /><Relationship Id="rId19" Type="http://schemas.openxmlformats.org/officeDocument/2006/relationships/tags" Target="../tags/tag454.xml" /><Relationship Id="rId2" Type="http://schemas.openxmlformats.org/officeDocument/2006/relationships/tags" Target="../tags/tag438.xml" /><Relationship Id="rId20" Type="http://schemas.openxmlformats.org/officeDocument/2006/relationships/tags" Target="../tags/tag455.xml" /><Relationship Id="rId21" Type="http://schemas.openxmlformats.org/officeDocument/2006/relationships/image" Target="../media/image18.png" /><Relationship Id="rId22" Type="http://schemas.openxmlformats.org/officeDocument/2006/relationships/tags" Target="../tags/tag456.xml" /><Relationship Id="rId3" Type="http://schemas.openxmlformats.org/officeDocument/2006/relationships/tags" Target="../tags/tag439.xml" /><Relationship Id="rId4" Type="http://schemas.openxmlformats.org/officeDocument/2006/relationships/image" Target="../media/image13.png" /><Relationship Id="rId5" Type="http://schemas.openxmlformats.org/officeDocument/2006/relationships/tags" Target="../tags/tag440.xml" /><Relationship Id="rId6" Type="http://schemas.openxmlformats.org/officeDocument/2006/relationships/tags" Target="../tags/tag441.xml" /><Relationship Id="rId7" Type="http://schemas.openxmlformats.org/officeDocument/2006/relationships/tags" Target="../tags/tag442.xml" /><Relationship Id="rId8" Type="http://schemas.openxmlformats.org/officeDocument/2006/relationships/tags" Target="../tags/tag443.xml" /><Relationship Id="rId9" Type="http://schemas.openxmlformats.org/officeDocument/2006/relationships/tags" Target="../tags/tag44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tags" Target="../tags/tag468.xml" /><Relationship Id="rId11" Type="http://schemas.openxmlformats.org/officeDocument/2006/relationships/image" Target="../media/image19.png" /><Relationship Id="rId12" Type="http://schemas.openxmlformats.org/officeDocument/2006/relationships/tags" Target="../tags/tag469.xml" /><Relationship Id="rId13" Type="http://schemas.openxmlformats.org/officeDocument/2006/relationships/image" Target="../media/image20.png" /><Relationship Id="rId14" Type="http://schemas.openxmlformats.org/officeDocument/2006/relationships/tags" Target="../tags/tag470.xml" /><Relationship Id="rId2" Type="http://schemas.openxmlformats.org/officeDocument/2006/relationships/notesSlide" Target="../notesSlides/notesSlide4.xml" /><Relationship Id="rId3" Type="http://schemas.openxmlformats.org/officeDocument/2006/relationships/tags" Target="../tags/tag461.xml" /><Relationship Id="rId4" Type="http://schemas.openxmlformats.org/officeDocument/2006/relationships/tags" Target="../tags/tag462.xml" /><Relationship Id="rId5" Type="http://schemas.openxmlformats.org/officeDocument/2006/relationships/tags" Target="../tags/tag463.xml" /><Relationship Id="rId6" Type="http://schemas.openxmlformats.org/officeDocument/2006/relationships/tags" Target="../tags/tag464.xml" /><Relationship Id="rId7" Type="http://schemas.openxmlformats.org/officeDocument/2006/relationships/tags" Target="../tags/tag465.xml" /><Relationship Id="rId8" Type="http://schemas.openxmlformats.org/officeDocument/2006/relationships/tags" Target="../tags/tag466.xml" /><Relationship Id="rId9" Type="http://schemas.openxmlformats.org/officeDocument/2006/relationships/tags" Target="../tags/tag46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1.xml" /><Relationship Id="rId2" Type="http://schemas.openxmlformats.org/officeDocument/2006/relationships/tags" Target="../tags/tag471.xml" /><Relationship Id="rId3" Type="http://schemas.openxmlformats.org/officeDocument/2006/relationships/tags" Target="../tags/tag472.xml" /><Relationship Id="rId4" Type="http://schemas.openxmlformats.org/officeDocument/2006/relationships/tags" Target="../tags/tag473.xml" /><Relationship Id="rId5" Type="http://schemas.openxmlformats.org/officeDocument/2006/relationships/tags" Target="../tags/tag474.xml" /><Relationship Id="rId6" Type="http://schemas.openxmlformats.org/officeDocument/2006/relationships/tags" Target="../tags/tag475.xml" /><Relationship Id="rId7" Type="http://schemas.openxmlformats.org/officeDocument/2006/relationships/tags" Target="../tags/tag47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1.xml" /><Relationship Id="rId10" Type="http://schemas.openxmlformats.org/officeDocument/2006/relationships/tags" Target="../tags/tag484.xml" /><Relationship Id="rId11" Type="http://schemas.openxmlformats.org/officeDocument/2006/relationships/tags" Target="../tags/tag485.xml" /><Relationship Id="rId2" Type="http://schemas.openxmlformats.org/officeDocument/2006/relationships/tags" Target="../tags/tag477.xml" /><Relationship Id="rId3" Type="http://schemas.openxmlformats.org/officeDocument/2006/relationships/image" Target="../media/image21.jpeg" /><Relationship Id="rId4" Type="http://schemas.openxmlformats.org/officeDocument/2006/relationships/tags" Target="../tags/tag478.xml" /><Relationship Id="rId5" Type="http://schemas.openxmlformats.org/officeDocument/2006/relationships/tags" Target="../tags/tag479.xml" /><Relationship Id="rId6" Type="http://schemas.openxmlformats.org/officeDocument/2006/relationships/tags" Target="../tags/tag480.xml" /><Relationship Id="rId7" Type="http://schemas.openxmlformats.org/officeDocument/2006/relationships/tags" Target="../tags/tag481.xml" /><Relationship Id="rId8" Type="http://schemas.openxmlformats.org/officeDocument/2006/relationships/tags" Target="../tags/tag482.xml" /><Relationship Id="rId9" Type="http://schemas.openxmlformats.org/officeDocument/2006/relationships/tags" Target="../tags/tag48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1.xml" /><Relationship Id="rId10" Type="http://schemas.openxmlformats.org/officeDocument/2006/relationships/tags" Target="../tags/tag493.xml" /><Relationship Id="rId11" Type="http://schemas.openxmlformats.org/officeDocument/2006/relationships/tags" Target="../tags/tag494.xml" /><Relationship Id="rId12" Type="http://schemas.openxmlformats.org/officeDocument/2006/relationships/tags" Target="../tags/tag495.xml" /><Relationship Id="rId13" Type="http://schemas.openxmlformats.org/officeDocument/2006/relationships/tags" Target="../tags/tag496.xml" /><Relationship Id="rId2" Type="http://schemas.openxmlformats.org/officeDocument/2006/relationships/tags" Target="../tags/tag486.xml" /><Relationship Id="rId3" Type="http://schemas.openxmlformats.org/officeDocument/2006/relationships/image" Target="../media/image22.jpeg" /><Relationship Id="rId4" Type="http://schemas.openxmlformats.org/officeDocument/2006/relationships/tags" Target="../tags/tag487.xml" /><Relationship Id="rId5" Type="http://schemas.openxmlformats.org/officeDocument/2006/relationships/tags" Target="../tags/tag488.xml" /><Relationship Id="rId6" Type="http://schemas.openxmlformats.org/officeDocument/2006/relationships/tags" Target="../tags/tag489.xml" /><Relationship Id="rId7" Type="http://schemas.openxmlformats.org/officeDocument/2006/relationships/tags" Target="../tags/tag490.xml" /><Relationship Id="rId8" Type="http://schemas.openxmlformats.org/officeDocument/2006/relationships/tags" Target="../tags/tag491.xml" /><Relationship Id="rId9" Type="http://schemas.openxmlformats.org/officeDocument/2006/relationships/tags" Target="../tags/tag49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1.xml" /><Relationship Id="rId10" Type="http://schemas.openxmlformats.org/officeDocument/2006/relationships/tags" Target="../tags/tag504.xml" /><Relationship Id="rId11" Type="http://schemas.openxmlformats.org/officeDocument/2006/relationships/tags" Target="../tags/tag505.xml" /><Relationship Id="rId12" Type="http://schemas.openxmlformats.org/officeDocument/2006/relationships/tags" Target="../tags/tag506.xml" /><Relationship Id="rId2" Type="http://schemas.openxmlformats.org/officeDocument/2006/relationships/tags" Target="../tags/tag497.xml" /><Relationship Id="rId3" Type="http://schemas.openxmlformats.org/officeDocument/2006/relationships/image" Target="../media/image23.jpeg" /><Relationship Id="rId4" Type="http://schemas.openxmlformats.org/officeDocument/2006/relationships/tags" Target="../tags/tag498.xml" /><Relationship Id="rId5" Type="http://schemas.openxmlformats.org/officeDocument/2006/relationships/tags" Target="../tags/tag499.xml" /><Relationship Id="rId6" Type="http://schemas.openxmlformats.org/officeDocument/2006/relationships/tags" Target="../tags/tag500.xml" /><Relationship Id="rId7" Type="http://schemas.openxmlformats.org/officeDocument/2006/relationships/tags" Target="../tags/tag501.xml" /><Relationship Id="rId8" Type="http://schemas.openxmlformats.org/officeDocument/2006/relationships/tags" Target="../tags/tag502.xml" /><Relationship Id="rId9" Type="http://schemas.openxmlformats.org/officeDocument/2006/relationships/tags" Target="../tags/tag50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5.xml" /><Relationship Id="rId3" Type="http://schemas.openxmlformats.org/officeDocument/2006/relationships/tags" Target="../tags/tag511.xml" /><Relationship Id="rId4" Type="http://schemas.openxmlformats.org/officeDocument/2006/relationships/image" Target="../media/image24.png" /><Relationship Id="rId5" Type="http://schemas.openxmlformats.org/officeDocument/2006/relationships/tags" Target="../tags/tag512.xml" /><Relationship Id="rId6" Type="http://schemas.openxmlformats.org/officeDocument/2006/relationships/tags" Target="../tags/tag513.xml" /><Relationship Id="rId7" Type="http://schemas.openxmlformats.org/officeDocument/2006/relationships/tags" Target="../tags/tag514.xml" /><Relationship Id="rId8" Type="http://schemas.openxmlformats.org/officeDocument/2006/relationships/image" Target="../media/image25.png" /><Relationship Id="rId9" Type="http://schemas.openxmlformats.org/officeDocument/2006/relationships/tags" Target="../tags/tag5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6.xml" /><Relationship Id="rId3" Type="http://schemas.openxmlformats.org/officeDocument/2006/relationships/tags" Target="../tags/tag520.xml" /><Relationship Id="rId4" Type="http://schemas.openxmlformats.org/officeDocument/2006/relationships/image" Target="../media/image24.png" /><Relationship Id="rId5" Type="http://schemas.openxmlformats.org/officeDocument/2006/relationships/tags" Target="../tags/tag521.xml" /><Relationship Id="rId6" Type="http://schemas.openxmlformats.org/officeDocument/2006/relationships/tags" Target="../tags/tag522.xml" /><Relationship Id="rId7" Type="http://schemas.openxmlformats.org/officeDocument/2006/relationships/image" Target="../media/image26.png" /><Relationship Id="rId8" Type="http://schemas.openxmlformats.org/officeDocument/2006/relationships/tags" Target="../tags/tag52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7.xml" /><Relationship Id="rId3" Type="http://schemas.openxmlformats.org/officeDocument/2006/relationships/tags" Target="../tags/tag528.xml" /><Relationship Id="rId4" Type="http://schemas.openxmlformats.org/officeDocument/2006/relationships/image" Target="../media/image24.png" /><Relationship Id="rId5" Type="http://schemas.openxmlformats.org/officeDocument/2006/relationships/tags" Target="../tags/tag529.xml" /><Relationship Id="rId6" Type="http://schemas.openxmlformats.org/officeDocument/2006/relationships/tags" Target="../tags/tag530.xml" /><Relationship Id="rId7" Type="http://schemas.openxmlformats.org/officeDocument/2006/relationships/image" Target="../media/image27.png" /><Relationship Id="rId8" Type="http://schemas.openxmlformats.org/officeDocument/2006/relationships/tags" Target="../tags/tag53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540.xml" /><Relationship Id="rId2" Type="http://schemas.openxmlformats.org/officeDocument/2006/relationships/tags" Target="../tags/tag532.xml" /><Relationship Id="rId3" Type="http://schemas.openxmlformats.org/officeDocument/2006/relationships/tags" Target="../tags/tag533.xml" /><Relationship Id="rId4" Type="http://schemas.openxmlformats.org/officeDocument/2006/relationships/tags" Target="../tags/tag534.xml" /><Relationship Id="rId5" Type="http://schemas.openxmlformats.org/officeDocument/2006/relationships/tags" Target="../tags/tag535.xml" /><Relationship Id="rId6" Type="http://schemas.openxmlformats.org/officeDocument/2006/relationships/tags" Target="../tags/tag536.xml" /><Relationship Id="rId7" Type="http://schemas.openxmlformats.org/officeDocument/2006/relationships/tags" Target="../tags/tag537.xml" /><Relationship Id="rId8" Type="http://schemas.openxmlformats.org/officeDocument/2006/relationships/tags" Target="../tags/tag538.xml" /><Relationship Id="rId9" Type="http://schemas.openxmlformats.org/officeDocument/2006/relationships/tags" Target="../tags/tag53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41.xml" /><Relationship Id="rId3" Type="http://schemas.openxmlformats.org/officeDocument/2006/relationships/tags" Target="../tags/tag542.xml" /><Relationship Id="rId4" Type="http://schemas.openxmlformats.org/officeDocument/2006/relationships/tags" Target="../tags/tag543.xml" /><Relationship Id="rId5" Type="http://schemas.openxmlformats.org/officeDocument/2006/relationships/tags" Target="../tags/tag544.xml" /><Relationship Id="rId6" Type="http://schemas.openxmlformats.org/officeDocument/2006/relationships/image" Target="../media/image28.png" /><Relationship Id="rId7" Type="http://schemas.openxmlformats.org/officeDocument/2006/relationships/tags" Target="../tags/tag54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tags" Target="../tags/tag549.xml" /><Relationship Id="rId4" Type="http://schemas.openxmlformats.org/officeDocument/2006/relationships/tags" Target="../tags/tag550.xml" /><Relationship Id="rId5" Type="http://schemas.openxmlformats.org/officeDocument/2006/relationships/tags" Target="../tags/tag551.xml" /><Relationship Id="rId6" Type="http://schemas.openxmlformats.org/officeDocument/2006/relationships/tags" Target="../tags/tag55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53.xml" /><Relationship Id="rId3" Type="http://schemas.openxmlformats.org/officeDocument/2006/relationships/tags" Target="../tags/tag554.xml" /><Relationship Id="rId4" Type="http://schemas.openxmlformats.org/officeDocument/2006/relationships/tags" Target="../tags/tag555.xml" /><Relationship Id="rId5" Type="http://schemas.openxmlformats.org/officeDocument/2006/relationships/tags" Target="../tags/tag556.xml" /><Relationship Id="rId6" Type="http://schemas.openxmlformats.org/officeDocument/2006/relationships/image" Target="../media/image29.jpeg" /><Relationship Id="rId7" Type="http://schemas.openxmlformats.org/officeDocument/2006/relationships/tags" Target="../tags/tag55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tags" Target="../tags/tag561.xml" /><Relationship Id="rId4" Type="http://schemas.openxmlformats.org/officeDocument/2006/relationships/tags" Target="../tags/tag562.xml" /><Relationship Id="rId5" Type="http://schemas.openxmlformats.org/officeDocument/2006/relationships/tags" Target="../tags/tag563.xml" /><Relationship Id="rId6" Type="http://schemas.openxmlformats.org/officeDocument/2006/relationships/tags" Target="../tags/tag564.xml" /><Relationship Id="rId7" Type="http://schemas.openxmlformats.org/officeDocument/2006/relationships/tags" Target="../tags/tag565.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66.xml" /><Relationship Id="rId3" Type="http://schemas.openxmlformats.org/officeDocument/2006/relationships/tags" Target="../tags/tag567.xml" /><Relationship Id="rId4" Type="http://schemas.openxmlformats.org/officeDocument/2006/relationships/image" Target="../media/image30.jpeg" /><Relationship Id="rId5" Type="http://schemas.openxmlformats.org/officeDocument/2006/relationships/tags" Target="../tags/tag568.xml" /><Relationship Id="rId6" Type="http://schemas.openxmlformats.org/officeDocument/2006/relationships/tags" Target="../tags/tag56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tags" Target="../tags/tag574.xml" /><Relationship Id="rId4" Type="http://schemas.openxmlformats.org/officeDocument/2006/relationships/tags" Target="../tags/tag575.xml" /><Relationship Id="rId5" Type="http://schemas.openxmlformats.org/officeDocument/2006/relationships/tags" Target="../tags/tag576.xml" /><Relationship Id="rId6" Type="http://schemas.openxmlformats.org/officeDocument/2006/relationships/tags" Target="../tags/tag577.xml" /><Relationship Id="rId7" Type="http://schemas.openxmlformats.org/officeDocument/2006/relationships/image" Target="../media/image31.jpeg" /><Relationship Id="rId8" Type="http://schemas.openxmlformats.org/officeDocument/2006/relationships/tags" Target="../tags/tag57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79.xml" /><Relationship Id="rId3" Type="http://schemas.openxmlformats.org/officeDocument/2006/relationships/tags" Target="../tags/tag580.xml" /><Relationship Id="rId4" Type="http://schemas.openxmlformats.org/officeDocument/2006/relationships/tags" Target="../tags/tag581.xml" /><Relationship Id="rId5" Type="http://schemas.openxmlformats.org/officeDocument/2006/relationships/tags" Target="../tags/tag58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83.xml" /><Relationship Id="rId3" Type="http://schemas.openxmlformats.org/officeDocument/2006/relationships/tags" Target="../tags/tag584.xml" /><Relationship Id="rId4" Type="http://schemas.openxmlformats.org/officeDocument/2006/relationships/tags" Target="../tags/tag585.xml" /><Relationship Id="rId5" Type="http://schemas.openxmlformats.org/officeDocument/2006/relationships/image" Target="../media/image32.png" /><Relationship Id="rId6" Type="http://schemas.openxmlformats.org/officeDocument/2006/relationships/tags" Target="../tags/tag58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87.xml" /><Relationship Id="rId3" Type="http://schemas.openxmlformats.org/officeDocument/2006/relationships/tags" Target="../tags/tag588.xml" /><Relationship Id="rId4" Type="http://schemas.openxmlformats.org/officeDocument/2006/relationships/tags" Target="../tags/tag589.xml" /><Relationship Id="rId5" Type="http://schemas.openxmlformats.org/officeDocument/2006/relationships/tags" Target="../tags/tag590.xml" /><Relationship Id="rId6" Type="http://schemas.openxmlformats.org/officeDocument/2006/relationships/tags" Target="../tags/tag591.xml" /><Relationship Id="rId7" Type="http://schemas.openxmlformats.org/officeDocument/2006/relationships/tags" Target="../tags/tag59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93.xml" /><Relationship Id="rId3" Type="http://schemas.openxmlformats.org/officeDocument/2006/relationships/tags" Target="../tags/tag594.xml" /><Relationship Id="rId4" Type="http://schemas.openxmlformats.org/officeDocument/2006/relationships/tags" Target="../tags/tag595.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96.xml" /><Relationship Id="rId3" Type="http://schemas.openxmlformats.org/officeDocument/2006/relationships/tags" Target="../tags/tag597.xml" /><Relationship Id="rId4" Type="http://schemas.openxmlformats.org/officeDocument/2006/relationships/tags" Target="../tags/tag598.xml" /><Relationship Id="rId5" Type="http://schemas.openxmlformats.org/officeDocument/2006/relationships/image" Target="../media/image32.png" /><Relationship Id="rId6" Type="http://schemas.openxmlformats.org/officeDocument/2006/relationships/tags" Target="../tags/tag599.xml" /><Relationship Id="rId7" Type="http://schemas.openxmlformats.org/officeDocument/2006/relationships/tags" Target="../tags/tag600.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ags" Target="../tags/tag612.xml" /><Relationship Id="rId11" Type="http://schemas.openxmlformats.org/officeDocument/2006/relationships/tags" Target="../tags/tag613.xml" /><Relationship Id="rId12" Type="http://schemas.openxmlformats.org/officeDocument/2006/relationships/tags" Target="../tags/tag614.xml" /><Relationship Id="rId13" Type="http://schemas.openxmlformats.org/officeDocument/2006/relationships/tags" Target="../tags/tag615.xml" /><Relationship Id="rId14" Type="http://schemas.openxmlformats.org/officeDocument/2006/relationships/tags" Target="../tags/tag616.xml" /><Relationship Id="rId15" Type="http://schemas.openxmlformats.org/officeDocument/2006/relationships/tags" Target="../tags/tag617.xml" /><Relationship Id="rId16" Type="http://schemas.openxmlformats.org/officeDocument/2006/relationships/tags" Target="../tags/tag618.xml" /><Relationship Id="rId17" Type="http://schemas.openxmlformats.org/officeDocument/2006/relationships/tags" Target="../tags/tag619.xml" /><Relationship Id="rId18" Type="http://schemas.openxmlformats.org/officeDocument/2006/relationships/tags" Target="../tags/tag620.xml" /><Relationship Id="rId19" Type="http://schemas.openxmlformats.org/officeDocument/2006/relationships/tags" Target="../tags/tag621.xml" /><Relationship Id="rId2" Type="http://schemas.openxmlformats.org/officeDocument/2006/relationships/notesSlide" Target="../notesSlides/notesSlide11.xml" /><Relationship Id="rId20" Type="http://schemas.openxmlformats.org/officeDocument/2006/relationships/tags" Target="../tags/tag622.xml" /><Relationship Id="rId21" Type="http://schemas.openxmlformats.org/officeDocument/2006/relationships/tags" Target="../tags/tag623.xml" /><Relationship Id="rId22" Type="http://schemas.openxmlformats.org/officeDocument/2006/relationships/tags" Target="../tags/tag624.xml" /><Relationship Id="rId23" Type="http://schemas.openxmlformats.org/officeDocument/2006/relationships/tags" Target="../tags/tag625.xml" /><Relationship Id="rId3" Type="http://schemas.openxmlformats.org/officeDocument/2006/relationships/tags" Target="../tags/tag605.xml" /><Relationship Id="rId4" Type="http://schemas.openxmlformats.org/officeDocument/2006/relationships/tags" Target="../tags/tag606.xml" /><Relationship Id="rId5" Type="http://schemas.openxmlformats.org/officeDocument/2006/relationships/tags" Target="../tags/tag607.xml" /><Relationship Id="rId6" Type="http://schemas.openxmlformats.org/officeDocument/2006/relationships/tags" Target="../tags/tag608.xml" /><Relationship Id="rId7" Type="http://schemas.openxmlformats.org/officeDocument/2006/relationships/tags" Target="../tags/tag609.xml" /><Relationship Id="rId8" Type="http://schemas.openxmlformats.org/officeDocument/2006/relationships/tags" Target="../tags/tag610.xml" /><Relationship Id="rId9" Type="http://schemas.openxmlformats.org/officeDocument/2006/relationships/tags" Target="../tags/tag61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26.xml" /><Relationship Id="rId3" Type="http://schemas.openxmlformats.org/officeDocument/2006/relationships/tags" Target="../tags/tag627.xml" /><Relationship Id="rId4" Type="http://schemas.openxmlformats.org/officeDocument/2006/relationships/tags" Target="../tags/tag628.xml" /><Relationship Id="rId5" Type="http://schemas.openxmlformats.org/officeDocument/2006/relationships/tags" Target="../tags/tag629.xml" /><Relationship Id="rId6" Type="http://schemas.openxmlformats.org/officeDocument/2006/relationships/tags" Target="../tags/tag630.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31.xml" /><Relationship Id="rId3" Type="http://schemas.openxmlformats.org/officeDocument/2006/relationships/tags" Target="../tags/tag632.xml" /><Relationship Id="rId4" Type="http://schemas.openxmlformats.org/officeDocument/2006/relationships/tags" Target="../tags/tag633.xml" /><Relationship Id="rId5" Type="http://schemas.openxmlformats.org/officeDocument/2006/relationships/image" Target="../media/image33.jpeg" /><Relationship Id="rId6" Type="http://schemas.openxmlformats.org/officeDocument/2006/relationships/tags" Target="../tags/tag634.xml" /><Relationship Id="rId7" Type="http://schemas.openxmlformats.org/officeDocument/2006/relationships/tags" Target="../tags/tag635.xml" /><Relationship Id="rId8" Type="http://schemas.openxmlformats.org/officeDocument/2006/relationships/tags" Target="../tags/tag636.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tags" Target="../tags/tag641.xml" /><Relationship Id="rId4" Type="http://schemas.openxmlformats.org/officeDocument/2006/relationships/tags" Target="../tags/tag642.xml" /><Relationship Id="rId5" Type="http://schemas.openxmlformats.org/officeDocument/2006/relationships/tags" Target="../tags/tag643.xml" /><Relationship Id="rId6" Type="http://schemas.openxmlformats.org/officeDocument/2006/relationships/tags" Target="../tags/tag644.xml" /><Relationship Id="rId7" Type="http://schemas.openxmlformats.org/officeDocument/2006/relationships/tags" Target="../tags/tag645.xml" /><Relationship Id="rId8" Type="http://schemas.openxmlformats.org/officeDocument/2006/relationships/tags" Target="../tags/tag646.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47.xml" /><Relationship Id="rId3" Type="http://schemas.openxmlformats.org/officeDocument/2006/relationships/tags" Target="../tags/tag648.xml" /><Relationship Id="rId4" Type="http://schemas.openxmlformats.org/officeDocument/2006/relationships/tags" Target="../tags/tag649.xml" /><Relationship Id="rId5" Type="http://schemas.openxmlformats.org/officeDocument/2006/relationships/image" Target="../media/image34.jpeg" /><Relationship Id="rId6" Type="http://schemas.openxmlformats.org/officeDocument/2006/relationships/tags" Target="../tags/tag650.xml" /><Relationship Id="rId7" Type="http://schemas.openxmlformats.org/officeDocument/2006/relationships/tags" Target="../tags/tag651.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62.xml" /><Relationship Id="rId11" Type="http://schemas.openxmlformats.org/officeDocument/2006/relationships/tags" Target="../tags/tag663.xml" /><Relationship Id="rId12" Type="http://schemas.openxmlformats.org/officeDocument/2006/relationships/tags" Target="../tags/tag664.xml" /><Relationship Id="rId13" Type="http://schemas.openxmlformats.org/officeDocument/2006/relationships/tags" Target="../tags/tag665.xml" /><Relationship Id="rId14" Type="http://schemas.openxmlformats.org/officeDocument/2006/relationships/tags" Target="../tags/tag666.xml" /><Relationship Id="rId15" Type="http://schemas.openxmlformats.org/officeDocument/2006/relationships/tags" Target="../tags/tag667.xml" /><Relationship Id="rId16" Type="http://schemas.openxmlformats.org/officeDocument/2006/relationships/tags" Target="../tags/tag668.xml" /><Relationship Id="rId17" Type="http://schemas.openxmlformats.org/officeDocument/2006/relationships/tags" Target="../tags/tag669.xml" /><Relationship Id="rId18" Type="http://schemas.openxmlformats.org/officeDocument/2006/relationships/image" Target="../media/image35.png" /><Relationship Id="rId19" Type="http://schemas.openxmlformats.org/officeDocument/2006/relationships/tags" Target="../tags/tag670.xml" /><Relationship Id="rId2" Type="http://schemas.openxmlformats.org/officeDocument/2006/relationships/notesSlide" Target="../notesSlides/notesSlide13.xml" /><Relationship Id="rId20" Type="http://schemas.openxmlformats.org/officeDocument/2006/relationships/image" Target="../media/image36.png" /><Relationship Id="rId21" Type="http://schemas.openxmlformats.org/officeDocument/2006/relationships/tags" Target="../tags/tag671.xml" /><Relationship Id="rId22" Type="http://schemas.openxmlformats.org/officeDocument/2006/relationships/tags" Target="../tags/tag672.xml" /><Relationship Id="rId3" Type="http://schemas.openxmlformats.org/officeDocument/2006/relationships/tags" Target="../tags/tag655.xml" /><Relationship Id="rId4" Type="http://schemas.openxmlformats.org/officeDocument/2006/relationships/tags" Target="../tags/tag656.xml" /><Relationship Id="rId5" Type="http://schemas.openxmlformats.org/officeDocument/2006/relationships/tags" Target="../tags/tag657.xml" /><Relationship Id="rId6" Type="http://schemas.openxmlformats.org/officeDocument/2006/relationships/tags" Target="../tags/tag658.xml" /><Relationship Id="rId7" Type="http://schemas.openxmlformats.org/officeDocument/2006/relationships/tags" Target="../tags/tag659.xml" /><Relationship Id="rId8" Type="http://schemas.openxmlformats.org/officeDocument/2006/relationships/tags" Target="../tags/tag660.xml" /><Relationship Id="rId9" Type="http://schemas.openxmlformats.org/officeDocument/2006/relationships/tags" Target="../tags/tag66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7" name="图片 6" title=""/>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2892666" y="1485913"/>
            <a:ext cx="6496667" cy="2147493"/>
          </a:xfrm>
          <a:prstGeom prst="rect">
            <a:avLst/>
          </a:prstGeom>
        </p:spPr>
      </p:pic>
      <p:sp>
        <p:nvSpPr>
          <p:cNvPr id="2" name="文本框 1" title=""/>
          <p:cNvSpPr txBox="1"/>
          <p:nvPr>
            <p:custDataLst>
              <p:tags r:id="rId6"/>
            </p:custDataLst>
          </p:nvPr>
        </p:nvSpPr>
        <p:spPr>
          <a:xfrm>
            <a:off x="8230870" y="4133215"/>
            <a:ext cx="1380490" cy="645160"/>
          </a:xfrm>
          <a:prstGeom prst="rect">
            <a:avLst/>
          </a:prstGeom>
          <a:solidFill>
            <a:srgbClr val="C00000"/>
          </a:solidFill>
        </p:spPr>
        <p:txBody>
          <a:bodyPr wrap="square" rtlCol="0">
            <a:spAutoFit/>
          </a:bodyPr>
          <a:lstStyle/>
          <a:p>
            <a:pPr algn="ctr"/>
            <a:r>
              <a:rPr lang="zh-CN" altLang="en-US" sz="3600" b="1">
                <a:solidFill>
                  <a:schemeClr val="bg1"/>
                </a:solidFill>
                <a:latin typeface="方正粗黑宋简体" panose="02000000000000000000" charset="-122"/>
                <a:ea typeface="方正粗黑宋简体" panose="02000000000000000000" charset="-122"/>
                <a:sym typeface="+mn-ea"/>
              </a:rPr>
              <a:t>鲁 迅</a:t>
            </a:r>
            <a:endParaRPr lang="zh-CN" altLang="en-US" sz="3600" b="1">
              <a:solidFill>
                <a:schemeClr val="bg1"/>
              </a:solidFill>
              <a:latin typeface="方正粗黑宋简体" panose="02000000000000000000" charset="-122"/>
              <a:ea typeface="方正粗黑宋简体" panose="02000000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2" name="图片 1" title=""/>
          <p:cNvPicPr>
            <a:picLocks noChangeAspect="1"/>
          </p:cNvPicPr>
          <p:nvPr>
            <p:custDataLst>
              <p:tags r:id="rId4"/>
            </p:custDataLst>
          </p:nvPr>
        </p:nvPicPr>
        <p:blipFill>
          <a:blip r:embed="rId3"/>
          <a:stretch>
            <a:fillRect/>
          </a:stretch>
        </p:blipFill>
        <p:spPr>
          <a:xfrm>
            <a:off x="9216390" y="2394585"/>
            <a:ext cx="2975610" cy="4463415"/>
          </a:xfrm>
          <a:prstGeom prst="rect">
            <a:avLst/>
          </a:prstGeom>
        </p:spPr>
      </p:pic>
      <p:sp>
        <p:nvSpPr>
          <p:cNvPr id="7" name="文本框 6" title=""/>
          <p:cNvSpPr txBox="1"/>
          <p:nvPr>
            <p:custDataLst>
              <p:tags r:id="rId5"/>
            </p:custDataLst>
          </p:nvPr>
        </p:nvSpPr>
        <p:spPr>
          <a:xfrm>
            <a:off x="614045" y="1285875"/>
            <a:ext cx="10111740" cy="3390265"/>
          </a:xfrm>
          <a:prstGeom prst="rect">
            <a:avLst/>
          </a:prstGeom>
          <a:noFill/>
        </p:spPr>
        <p:txBody>
          <a:bodyPr wrap="square" rtlCol="0">
            <a:noAutofit/>
          </a:bodyPr>
          <a:lstStyle/>
          <a:p>
            <a:pPr fontAlgn="base">
              <a:lnSpc>
                <a:spcPct val="120000"/>
              </a:lnSpc>
              <a:spcBef>
                <a:spcPct val="0"/>
              </a:spcBef>
              <a:spcAft>
                <a:spcPct val="0"/>
              </a:spcAft>
            </a:pPr>
            <a:r>
              <a:rPr lang="zh-CN" altLang="en-US" sz="2800">
                <a:ln>
                  <a:noFill/>
                </a:ln>
                <a:effectLst/>
                <a:latin typeface="黑体" panose="02010609060101010101" charset="-122"/>
                <a:ea typeface="黑体" panose="02010609060101010101" charset="-122"/>
                <a:cs typeface="隶书" panose="02010509060101010101" pitchFamily="49" charset="-122"/>
                <a:sym typeface="宋体" panose="02010600030101010101" pitchFamily="2" charset="-122"/>
              </a:rPr>
              <a:t>某报刊上有这么一则外国笑话：</a:t>
            </a:r>
            <a:endParaRPr lang="zh-CN" altLang="en-US" sz="2800" b="1">
              <a:ln>
                <a:noFill/>
              </a:ln>
              <a:solidFill>
                <a:schemeClr val="tx1"/>
              </a:solidFill>
              <a:effectLst/>
              <a:latin typeface="隶书" panose="02010509060101010101" pitchFamily="49" charset="-122"/>
              <a:cs typeface="隶书" panose="02010509060101010101" pitchFamily="49" charset="-122"/>
              <a:sym typeface="宋体" panose="02010600030101010101" pitchFamily="2" charset="-122"/>
            </a:endParaRPr>
          </a:p>
          <a:p>
            <a:pPr fontAlgn="base">
              <a:lnSpc>
                <a:spcPct val="120000"/>
              </a:lnSpc>
              <a:spcBef>
                <a:spcPct val="0"/>
              </a:spcBef>
              <a:spcAft>
                <a:spcPct val="0"/>
              </a:spcAft>
            </a:pPr>
            <a:r>
              <a:rPr lang="zh-CN" altLang="en-US" sz="2800" b="1">
                <a:ln>
                  <a:noFill/>
                </a:ln>
                <a:effectLst/>
                <a:latin typeface="隶书" panose="02010509060101010101" pitchFamily="49" charset="-122"/>
                <a:cs typeface="隶书" panose="02010509060101010101" pitchFamily="49" charset="-122"/>
                <a:sym typeface="宋体" panose="02010600030101010101" pitchFamily="2" charset="-122"/>
              </a:rPr>
              <a:t>  </a:t>
            </a:r>
            <a:r>
              <a:rPr lang="zh-CN" altLang="en-US" sz="3200" b="1">
                <a:ln>
                  <a:noFill/>
                </a:ln>
                <a:effectLst/>
                <a:latin typeface="隶书" panose="02010509060101010101" pitchFamily="49" charset="-122"/>
                <a:cs typeface="隶书" panose="02010509060101010101" pitchFamily="49" charset="-122"/>
                <a:sym typeface="宋体" panose="02010600030101010101" pitchFamily="2" charset="-122"/>
              </a:rPr>
              <a:t> </a:t>
            </a:r>
            <a:r>
              <a:rPr lang="zh-CN" altLang="en-US" sz="3200">
                <a:ln>
                  <a:noFill/>
                </a:ln>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rPr>
              <a:t>说一个人在路上丢了钱会怎么表现。美国人会兴师动众地报警，英国人会满不在乎继续赶路，德国人会在原地仔细寻找再寻找，日本人会马上回家面壁思过而耿耿于怀。</a:t>
            </a:r>
            <a:endParaRPr lang="zh-CN" altLang="en-US" sz="320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endParaRPr>
          </a:p>
          <a:p>
            <a:pPr fontAlgn="base">
              <a:lnSpc>
                <a:spcPct val="120000"/>
              </a:lnSpc>
              <a:spcBef>
                <a:spcPct val="0"/>
              </a:spcBef>
              <a:spcAft>
                <a:spcPct val="0"/>
              </a:spcAft>
            </a:pPr>
            <a:r>
              <a:rPr lang="zh-CN" altLang="en-US" sz="3200">
                <a:ln>
                  <a:noFill/>
                </a:ln>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rPr>
              <a:t>    中国人呢？</a:t>
            </a:r>
            <a:endParaRPr lang="zh-CN" altLang="en-US" sz="320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endParaRPr>
          </a:p>
          <a:p>
            <a:pPr fontAlgn="base">
              <a:lnSpc>
                <a:spcPct val="120000"/>
              </a:lnSpc>
              <a:spcBef>
                <a:spcPct val="0"/>
              </a:spcBef>
              <a:spcAft>
                <a:spcPct val="0"/>
              </a:spcAft>
            </a:pPr>
            <a:r>
              <a:rPr lang="zh-CN" altLang="en-US" sz="3200">
                <a:ln>
                  <a:noFill/>
                </a:ln>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rPr>
              <a:t>     </a:t>
            </a:r>
            <a:r>
              <a:rPr lang="zh-CN" altLang="en-US" sz="3200">
                <a:ln>
                  <a:noFill/>
                </a:ln>
                <a:solidFill>
                  <a:srgbClr val="FF0000"/>
                </a:solidFill>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rPr>
              <a:t>他（她）会说：谁捡着钱只能买药去。</a:t>
            </a:r>
            <a:endParaRPr lang="zh-CN" altLang="en-US" sz="320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endParaRPr>
          </a:p>
          <a:p>
            <a:endParaRPr lang="zh-CN" altLang="en-US" sz="320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endParaRPr>
          </a:p>
        </p:txBody>
      </p:sp>
      <p:sp>
        <p:nvSpPr>
          <p:cNvPr id="9" name="文本框 8" title=""/>
          <p:cNvSpPr txBox="1"/>
          <p:nvPr>
            <p:custDataLst>
              <p:tags r:id="rId6"/>
            </p:custDataLst>
          </p:nvPr>
        </p:nvSpPr>
        <p:spPr>
          <a:xfrm>
            <a:off x="614045" y="5556250"/>
            <a:ext cx="10168890" cy="953135"/>
          </a:xfrm>
          <a:prstGeom prst="rect">
            <a:avLst/>
          </a:prstGeom>
          <a:noFill/>
        </p:spPr>
        <p:txBody>
          <a:bodyPr wrap="square" rtlCol="0">
            <a:spAutoFit/>
          </a:bodyPr>
          <a:lstStyle/>
          <a:p>
            <a:r>
              <a:rPr lang="zh-CN" altLang="en-US" sz="2800">
                <a:ln>
                  <a:noFill/>
                </a:ln>
                <a:effectLst/>
                <a:latin typeface="黑体" panose="02010609060101010101" charset="-122"/>
                <a:ea typeface="黑体" panose="02010609060101010101" charset="-122"/>
                <a:cs typeface="黑体" panose="02010609060101010101" charset="-122"/>
                <a:sym typeface="宋体" panose="02010600030101010101" pitchFamily="2" charset="-122"/>
              </a:rPr>
              <a:t>这正印证了电影《阿Q正传》末尾说的那句话——“阿Quei还是有后代的，而且子孙繁多，至今不绝。”</a:t>
            </a:r>
            <a:endParaRPr lang="zh-CN" altLang="en-US"/>
          </a:p>
        </p:txBody>
      </p:sp>
      <p:grpSp>
        <p:nvGrpSpPr>
          <p:cNvPr id="11" name="组合 10" title=""/>
          <p:cNvGrpSpPr/>
          <p:nvPr>
            <p:custDataLst>
              <p:tags r:id="rId7"/>
            </p:custDataLst>
          </p:nvPr>
        </p:nvGrpSpPr>
        <p:grpSpPr>
          <a:xfrm>
            <a:off x="65405" y="304800"/>
            <a:ext cx="2588260" cy="831850"/>
            <a:chOff x="88" y="495"/>
            <a:chExt cx="4076" cy="1310"/>
          </a:xfrm>
        </p:grpSpPr>
        <p:pic>
          <p:nvPicPr>
            <p:cNvPr id="4" name="图片 3"/>
            <p:cNvPicPr>
              <a:picLocks noChangeAspect="1"/>
            </p:cNvPicPr>
            <p:nvPr>
              <p:custDataLst>
                <p:tags r:id="rId9"/>
              </p:custDataLst>
            </p:nvPr>
          </p:nvPicPr>
          <p:blipFill>
            <a:blip r:embed="rId8"/>
            <a:srcRect l="26885" t="843" r="29458"/>
            <a:stretch>
              <a:fillRect/>
            </a:stretch>
          </p:blipFill>
          <p:spPr>
            <a:xfrm>
              <a:off x="88" y="495"/>
              <a:ext cx="864" cy="1310"/>
            </a:xfrm>
            <a:prstGeom prst="rect">
              <a:avLst/>
            </a:prstGeom>
          </p:spPr>
        </p:pic>
        <p:sp>
          <p:nvSpPr>
            <p:cNvPr id="10" name="文本框 9"/>
            <p:cNvSpPr txBox="1"/>
            <p:nvPr>
              <p:custDataLst>
                <p:tags r:id="rId10"/>
              </p:custDataLst>
            </p:nvPr>
          </p:nvSpPr>
          <p:spPr>
            <a:xfrm>
              <a:off x="1264" y="792"/>
              <a:ext cx="2900" cy="919"/>
            </a:xfrm>
            <a:prstGeom prst="rect">
              <a:avLst/>
            </a:prstGeom>
            <a:solidFill>
              <a:srgbClr val="35312E"/>
            </a:solidFill>
          </p:spPr>
          <p:txBody>
            <a:bodyPr wrap="square" rtlCol="0">
              <a:spAutoFit/>
            </a:bodyPr>
            <a:lstStyle/>
            <a:p>
              <a:pPr algn="ctr"/>
              <a:r>
                <a:rPr lang="zh-CN" altLang="en-US" sz="3200" b="1">
                  <a:solidFill>
                    <a:schemeClr val="bg1"/>
                  </a:solidFill>
                </a:rPr>
                <a:t>导     入</a:t>
              </a:r>
              <a:endParaRPr lang="zh-CN" altLang="en-US" sz="3200" b="1">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diamond(in)">
                                      <p:cBhvr>
                                        <p:cTn id="19"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1265" name="文本框 3" title=""/>
          <p:cNvSpPr txBox="1"/>
          <p:nvPr>
            <p:custDataLst>
              <p:tags r:id="rId3"/>
            </p:custDataLst>
          </p:nvPr>
        </p:nvSpPr>
        <p:spPr>
          <a:xfrm>
            <a:off x="614045" y="260350"/>
            <a:ext cx="10673715" cy="981075"/>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en-US" altLang="zh-CN" sz="2800"/>
              <a:t>      </a:t>
            </a:r>
            <a:r>
              <a:rPr lang="zh-CN" altLang="en-US" sz="3200" b="1"/>
              <a:t>我愿意用我全部的作品换鲁迅的一个短篇小说，换他一个《阿Q正传》。——莫言（2012年获诺贝尔文学奖）</a:t>
            </a:r>
            <a:endParaRPr lang="zh-CN" altLang="en-US" sz="3200" b="1"/>
          </a:p>
        </p:txBody>
      </p:sp>
      <p:sp>
        <p:nvSpPr>
          <p:cNvPr id="11266" name="文本框 4" title=""/>
          <p:cNvSpPr txBox="1"/>
          <p:nvPr>
            <p:custDataLst>
              <p:tags r:id="rId4"/>
            </p:custDataLst>
          </p:nvPr>
        </p:nvSpPr>
        <p:spPr>
          <a:xfrm>
            <a:off x="514350" y="1532890"/>
            <a:ext cx="7658735" cy="4430395"/>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en-US" altLang="zh-CN" sz="2800"/>
              <a:t>      </a:t>
            </a:r>
            <a:r>
              <a:rPr lang="en-US" altLang="zh-CN" sz="3200" b="1"/>
              <a:t>  </a:t>
            </a:r>
            <a:r>
              <a:rPr lang="zh-CN" altLang="en-US" sz="3200" b="1"/>
              <a:t>获得诺贝尔文学奖（1994年度）的日本作家大江健三郎12岁就读鲁迅的《阿Q正传》，他认为：</a:t>
            </a:r>
            <a:r>
              <a:rPr lang="zh-CN" altLang="en-US" sz="3200" b="1">
                <a:solidFill>
                  <a:srgbClr val="FF0000"/>
                </a:solidFill>
              </a:rPr>
              <a:t>在20世纪的亚洲，也就是在这100年间的亚洲，最伟大的作家就是鲁迅。</a:t>
            </a:r>
            <a:endParaRPr lang="zh-CN" altLang="en-US" sz="3200" b="1">
              <a:solidFill>
                <a:srgbClr val="FF0000"/>
              </a:solidFill>
            </a:endParaRPr>
          </a:p>
          <a:p>
            <a:pPr lvl="0"/>
            <a:endParaRPr lang="zh-CN" altLang="en-US" sz="3200" b="1"/>
          </a:p>
          <a:p>
            <a:pPr lvl="0"/>
            <a:r>
              <a:rPr lang="en-US" altLang="zh-CN" sz="3200" b="1"/>
              <a:t>       </a:t>
            </a:r>
            <a:r>
              <a:rPr lang="zh-CN" altLang="en-US" sz="3200" b="1"/>
              <a:t>1926年，《阿Q正传》法译版被发表于《欧罗巴》的杂志上，法国作家罗曼·罗兰（1915年</a:t>
            </a:r>
            <a:r>
              <a:rPr sz="3200" b="1">
                <a:sym typeface="+mn-ea"/>
              </a:rPr>
              <a:t>获</a:t>
            </a:r>
            <a:r>
              <a:rPr lang="zh-CN" altLang="en-US" sz="3200" b="1"/>
              <a:t>诺贝尔文学奖）读到它，竟泪流满面!</a:t>
            </a:r>
            <a:endParaRPr lang="zh-CN" altLang="en-US" sz="3200" b="1"/>
          </a:p>
        </p:txBody>
      </p:sp>
      <p:pic>
        <p:nvPicPr>
          <p:cNvPr id="2" name="图片 1" title=""/>
          <p:cNvPicPr>
            <a:picLocks noChangeAspect="1"/>
          </p:cNvPicPr>
          <p:nvPr>
            <p:custDataLst>
              <p:tags r:id="rId6"/>
            </p:custDataLst>
          </p:nvPr>
        </p:nvPicPr>
        <p:blipFill>
          <a:blip r:embed="rId5"/>
          <a:stretch>
            <a:fillRect/>
          </a:stretch>
        </p:blipFill>
        <p:spPr>
          <a:xfrm>
            <a:off x="8308975" y="2252345"/>
            <a:ext cx="2381250" cy="333375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289" name="文本框 3" title=""/>
          <p:cNvSpPr txBox="1"/>
          <p:nvPr>
            <p:custDataLst>
              <p:tags r:id="rId3"/>
            </p:custDataLst>
          </p:nvPr>
        </p:nvSpPr>
        <p:spPr>
          <a:xfrm>
            <a:off x="578485" y="477520"/>
            <a:ext cx="11035030" cy="5133975"/>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marL="0" lvl="0" indent="457200"/>
            <a:r>
              <a:rPr lang="en-US" altLang="zh-CN" sz="3200">
                <a:latin typeface="华文楷体" panose="02010600040101010101" charset="-122"/>
                <a:ea typeface="华文楷体" panose="02010600040101010101" charset="-122"/>
              </a:rPr>
              <a:t>   </a:t>
            </a:r>
            <a:r>
              <a:rPr lang="zh-CN" altLang="en-US" sz="3600" b="1">
                <a:latin typeface="宋体" panose="02010600030101010101" pitchFamily="2" charset="-122"/>
                <a:cs typeface="宋体" panose="02010600030101010101" pitchFamily="2" charset="-122"/>
              </a:rPr>
              <a:t>王冶秋在《《阿Q正传》读书随笔》一文中谈到自己读了十四遍《阿Q正传》的种种体会：“</a:t>
            </a:r>
            <a:r>
              <a:rPr lang="zh-CN" altLang="en-US" sz="3600" b="1">
                <a:latin typeface="楷体" panose="02010609060101010101" pitchFamily="49" charset="-122"/>
                <a:ea typeface="楷体" panose="02010609060101010101" pitchFamily="49" charset="-122"/>
                <a:cs typeface="楷体" panose="02010609060101010101" pitchFamily="49" charset="-122"/>
              </a:rPr>
              <a:t>第一遍：我们会笑得肚子痛；第二遍：才咂出一点不是笑的成分；第三遍：鄙弃阿Q的为人；第四遍：鄙弃化为同情；第五遍：同情化为深思的眼泪；第六遍：阿Q还是阿Q；第七遍：阿Q向自己身上扑来；第八遍：合二为一；第九遍：又一次化为你的亲戚故旧；第十遍：扩大到你的左邻右舍；第十一遍：扩大到全国；第十二遍：甚至洋人的国土；第十三遍：你觉得它是一个镜；第十四遍：也许是警报器。</a:t>
            </a:r>
            <a:r>
              <a:rPr lang="zh-CN" altLang="en-US" sz="3600" b="1">
                <a:latin typeface="宋体" panose="02010600030101010101" pitchFamily="2" charset="-122"/>
                <a:cs typeface="宋体" panose="02010600030101010101" pitchFamily="2" charset="-122"/>
              </a:rPr>
              <a:t>”</a:t>
            </a:r>
            <a:endParaRPr lang="zh-CN" altLang="en-US" sz="3600" b="1">
              <a:latin typeface="宋体" panose="02010600030101010101" pitchFamily="2" charset="-122"/>
              <a:cs typeface="宋体" panose="02010600030101010101" pitchFamily="2" charset="-122"/>
            </a:endParaRPr>
          </a:p>
        </p:txBody>
      </p:sp>
      <p:sp>
        <p:nvSpPr>
          <p:cNvPr id="12290" name="文本框 4" title=""/>
          <p:cNvSpPr txBox="1"/>
          <p:nvPr>
            <p:custDataLst>
              <p:tags r:id="rId4"/>
            </p:custDataLst>
          </p:nvPr>
        </p:nvSpPr>
        <p:spPr>
          <a:xfrm>
            <a:off x="1847850" y="6212840"/>
            <a:ext cx="4686300" cy="645160"/>
          </a:xfrm>
          <a:prstGeom prst="rect">
            <a:avLst/>
          </a:prstGeom>
          <a:noFill/>
          <a:ln>
            <a:noFill/>
            <a:miter lim="800000"/>
          </a:ln>
        </p:spPr>
        <p:txBody>
          <a:bodyPr wrap="squar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600" b="1">
                <a:solidFill>
                  <a:srgbClr val="FF0000"/>
                </a:solidFill>
                <a:latin typeface="Arial" panose="020b0604020202020204" pitchFamily="34" charset="0"/>
                <a:ea typeface="宋体" panose="02010600030101010101" pitchFamily="2" charset="-122"/>
              </a:rPr>
              <a:t>你读出了什么？</a:t>
            </a:r>
            <a:endParaRPr lang="zh-CN" altLang="en-US" sz="3600" b="1">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12289"/>
                                        </p:tgtEl>
                                        <p:attrNameLst>
                                          <p:attrName>style.visibility</p:attrName>
                                        </p:attrNameLst>
                                      </p:cBhvr>
                                      <p:to>
                                        <p:strVal val="visible"/>
                                      </p:to>
                                    </p:set>
                                    <p:animEffect transition="in" filter="fade">
                                      <p:cBhvr>
                                        <p:cTn id="13" dur="1000"/>
                                        <p:tgtEl>
                                          <p:spTgt spid="12289"/>
                                        </p:tgtEl>
                                      </p:cBhvr>
                                    </p:animEffect>
                                    <p:anim calcmode="lin" valueType="num">
                                      <p:cBhvr>
                                        <p:cTn id="14" dur="1000" fill="hold"/>
                                        <p:tgtEl>
                                          <p:spTgt spid="12289"/>
                                        </p:tgtEl>
                                        <p:attrNameLst>
                                          <p:attrName>ppt_x</p:attrName>
                                        </p:attrNameLst>
                                      </p:cBhvr>
                                      <p:tavLst>
                                        <p:tav tm="0">
                                          <p:val>
                                            <p:strVal val="#ppt_x-.1"/>
                                          </p:val>
                                        </p:tav>
                                        <p:tav tm="100000">
                                          <p:val>
                                            <p:strVal val="#ppt_x"/>
                                          </p:val>
                                        </p:tav>
                                      </p:tavLst>
                                    </p:anim>
                                    <p:anim calcmode="lin" valueType="num">
                                      <p:cBhvr>
                                        <p:cTn id="15" dur="1000" fill="hold"/>
                                        <p:tgtEl>
                                          <p:spTgt spid="122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89"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14" name="TextBox 13" title=""/>
          <p:cNvSpPr txBox="1"/>
          <p:nvPr>
            <p:custDataLst>
              <p:tags r:id="rId4"/>
            </p:custDataLst>
          </p:nvPr>
        </p:nvSpPr>
        <p:spPr>
          <a:xfrm>
            <a:off x="983433" y="344684"/>
            <a:ext cx="2731838" cy="369332"/>
          </a:xfrm>
          <a:prstGeom prst="rect">
            <a:avLst/>
          </a:prstGeom>
          <a:noFill/>
        </p:spPr>
        <p:txBody>
          <a:bodyPr wrap="none" rtlCol="0">
            <a:spAutoFit/>
          </a:bodyPr>
          <a:lstStyle/>
          <a:p>
            <a:r>
              <a:rPr lang="zh-CN" altLang="en-US">
                <a:solidFill>
                  <a:srgbClr val="4C4C4C"/>
                </a:solidFill>
                <a:latin typeface="印品黑体" panose="00000500000000000000" pitchFamily="2" charset="-122"/>
                <a:ea typeface="印品黑体" panose="00000500000000000000" pitchFamily="2" charset="-122"/>
              </a:rPr>
              <a:t>文本常识积累 </a:t>
            </a:r>
            <a:r>
              <a:rPr lang="en-US" altLang="zh-CN" b="1">
                <a:solidFill>
                  <a:srgbClr val="4C4C4C"/>
                </a:solidFill>
                <a:latin typeface="印品黑体" panose="00000500000000000000" pitchFamily="2" charset="-122"/>
                <a:ea typeface="印品黑体" panose="00000500000000000000" pitchFamily="2" charset="-122"/>
              </a:rPr>
              <a:t>·</a:t>
            </a:r>
            <a:r>
              <a:rPr lang="en-US" altLang="zh-CN">
                <a:solidFill>
                  <a:srgbClr val="4C4C4C"/>
                </a:solidFill>
                <a:latin typeface="印品黑体" panose="00000500000000000000" pitchFamily="2" charset="-122"/>
                <a:ea typeface="印品黑体" panose="00000500000000000000" pitchFamily="2" charset="-122"/>
              </a:rPr>
              <a:t> </a:t>
            </a:r>
            <a:r>
              <a:rPr lang="zh-CN" altLang="en-US">
                <a:solidFill>
                  <a:srgbClr val="4C4C4C"/>
                </a:solidFill>
                <a:latin typeface="印品黑体" panose="00000500000000000000" pitchFamily="2" charset="-122"/>
                <a:ea typeface="印品黑体" panose="00000500000000000000" pitchFamily="2" charset="-122"/>
              </a:rPr>
              <a:t>题目解说</a:t>
            </a:r>
            <a:endParaRPr lang="en-US" altLang="zh-CN">
              <a:solidFill>
                <a:srgbClr val="4C4C4C"/>
              </a:solidFill>
              <a:latin typeface="印品黑体" panose="00000500000000000000" pitchFamily="2" charset="-122"/>
              <a:ea typeface="印品黑体" panose="00000500000000000000" pitchFamily="2" charset="-122"/>
            </a:endParaRPr>
          </a:p>
        </p:txBody>
      </p:sp>
      <p:cxnSp>
        <p:nvCxnSpPr>
          <p:cNvPr id="15" name="直接连接符 14" title=""/>
          <p:cNvCxnSpPr>
            <a:endCxn id="16" idx="11"/>
          </p:cNvCxnSpPr>
          <p:nvPr>
            <p:custDataLst>
              <p:tags r:id="rId5"/>
            </p:custDataLst>
          </p:nvPr>
        </p:nvCxnSpPr>
        <p:spPr>
          <a:xfrm flipV="1">
            <a:off x="581616" y="790650"/>
            <a:ext cx="10698961" cy="4534"/>
          </a:xfrm>
          <a:prstGeom prst="line">
            <a:avLst/>
          </a:prstGeom>
          <a:ln>
            <a:solidFill>
              <a:srgbClr val="BABEBD"/>
            </a:solidFill>
          </a:ln>
        </p:spPr>
        <p:style>
          <a:lnRef idx="1">
            <a:schemeClr val="accent1"/>
          </a:lnRef>
          <a:fillRef idx="0">
            <a:schemeClr val="accent1"/>
          </a:fillRef>
          <a:effectRef idx="0">
            <a:schemeClr val="accent1"/>
          </a:effectRef>
          <a:fontRef idx="minor">
            <a:schemeClr val="tx1"/>
          </a:fontRef>
        </p:style>
      </p:cxnSp>
      <p:sp>
        <p:nvSpPr>
          <p:cNvPr id="16" name="Freeform 6" title=""/>
          <p:cNvSpPr>
            <a:spLocks noEditPoints="1"/>
          </p:cNvSpPr>
          <p:nvPr>
            <p:custDataLst>
              <p:tags r:id="rId6"/>
            </p:custDataLst>
          </p:nvPr>
        </p:nvSpPr>
        <p:spPr bwMode="auto">
          <a:xfrm>
            <a:off x="11280577" y="363136"/>
            <a:ext cx="425905" cy="427514"/>
          </a:xfrm>
          <a:custGeom>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noFill/>
          <a:ln w="12700" cap="rnd">
            <a:solidFill>
              <a:srgbClr val="56505B"/>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ndParaRPr>
          </a:p>
        </p:txBody>
      </p:sp>
      <p:sp>
        <p:nvSpPr>
          <p:cNvPr id="30" name="椭圆 29" title=""/>
          <p:cNvSpPr/>
          <p:nvPr>
            <p:custDataLst>
              <p:tags r:id="rId7"/>
            </p:custDataLst>
          </p:nvPr>
        </p:nvSpPr>
        <p:spPr>
          <a:xfrm>
            <a:off x="605614" y="385350"/>
            <a:ext cx="288000" cy="288000"/>
          </a:xfrm>
          <a:prstGeom prst="ellipse">
            <a:avLst/>
          </a:prstGeom>
          <a:solidFill>
            <a:srgbClr val="A08C7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ndParaRPr>
          </a:p>
        </p:txBody>
      </p:sp>
      <p:sp>
        <p:nvSpPr>
          <p:cNvPr id="20" name="文本框 19" title=""/>
          <p:cNvSpPr txBox="1"/>
          <p:nvPr>
            <p:custDataLst>
              <p:tags r:id="rId8"/>
            </p:custDataLst>
          </p:nvPr>
        </p:nvSpPr>
        <p:spPr>
          <a:xfrm>
            <a:off x="501650" y="1574165"/>
            <a:ext cx="10994390" cy="2712720"/>
          </a:xfrm>
          <a:prstGeom prst="rect">
            <a:avLst/>
          </a:prstGeom>
          <a:noFill/>
        </p:spPr>
        <p:txBody>
          <a:bodyPr wrap="square">
            <a:spAutoFit/>
          </a:bodyPr>
          <a:lstStyle/>
          <a:p>
            <a:pPr indent="457200" algn="just">
              <a:lnSpc>
                <a:spcPct val="150000"/>
              </a:lnSpc>
              <a:spcAft>
                <a:spcPts val="1000"/>
              </a:spcAft>
            </a:pPr>
            <a:r>
              <a:rPr lang="zh-CN" altLang="en-US" sz="3600" kern="100">
                <a:solidFill>
                  <a:srgbClr val="FF0000"/>
                </a:solidFill>
                <a:latin typeface="微软雅黑" panose="020b0503020204020204" charset="-122"/>
                <a:ea typeface="微软雅黑"/>
                <a:cs typeface="Arial" panose="020b0604020202020204" pitchFamily="34" charset="0"/>
              </a:rPr>
              <a:t>①“阿</a:t>
            </a:r>
            <a:r>
              <a:rPr lang="en-US" altLang="zh-CN" sz="3600" kern="100">
                <a:solidFill>
                  <a:srgbClr val="FF0000"/>
                </a:solidFill>
                <a:latin typeface="微软雅黑" panose="020b0503020204020204" charset="-122"/>
                <a:ea typeface="微软雅黑"/>
                <a:cs typeface="Arial" panose="020b0604020202020204" pitchFamily="34" charset="0"/>
              </a:rPr>
              <a:t>Q”</a:t>
            </a:r>
            <a:r>
              <a:rPr lang="zh-CN" altLang="en-US" sz="3600" kern="100">
                <a:solidFill>
                  <a:srgbClr val="FF0000"/>
                </a:solidFill>
                <a:latin typeface="微软雅黑" panose="020b0503020204020204" charset="-122"/>
                <a:ea typeface="微软雅黑"/>
                <a:cs typeface="Arial" panose="020b0604020202020204" pitchFamily="34" charset="0"/>
              </a:rPr>
              <a:t>是小说中的主人公。</a:t>
            </a:r>
            <a:endParaRPr lang="zh-CN" altLang="en-US" sz="3600" kern="100">
              <a:solidFill>
                <a:srgbClr val="FF0000"/>
              </a:solidFill>
              <a:latin typeface="微软雅黑" panose="020b0503020204020204" charset="-122"/>
              <a:ea typeface="微软雅黑"/>
              <a:cs typeface="Arial" panose="020b0604020202020204" pitchFamily="34" charset="0"/>
            </a:endParaRPr>
          </a:p>
          <a:p>
            <a:pPr indent="457200" algn="just">
              <a:lnSpc>
                <a:spcPct val="150000"/>
              </a:lnSpc>
              <a:spcAft>
                <a:spcPts val="1000"/>
              </a:spcAft>
            </a:pPr>
            <a:r>
              <a:rPr lang="zh-CN" altLang="en-US" sz="3600" kern="100">
                <a:solidFill>
                  <a:srgbClr val="FF0000"/>
                </a:solidFill>
                <a:latin typeface="微软雅黑" panose="020b0503020204020204" charset="-122"/>
                <a:ea typeface="微软雅黑"/>
                <a:cs typeface="Arial" panose="020b0604020202020204" pitchFamily="34" charset="0"/>
              </a:rPr>
              <a:t>②“正传”指章回体小说、评书等的正文，也指所要叙述的正题，这里引申为“本传”的意思。</a:t>
            </a:r>
            <a:endParaRPr lang="zh-CN" altLang="en-US" sz="3600" kern="100">
              <a:solidFill>
                <a:srgbClr val="FF0000"/>
              </a:solidFill>
              <a:latin typeface="微软雅黑" panose="020b0503020204020204" charset="-122"/>
              <a:ea typeface="微软雅黑"/>
              <a:cs typeface="Arial" panose="020b0604020202020204" pitchFamily="34" charset="0"/>
            </a:endParaRPr>
          </a:p>
        </p:txBody>
      </p:sp>
    </p:spTree>
  </p:cSld>
  <p:clrMapOvr>
    <a:masterClrMapping/>
  </p:clrMapOvr>
  <p:transition spd="med" advClick="0"/>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 name=""/>
        <p:cNvGrpSpPr/>
        <p:nvPr>
          <p:custDataLst>
            <p:tags r:id="rId3"/>
          </p:custDataLst>
        </p:nvPr>
      </p:nvGrpSpPr>
      <p:grpSpPr>
        <a:xfrm>
          <a:off x="0" y="0"/>
          <a:ext cx="0" cy="0"/>
        </a:xfrm>
      </p:grpSpPr>
      <p:pic>
        <p:nvPicPr>
          <p:cNvPr id="5" name="Picture Placeholder 4" title=""/>
          <p:cNvPicPr>
            <a:picLocks noGrp="1" noChangeAspect="1"/>
          </p:cNvPicPr>
          <p:nvPr>
            <p:ph type="pic" sz="quarter" idx="19"/>
            <p:custDataLst>
              <p:tags r:id="rId5"/>
            </p:custDataLst>
          </p:nvPr>
        </p:nvPicPr>
        <p:blipFill>
          <a:blip r:embed="rId4"/>
          <a:srcRect t="179" b="179"/>
          <a:stretch>
            <a:fillRect/>
          </a:stretch>
        </p:blipFill>
        <p:spPr>
          <a:xfrm>
            <a:off x="9144960" y="2434590"/>
            <a:ext cx="3046420" cy="2895600"/>
          </a:xfrm>
        </p:spPr>
      </p:pic>
      <p:pic>
        <p:nvPicPr>
          <p:cNvPr id="9" name="图片 8" title=""/>
          <p:cNvPicPr>
            <a:picLocks noChangeAspect="1"/>
          </p:cNvPicPr>
          <p:nvPr>
            <p:custDataLst>
              <p:tags r:id="rId8"/>
            </p:custDataLst>
          </p:nvPr>
        </p:nvPicPr>
        <p:blipFill>
          <a:blip r:embed="rId7"/>
          <a:stretch>
            <a:fillRect/>
          </a:stretch>
        </p:blipFill>
        <p:spPr>
          <a:xfrm rot="5400000">
            <a:off x="2595226" y="-1679689"/>
            <a:ext cx="585351" cy="4636460"/>
          </a:xfrm>
          <a:prstGeom prst="rect">
            <a:avLst/>
          </a:prstGeom>
          <a:blipFill dpi="0" rotWithShape="1">
            <a:blip r:embed="rId6"/>
            <a:tile tx="0" ty="0" sx="100000" sy="100000" flip="none" algn="tl"/>
          </a:blipFill>
        </p:spPr>
      </p:pic>
      <p:sp>
        <p:nvSpPr>
          <p:cNvPr id="8" name="文本框 7" title=""/>
          <p:cNvSpPr txBox="1"/>
          <p:nvPr>
            <p:custDataLst>
              <p:tags r:id="rId9"/>
            </p:custDataLst>
          </p:nvPr>
        </p:nvSpPr>
        <p:spPr>
          <a:xfrm>
            <a:off x="1336623" y="253141"/>
            <a:ext cx="3430402" cy="768350"/>
          </a:xfrm>
          <a:prstGeom prst="rect">
            <a:avLst/>
          </a:prstGeom>
          <a:noFill/>
        </p:spPr>
        <p:txBody>
          <a:bodyPr wrap="square" rtlCol="0">
            <a:spAutoFit/>
          </a:bodyPr>
          <a:lstStyle>
            <a:defPPr>
              <a:defRPr lang="zh-CN"/>
            </a:defPPr>
            <a:lvl1pPr>
              <a:defRPr sz="8800">
                <a:solidFill>
                  <a:prstClr val="white"/>
                </a:solidFill>
                <a:latin typeface="仿宋" panose="02010609060101010101" pitchFamily="49" charset="-122"/>
                <a:ea typeface="仿宋" panose="02010609060101010101" pitchFamily="49" charset="-122"/>
              </a:defRPr>
            </a:lvl1pPr>
          </a:lstStyle>
          <a:p>
            <a:pPr algn="dist"/>
            <a:r>
              <a:rPr lang="zh-CN" altLang="en-US" sz="4400"/>
              <a:t>明字音</a:t>
            </a:r>
            <a:endParaRPr lang="zh-CN" altLang="en-US" sz="4400"/>
          </a:p>
        </p:txBody>
      </p:sp>
      <p:sp>
        <p:nvSpPr>
          <p:cNvPr id="13" name="文本框 12" title=""/>
          <p:cNvSpPr txBox="1"/>
          <p:nvPr>
            <p:custDataLst>
              <p:tags r:id="rId10"/>
            </p:custDataLst>
          </p:nvPr>
        </p:nvSpPr>
        <p:spPr>
          <a:xfrm>
            <a:off x="666115" y="1299210"/>
            <a:ext cx="7836535" cy="8585835"/>
          </a:xfrm>
          <a:prstGeom prst="rect">
            <a:avLst/>
          </a:prstGeom>
          <a:noFill/>
        </p:spPr>
        <p:txBody>
          <a:bodyPr wrap="square" rtlCol="0">
            <a:spAutoFit/>
          </a:bodyPr>
          <a:lstStyle/>
          <a:p>
            <a:pPr>
              <a:lnSpc>
                <a:spcPct val="200000"/>
              </a:lnSpc>
            </a:pPr>
            <a:r>
              <a:rPr lang="zh-CN" altLang="zh-CN" sz="3200">
                <a:latin typeface="微软雅黑" panose="020b0503020204020204" charset="-122"/>
                <a:ea typeface="微软雅黑"/>
              </a:rPr>
              <a:t>土谷</a:t>
            </a:r>
            <a:r>
              <a:rPr lang="zh-CN" altLang="zh-CN" sz="3200">
                <a:solidFill>
                  <a:srgbClr val="FF0000"/>
                </a:solidFill>
                <a:latin typeface="微软雅黑" panose="020b0503020204020204" charset="-122"/>
                <a:ea typeface="微软雅黑"/>
              </a:rPr>
              <a:t>祠</a:t>
            </a:r>
            <a:r>
              <a:rPr lang="zh-CN" altLang="zh-CN" sz="3200">
                <a:latin typeface="微软雅黑" panose="020b0503020204020204" charset="-122"/>
                <a:ea typeface="微软雅黑"/>
              </a:rPr>
              <a:t>（</a:t>
            </a:r>
            <a:r>
              <a:rPr lang="en-US" altLang="zh-CN" sz="3200" b="1" err="1">
                <a:solidFill>
                  <a:srgbClr val="FF0000"/>
                </a:solidFill>
                <a:latin typeface="微软雅黑" panose="020b0503020204020204" charset="-122"/>
                <a:ea typeface="微软雅黑"/>
              </a:rPr>
              <a:t>cí</a:t>
            </a:r>
            <a:r>
              <a:rPr lang="zh-CN" altLang="zh-CN" sz="3200">
                <a:latin typeface="微软雅黑" panose="020b0503020204020204" charset="-122"/>
                <a:ea typeface="微软雅黑"/>
              </a:rPr>
              <a:t>）   </a:t>
            </a:r>
            <a:r>
              <a:rPr lang="en-US" altLang="zh-CN" sz="3200">
                <a:latin typeface="微软雅黑" panose="020b0503020204020204" charset="-122"/>
                <a:ea typeface="微软雅黑"/>
              </a:rPr>
              <a:t>     </a:t>
            </a:r>
            <a:r>
              <a:rPr lang="zh-CN" altLang="zh-CN" sz="3200">
                <a:solidFill>
                  <a:srgbClr val="FF0000"/>
                </a:solidFill>
                <a:latin typeface="微软雅黑" panose="020b0503020204020204" charset="-122"/>
                <a:ea typeface="微软雅黑"/>
              </a:rPr>
              <a:t>舂</a:t>
            </a:r>
            <a:r>
              <a:rPr lang="zh-CN" altLang="zh-CN" sz="3200">
                <a:latin typeface="微软雅黑" panose="020b0503020204020204" charset="-122"/>
                <a:ea typeface="微软雅黑"/>
              </a:rPr>
              <a:t>米（</a:t>
            </a:r>
            <a:r>
              <a:rPr lang="en-US" altLang="zh-CN" sz="3200" b="1" err="1">
                <a:solidFill>
                  <a:srgbClr val="FF0000"/>
                </a:solidFill>
                <a:latin typeface="微软雅黑" panose="020b0503020204020204" charset="-122"/>
                <a:ea typeface="微软雅黑"/>
              </a:rPr>
              <a:t>chōnɡ</a:t>
            </a:r>
            <a:r>
              <a:rPr lang="zh-CN" altLang="zh-CN" sz="3200">
                <a:latin typeface="微软雅黑" panose="020b0503020204020204" charset="-122"/>
                <a:ea typeface="微软雅黑"/>
              </a:rPr>
              <a:t>） </a:t>
            </a:r>
            <a:endParaRPr lang="zh-CN" altLang="zh-CN" sz="3200">
              <a:latin typeface="微软雅黑" panose="020b0503020204020204" charset="-122"/>
              <a:ea typeface="微软雅黑"/>
            </a:endParaRPr>
          </a:p>
          <a:p>
            <a:pPr>
              <a:lnSpc>
                <a:spcPct val="200000"/>
              </a:lnSpc>
            </a:pPr>
            <a:r>
              <a:rPr lang="zh-CN" altLang="zh-CN" sz="3200">
                <a:latin typeface="微软雅黑" panose="020b0503020204020204" charset="-122"/>
                <a:ea typeface="微软雅黑"/>
              </a:rPr>
              <a:t>根</a:t>
            </a:r>
            <a:r>
              <a:rPr lang="zh-CN" altLang="zh-CN" sz="3200">
                <a:solidFill>
                  <a:srgbClr val="FF0000"/>
                </a:solidFill>
                <a:latin typeface="微软雅黑" panose="020b0503020204020204" charset="-122"/>
                <a:ea typeface="微软雅黑"/>
              </a:rPr>
              <a:t>柢</a:t>
            </a:r>
            <a:r>
              <a:rPr lang="zh-CN" altLang="zh-CN" sz="3200">
                <a:latin typeface="微软雅黑" panose="020b0503020204020204" charset="-122"/>
                <a:ea typeface="微软雅黑"/>
              </a:rPr>
              <a:t>（</a:t>
            </a:r>
            <a:r>
              <a:rPr lang="en-US" altLang="zh-CN" sz="3200" b="1" err="1">
                <a:solidFill>
                  <a:srgbClr val="FF0000"/>
                </a:solidFill>
                <a:latin typeface="微软雅黑" panose="020b0503020204020204" charset="-122"/>
                <a:ea typeface="微软雅黑"/>
              </a:rPr>
              <a:t>dǐ</a:t>
            </a:r>
            <a:r>
              <a:rPr lang="zh-CN" altLang="zh-CN" sz="3200">
                <a:latin typeface="微软雅黑" panose="020b0503020204020204" charset="-122"/>
                <a:ea typeface="微软雅黑"/>
              </a:rPr>
              <a:t>）  </a:t>
            </a:r>
            <a:r>
              <a:rPr lang="zh-CN" altLang="en-US" sz="3200">
                <a:latin typeface="微软雅黑" panose="020b0503020204020204" charset="-122"/>
                <a:ea typeface="微软雅黑"/>
              </a:rPr>
              <a:t>       </a:t>
            </a:r>
            <a:r>
              <a:rPr lang="zh-CN" altLang="zh-CN" sz="3200">
                <a:latin typeface="微软雅黑" panose="020b0503020204020204" charset="-122"/>
                <a:ea typeface="微软雅黑"/>
              </a:rPr>
              <a:t>癞</a:t>
            </a:r>
            <a:r>
              <a:rPr lang="zh-CN" altLang="zh-CN" sz="3200">
                <a:solidFill>
                  <a:srgbClr val="FF0000"/>
                </a:solidFill>
                <a:latin typeface="微软雅黑" panose="020b0503020204020204" charset="-122"/>
                <a:ea typeface="微软雅黑"/>
              </a:rPr>
              <a:t>疮</a:t>
            </a:r>
            <a:r>
              <a:rPr lang="zh-CN" altLang="zh-CN" sz="3200">
                <a:latin typeface="微软雅黑" panose="020b0503020204020204" charset="-122"/>
                <a:ea typeface="微软雅黑"/>
              </a:rPr>
              <a:t>疤（</a:t>
            </a:r>
            <a:r>
              <a:rPr lang="en-US" altLang="zh-CN" sz="3200" b="1" err="1">
                <a:solidFill>
                  <a:srgbClr val="FF0000"/>
                </a:solidFill>
                <a:latin typeface="微软雅黑" panose="020b0503020204020204" charset="-122"/>
                <a:ea typeface="微软雅黑"/>
              </a:rPr>
              <a:t>chuānɡ</a:t>
            </a:r>
            <a:r>
              <a:rPr lang="zh-CN" altLang="zh-CN" sz="3200">
                <a:latin typeface="微软雅黑" panose="020b0503020204020204" charset="-122"/>
                <a:ea typeface="微软雅黑"/>
              </a:rPr>
              <a:t>）</a:t>
            </a:r>
            <a:endParaRPr lang="zh-CN" altLang="zh-CN" sz="3200">
              <a:latin typeface="微软雅黑" panose="020b0503020204020204" charset="-122"/>
              <a:ea typeface="微软雅黑"/>
            </a:endParaRPr>
          </a:p>
          <a:p>
            <a:pPr>
              <a:lnSpc>
                <a:spcPct val="200000"/>
              </a:lnSpc>
            </a:pPr>
            <a:r>
              <a:rPr lang="zh-CN" altLang="zh-CN" sz="3200">
                <a:latin typeface="微软雅黑" panose="020b0503020204020204" charset="-122"/>
                <a:ea typeface="微软雅黑"/>
              </a:rPr>
              <a:t>敌</a:t>
            </a:r>
            <a:r>
              <a:rPr lang="zh-CN" altLang="zh-CN" sz="3200">
                <a:solidFill>
                  <a:srgbClr val="FF0000"/>
                </a:solidFill>
                <a:latin typeface="微软雅黑" panose="020b0503020204020204" charset="-122"/>
                <a:ea typeface="微软雅黑"/>
              </a:rPr>
              <a:t>忾</a:t>
            </a:r>
            <a:r>
              <a:rPr lang="zh-CN" altLang="zh-CN" sz="3200">
                <a:latin typeface="微软雅黑" panose="020b0503020204020204" charset="-122"/>
                <a:ea typeface="微软雅黑"/>
              </a:rPr>
              <a:t>（</a:t>
            </a:r>
            <a:r>
              <a:rPr lang="en-US" altLang="zh-CN" sz="3200" b="1" err="1">
                <a:solidFill>
                  <a:srgbClr val="FF0000"/>
                </a:solidFill>
                <a:latin typeface="微软雅黑" panose="020b0503020204020204" charset="-122"/>
                <a:ea typeface="微软雅黑"/>
              </a:rPr>
              <a:t>kài</a:t>
            </a:r>
            <a:r>
              <a:rPr lang="zh-CN" altLang="zh-CN" sz="3200">
                <a:latin typeface="微软雅黑" panose="020b0503020204020204" charset="-122"/>
                <a:ea typeface="微软雅黑"/>
              </a:rPr>
              <a:t>） </a:t>
            </a:r>
            <a:r>
              <a:rPr lang="en-US" altLang="zh-CN" sz="3200">
                <a:latin typeface="微软雅黑" panose="020b0503020204020204" charset="-122"/>
                <a:ea typeface="微软雅黑"/>
              </a:rPr>
              <a:t>  </a:t>
            </a:r>
            <a:r>
              <a:rPr lang="zh-CN" altLang="en-US" sz="3200">
                <a:latin typeface="微软雅黑" panose="020b0503020204020204" charset="-122"/>
                <a:ea typeface="微软雅黑"/>
              </a:rPr>
              <a:t> </a:t>
            </a:r>
            <a:r>
              <a:rPr lang="en-US" altLang="zh-CN" sz="3200">
                <a:latin typeface="微软雅黑" panose="020b0503020204020204" charset="-122"/>
                <a:ea typeface="微软雅黑"/>
              </a:rPr>
              <a:t>     </a:t>
            </a:r>
            <a:r>
              <a:rPr lang="zh-CN" altLang="zh-CN" sz="3200">
                <a:latin typeface="微软雅黑" panose="020b0503020204020204" charset="-122"/>
                <a:ea typeface="微软雅黑"/>
              </a:rPr>
              <a:t>下</a:t>
            </a:r>
            <a:r>
              <a:rPr lang="zh-CN" altLang="zh-CN" sz="3200">
                <a:solidFill>
                  <a:srgbClr val="FF0000"/>
                </a:solidFill>
                <a:latin typeface="微软雅黑" panose="020b0503020204020204" charset="-122"/>
                <a:ea typeface="微软雅黑"/>
              </a:rPr>
              <a:t>箸</a:t>
            </a:r>
            <a:r>
              <a:rPr lang="zh-CN" altLang="zh-CN" sz="3200">
                <a:latin typeface="微软雅黑" panose="020b0503020204020204" charset="-122"/>
                <a:ea typeface="微软雅黑"/>
              </a:rPr>
              <a:t>（</a:t>
            </a:r>
            <a:r>
              <a:rPr lang="en-US" altLang="zh-CN" sz="3200" b="1" err="1">
                <a:solidFill>
                  <a:srgbClr val="FF0000"/>
                </a:solidFill>
                <a:latin typeface="微软雅黑" panose="020b0503020204020204" charset="-122"/>
                <a:ea typeface="微软雅黑"/>
              </a:rPr>
              <a:t>zhù</a:t>
            </a:r>
            <a:r>
              <a:rPr lang="zh-CN" altLang="zh-CN" sz="3200">
                <a:latin typeface="微软雅黑" panose="020b0503020204020204" charset="-122"/>
                <a:ea typeface="微软雅黑"/>
              </a:rPr>
              <a:t>） </a:t>
            </a:r>
            <a:r>
              <a:rPr lang="en-US" altLang="zh-CN" sz="3200">
                <a:latin typeface="微软雅黑" panose="020b0503020204020204" charset="-122"/>
                <a:ea typeface="微软雅黑"/>
              </a:rPr>
              <a:t>     </a:t>
            </a:r>
            <a:r>
              <a:rPr lang="zh-CN" altLang="en-US" sz="3200">
                <a:latin typeface="微软雅黑" panose="020b0503020204020204" charset="-122"/>
                <a:ea typeface="微软雅黑"/>
              </a:rPr>
              <a:t> </a:t>
            </a:r>
            <a:endParaRPr lang="zh-CN" altLang="en-US" sz="3200">
              <a:latin typeface="微软雅黑" panose="020b0503020204020204" charset="-122"/>
              <a:ea typeface="微软雅黑"/>
            </a:endParaRPr>
          </a:p>
          <a:p>
            <a:pPr>
              <a:lnSpc>
                <a:spcPct val="200000"/>
              </a:lnSpc>
            </a:pPr>
            <a:r>
              <a:rPr lang="zh-CN" altLang="zh-CN" sz="3200">
                <a:latin typeface="微软雅黑" panose="020b0503020204020204" charset="-122"/>
                <a:ea typeface="微软雅黑"/>
              </a:rPr>
              <a:t>醉</a:t>
            </a:r>
            <a:r>
              <a:rPr lang="zh-CN" altLang="zh-CN" sz="3200">
                <a:solidFill>
                  <a:srgbClr val="FF0000"/>
                </a:solidFill>
                <a:latin typeface="微软雅黑" panose="020b0503020204020204" charset="-122"/>
                <a:ea typeface="微软雅黑"/>
              </a:rPr>
              <a:t>醺</a:t>
            </a:r>
            <a:r>
              <a:rPr lang="zh-CN" altLang="zh-CN" sz="3200">
                <a:latin typeface="微软雅黑" panose="020b0503020204020204" charset="-122"/>
                <a:ea typeface="微软雅黑"/>
              </a:rPr>
              <a:t>醺（</a:t>
            </a:r>
            <a:r>
              <a:rPr lang="en-US" altLang="zh-CN" sz="3200" b="1" err="1">
                <a:solidFill>
                  <a:srgbClr val="FF0000"/>
                </a:solidFill>
                <a:latin typeface="微软雅黑" panose="020b0503020204020204" charset="-122"/>
                <a:ea typeface="微软雅黑"/>
              </a:rPr>
              <a:t>xūn</a:t>
            </a:r>
            <a:r>
              <a:rPr lang="zh-CN" altLang="zh-CN" sz="3200">
                <a:latin typeface="微软雅黑" panose="020b0503020204020204" charset="-122"/>
                <a:ea typeface="微软雅黑"/>
              </a:rPr>
              <a:t>） </a:t>
            </a:r>
            <a:r>
              <a:rPr lang="en-US" altLang="zh-CN" sz="3200">
                <a:latin typeface="微软雅黑" panose="020b0503020204020204" charset="-122"/>
                <a:ea typeface="微软雅黑"/>
              </a:rPr>
              <a:t>   </a:t>
            </a:r>
            <a:r>
              <a:rPr lang="zh-CN" altLang="zh-CN" sz="3200">
                <a:latin typeface="微软雅黑" panose="020b0503020204020204" charset="-122"/>
                <a:ea typeface="微软雅黑"/>
              </a:rPr>
              <a:t>口</a:t>
            </a:r>
            <a:r>
              <a:rPr lang="zh-CN" altLang="zh-CN" sz="3200">
                <a:solidFill>
                  <a:srgbClr val="FF0000"/>
                </a:solidFill>
                <a:latin typeface="微软雅黑" panose="020b0503020204020204" charset="-122"/>
                <a:ea typeface="微软雅黑"/>
              </a:rPr>
              <a:t>讷</a:t>
            </a:r>
            <a:r>
              <a:rPr lang="zh-CN" altLang="zh-CN" sz="3200">
                <a:latin typeface="微软雅黑" panose="020b0503020204020204" charset="-122"/>
                <a:ea typeface="微软雅黑"/>
              </a:rPr>
              <a:t>（</a:t>
            </a:r>
            <a:r>
              <a:rPr lang="en-US" altLang="zh-CN" sz="3200" b="1" err="1">
                <a:solidFill>
                  <a:srgbClr val="FF0000"/>
                </a:solidFill>
                <a:latin typeface="微软雅黑" panose="020b0503020204020204" charset="-122"/>
                <a:ea typeface="微软雅黑"/>
              </a:rPr>
              <a:t>nè</a:t>
            </a:r>
            <a:r>
              <a:rPr lang="zh-CN" altLang="zh-CN" sz="3200">
                <a:latin typeface="微软雅黑" panose="020b0503020204020204" charset="-122"/>
                <a:ea typeface="微软雅黑"/>
              </a:rPr>
              <a:t>）</a:t>
            </a:r>
            <a:endParaRPr lang="zh-CN" altLang="zh-CN" sz="3200">
              <a:latin typeface="微软雅黑" panose="020b0503020204020204" charset="-122"/>
              <a:ea typeface="微软雅黑"/>
            </a:endParaRPr>
          </a:p>
          <a:p>
            <a:pPr>
              <a:lnSpc>
                <a:spcPct val="200000"/>
              </a:lnSpc>
            </a:pPr>
            <a:r>
              <a:rPr lang="zh-CN" altLang="en-US" sz="3200" b="1">
                <a:solidFill>
                  <a:srgbClr val="000000"/>
                </a:solidFill>
                <a:latin typeface="微软雅黑" panose="020b0503020204020204" charset="-122"/>
                <a:ea typeface="微软雅黑"/>
                <a:cs typeface="微软雅黑" panose="020b0503020204020204" charset="-122"/>
                <a:sym typeface="+mn-ea"/>
              </a:rPr>
              <a:t>穿</a:t>
            </a:r>
            <a:r>
              <a:rPr lang="zh-CN" altLang="en-US" sz="3200" b="1">
                <a:solidFill>
                  <a:srgbClr val="FF0000"/>
                </a:solidFill>
                <a:latin typeface="微软雅黑" panose="020b0503020204020204" charset="-122"/>
                <a:ea typeface="微软雅黑"/>
                <a:cs typeface="微软雅黑" panose="020b0503020204020204" charset="-122"/>
                <a:sym typeface="+mn-ea"/>
              </a:rPr>
              <a:t>凿（záo）</a:t>
            </a:r>
            <a:r>
              <a:rPr lang="en-US" altLang="zh-CN" sz="2800" b="1">
                <a:solidFill>
                  <a:srgbClr val="FF0000"/>
                </a:solidFill>
                <a:latin typeface="微软雅黑" panose="020b0503020204020204" charset="-122"/>
                <a:ea typeface="微软雅黑"/>
                <a:cs typeface="微软雅黑" panose="020b0503020204020204" charset="-122"/>
                <a:sym typeface="+mn-ea"/>
              </a:rPr>
              <a:t>   </a:t>
            </a:r>
            <a:r>
              <a:rPr lang="zh-CN" altLang="en-US" sz="3200" b="1">
                <a:solidFill>
                  <a:srgbClr val="000000"/>
                </a:solidFill>
                <a:latin typeface="微软雅黑" panose="020b0503020204020204" charset="-122"/>
                <a:ea typeface="微软雅黑"/>
                <a:cs typeface="微软雅黑" panose="020b0503020204020204" charset="-122"/>
                <a:sym typeface="+mn-ea"/>
              </a:rPr>
              <a:t>虫</a:t>
            </a:r>
            <a:r>
              <a:rPr lang="zh-CN" altLang="en-US" sz="3200" b="1">
                <a:solidFill>
                  <a:srgbClr val="FF0000"/>
                </a:solidFill>
                <a:latin typeface="微软雅黑" panose="020b0503020204020204" charset="-122"/>
                <a:ea typeface="微软雅黑"/>
                <a:cs typeface="微软雅黑" panose="020b0503020204020204" charset="-122"/>
                <a:sym typeface="+mn-ea"/>
              </a:rPr>
              <a:t>豸（zhì）</a:t>
            </a:r>
            <a:r>
              <a:rPr lang="en-US" altLang="zh-CN" sz="2800" b="1">
                <a:solidFill>
                  <a:srgbClr val="FF0000"/>
                </a:solidFill>
                <a:latin typeface="微软雅黑" panose="020b0503020204020204" charset="-122"/>
                <a:ea typeface="微软雅黑"/>
                <a:cs typeface="微软雅黑" panose="020b0503020204020204" charset="-122"/>
                <a:sym typeface="+mn-ea"/>
              </a:rPr>
              <a:t>  </a:t>
            </a:r>
            <a:r>
              <a:rPr lang="zh-CN" altLang="en-US" sz="3600" b="1">
                <a:solidFill>
                  <a:srgbClr val="000000"/>
                </a:solidFill>
                <a:latin typeface="微软雅黑" panose="020b0503020204020204" charset="-122"/>
                <a:ea typeface="微软雅黑"/>
                <a:cs typeface="微软雅黑" panose="020b0503020204020204" charset="-122"/>
                <a:sym typeface="+mn-ea"/>
              </a:rPr>
              <a:t>托庇</a:t>
            </a:r>
            <a:r>
              <a:rPr lang="zh-CN" altLang="en-US" sz="3600" b="1">
                <a:solidFill>
                  <a:srgbClr val="FF0000"/>
                </a:solidFill>
                <a:latin typeface="微软雅黑" panose="020b0503020204020204" charset="-122"/>
                <a:ea typeface="微软雅黑"/>
                <a:cs typeface="微软雅黑" panose="020b0503020204020204" charset="-122"/>
                <a:sym typeface="+mn-ea"/>
              </a:rPr>
              <a:t>（bì）</a:t>
            </a:r>
            <a:endParaRPr lang="zh-CN" altLang="en-US" sz="2800" b="1">
              <a:solidFill>
                <a:srgbClr val="FF0000"/>
              </a:solidFill>
              <a:latin typeface="微软雅黑" panose="020b0503020204020204" charset="-122"/>
              <a:ea typeface="微软雅黑"/>
              <a:cs typeface="微软雅黑" panose="020b0503020204020204" charset="-122"/>
            </a:endParaRPr>
          </a:p>
          <a:p>
            <a:pPr>
              <a:lnSpc>
                <a:spcPct val="200000"/>
              </a:lnSpc>
            </a:pPr>
            <a:r>
              <a:rPr lang="zh-CN" altLang="en-US" sz="2800" b="1">
                <a:solidFill>
                  <a:srgbClr val="000000"/>
                </a:solidFill>
                <a:latin typeface="微软雅黑" panose="020b0503020204020204" charset="-122"/>
                <a:ea typeface="微软雅黑"/>
                <a:cs typeface="微软雅黑" panose="020b0503020204020204" charset="-122"/>
                <a:sym typeface="+mn-ea"/>
              </a:rPr>
              <a:t>　</a:t>
            </a:r>
            <a:endParaRPr lang="zh-CN" altLang="en-US" sz="2800" b="1">
              <a:solidFill>
                <a:schemeClr val="dk1"/>
              </a:solidFill>
              <a:latin typeface="微软雅黑" panose="020b0503020204020204" charset="-122"/>
              <a:ea typeface="微软雅黑"/>
              <a:cs typeface="微软雅黑" panose="020b0503020204020204" charset="-122"/>
            </a:endParaRPr>
          </a:p>
          <a:p>
            <a:pPr>
              <a:lnSpc>
                <a:spcPct val="200000"/>
              </a:lnSpc>
            </a:pPr>
            <a:endParaRPr lang="zh-CN" altLang="en-US" sz="2000" b="1">
              <a:solidFill>
                <a:srgbClr val="FF0000"/>
              </a:solidFill>
              <a:latin typeface="微软雅黑" panose="020b0503020204020204" charset="-122"/>
              <a:ea typeface="微软雅黑"/>
              <a:cs typeface="微软雅黑" panose="020b0503020204020204" charset="-122"/>
            </a:endParaRPr>
          </a:p>
          <a:p>
            <a:pPr>
              <a:lnSpc>
                <a:spcPct val="200000"/>
              </a:lnSpc>
            </a:pPr>
            <a:r>
              <a:rPr lang="zh-CN" altLang="en-US" sz="3200" b="1">
                <a:solidFill>
                  <a:srgbClr val="000000"/>
                </a:solidFill>
                <a:latin typeface="微软雅黑" panose="020b0503020204020204" charset="-122"/>
                <a:ea typeface="微软雅黑"/>
                <a:cs typeface="微软雅黑" panose="020b0503020204020204" charset="-122"/>
                <a:sym typeface="+mn-ea"/>
              </a:rPr>
              <a:t>　</a:t>
            </a:r>
            <a:endParaRPr lang="zh-CN" altLang="zh-CN" sz="3200">
              <a:latin typeface="微软雅黑" panose="020b0503020204020204" charset="-122"/>
              <a:ea typeface="微软雅黑"/>
            </a:endParaRPr>
          </a:p>
          <a:p>
            <a:pPr>
              <a:lnSpc>
                <a:spcPct val="200000"/>
              </a:lnSpc>
            </a:pPr>
            <a:endParaRPr lang="zh-CN" altLang="zh-CN" sz="3200">
              <a:latin typeface="微软雅黑" panose="020b0503020204020204" charset="-122"/>
              <a:ea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126365" y="151765"/>
            <a:ext cx="11724640" cy="6554470"/>
          </a:xfrm>
          <a:prstGeom prst="rect">
            <a:avLst/>
          </a:prstGeom>
          <a:noFill/>
        </p:spPr>
        <p:txBody>
          <a:bodyPr wrap="square" rtlCol="0" anchor="t">
            <a:spAutoFit/>
          </a:bodyPr>
          <a:lstStyle/>
          <a:p>
            <a:r>
              <a:rPr lang="en-US" altLang="zh-CN" sz="2400"/>
              <a:t>  </a:t>
            </a:r>
            <a:r>
              <a:rPr lang="en-US" altLang="zh-CN" sz="2800"/>
              <a:t>    </a:t>
            </a:r>
            <a:r>
              <a:rPr lang="zh-CN" altLang="en-US" sz="2800"/>
              <a:t>我要给阿Q做正传，已经不止一两年了。但一面要做，一面又往回想，这足见我不是一个“立言”的人，因为从来不朽之笔，须传不朽之人，于是人以文传，文以人传——究竟谁靠谁传，渐渐的不甚了然起来，而终于归接到传阿Q，仿佛思想里有鬼似的。然而要做这一篇速朽的文章，才下笔，便感到万分的困难了。第一是文章的名目。孔子曰，“名不正则言不顺”。这原是应该极注意的。传的名目很繁多：列传、自传、内传、外传、别传、家传、小传……，而可惜都不合。说“列传”，这一篇并非和许多阔人排在“正史”里；说“自传”，我又并非就是阿Q；说“外传”，“内传”在那里呢？倘用“内传”，阿Q又决不是神仙。其次是“家传”，则我既不知与阿Q是否同宗，也未曾受他子孙的拜托；或说“小传”，则阿Q又更无别的“大传”了。总之，这一篇也便是“本传”，但从我的文章着想，因为文体卑下，是“引车卖浆者流”所用的话，所以不敢僭称，便从不入三教九流的小说家所谓“闲话休题言归正传”这一句套话里，取出“正传”两个字来，作为名目，即使与古人所撰《书法正传》的“正传”字面上很相混，也顾不得了。</a:t>
            </a:r>
            <a:endParaRPr lang="zh-CN" altLang="en-US" sz="28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193" name="Text Box 2" title=""/>
          <p:cNvSpPr txBox="1"/>
          <p:nvPr>
            <p:custDataLst>
              <p:tags r:id="rId3"/>
            </p:custDataLst>
          </p:nvPr>
        </p:nvSpPr>
        <p:spPr>
          <a:xfrm>
            <a:off x="2351088" y="1196975"/>
            <a:ext cx="7632700"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solidFill>
                  <a:srgbClr val="663300"/>
                </a:solidFill>
                <a:latin typeface="黑体" panose="02010609060101010101" charset="-122"/>
                <a:ea typeface="黑体" panose="02010609060101010101" charset="-122"/>
              </a:rPr>
              <a:t>第一章：序</a:t>
            </a:r>
            <a:r>
              <a:rPr lang="en-US" altLang="zh-CN" sz="2400" b="1">
                <a:latin typeface="Times New Roman" panose="02020603050405020304" pitchFamily="18" charset="0"/>
                <a:ea typeface="黑体" panose="02010609060101010101" charset="-122"/>
              </a:rPr>
              <a:t>——</a:t>
            </a:r>
            <a:r>
              <a:rPr lang="zh-CN" altLang="en-US" sz="2400" b="1">
                <a:latin typeface="黑体" panose="02010609060101010101" charset="-122"/>
                <a:ea typeface="黑体" panose="02010609060101010101" charset="-122"/>
              </a:rPr>
              <a:t>交代作传缘起，介绍阿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身世、处境</a:t>
            </a:r>
            <a:endParaRPr lang="zh-CN" altLang="en-US" sz="2400" b="1">
              <a:latin typeface="黑体" panose="02010609060101010101" charset="-122"/>
              <a:ea typeface="黑体" panose="02010609060101010101" charset="-122"/>
            </a:endParaRPr>
          </a:p>
        </p:txBody>
      </p:sp>
      <p:sp>
        <p:nvSpPr>
          <p:cNvPr id="8194" name="Text Box 3" title=""/>
          <p:cNvSpPr txBox="1">
            <a:spLocks noChangeArrowheads="1"/>
          </p:cNvSpPr>
          <p:nvPr>
            <p:custDataLst>
              <p:tags r:id="rId4"/>
            </p:custDataLst>
          </p:nvPr>
        </p:nvSpPr>
        <p:spPr bwMode="auto">
          <a:xfrm>
            <a:off x="1631950" y="2852738"/>
            <a:ext cx="576263" cy="1814830"/>
          </a:xfrm>
          <a:prstGeom prst="rect">
            <a:avLst/>
          </a:prstGeom>
          <a:noFill/>
          <a:ln w="9525">
            <a:noFill/>
            <a:miter lim="800000"/>
          </a:ln>
          <a:effectLst/>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r>
              <a:rPr lang="zh-CN" altLang="en-US" sz="2800">
                <a:solidFill>
                  <a:srgbClr val="663300"/>
                </a:solidFill>
                <a:effectLst>
                  <a:outerShdw blurRad="38100" dist="38100" dir="2700000" algn="tl">
                    <a:srgbClr val="000000">
                      <a:alpha val="43137"/>
                    </a:srgbClr>
                  </a:outerShdw>
                </a:effectLst>
                <a:latin typeface="黑体" panose="02010609060101010101" charset="-122"/>
                <a:ea typeface="黑体" panose="02010609060101010101" charset="-122"/>
              </a:rPr>
              <a:t>阿</a:t>
            </a:r>
            <a:r>
              <a:rPr lang="en-US" altLang="zh-CN" sz="2800">
                <a:solidFill>
                  <a:srgbClr val="663300"/>
                </a:solidFill>
                <a:effectLst>
                  <a:outerShdw blurRad="38100" dist="38100" dir="2700000" algn="tl">
                    <a:srgbClr val="000000">
                      <a:alpha val="43137"/>
                    </a:srgbClr>
                  </a:outerShdw>
                </a:effectLst>
                <a:latin typeface="黑体" panose="02010609060101010101" charset="-122"/>
                <a:ea typeface="黑体" panose="02010609060101010101" charset="-122"/>
              </a:rPr>
              <a:t>Q</a:t>
            </a:r>
            <a:r>
              <a:rPr lang="zh-CN" altLang="en-US" sz="2800">
                <a:solidFill>
                  <a:srgbClr val="663300"/>
                </a:solidFill>
                <a:effectLst>
                  <a:outerShdw blurRad="38100" dist="38100" dir="2700000" algn="tl">
                    <a:srgbClr val="000000">
                      <a:alpha val="43137"/>
                    </a:srgbClr>
                  </a:outerShdw>
                </a:effectLst>
                <a:latin typeface="黑体" panose="02010609060101010101" charset="-122"/>
                <a:ea typeface="黑体" panose="02010609060101010101" charset="-122"/>
              </a:rPr>
              <a:t>正传</a:t>
            </a:r>
            <a:endParaRPr lang="zh-CN" altLang="en-US" sz="2800">
              <a:solidFill>
                <a:srgbClr val="663300"/>
              </a:solidFill>
              <a:effectLst>
                <a:outerShdw blurRad="38100" dist="38100" dir="2700000" algn="tl">
                  <a:srgbClr val="000000">
                    <a:alpha val="43137"/>
                  </a:srgbClr>
                </a:outerShdw>
              </a:effectLst>
              <a:latin typeface="黑体" panose="02010609060101010101" charset="-122"/>
              <a:ea typeface="黑体" panose="02010609060101010101" charset="-122"/>
            </a:endParaRPr>
          </a:p>
        </p:txBody>
      </p:sp>
      <p:sp>
        <p:nvSpPr>
          <p:cNvPr id="8195" name="AutoShape 4" title=""/>
          <p:cNvSpPr/>
          <p:nvPr>
            <p:custDataLst>
              <p:tags r:id="rId5"/>
            </p:custDataLst>
          </p:nvPr>
        </p:nvSpPr>
        <p:spPr>
          <a:xfrm>
            <a:off x="2135188" y="1341438"/>
            <a:ext cx="287337" cy="4895850"/>
          </a:xfrm>
          <a:prstGeom prst="leftBrace">
            <a:avLst>
              <a:gd name="adj1" fmla="val 141674"/>
              <a:gd name="adj2" fmla="val 50000"/>
            </a:avLst>
          </a:prstGeom>
          <a:noFill/>
          <a:ln w="25400">
            <a:solidFill>
              <a:schemeClr val="tx1"/>
            </a:solidFill>
            <a:round/>
          </a:ln>
        </p:spPr>
        <p:txBody>
          <a:bodyPr wrap="none" anchor="ctr"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p>
        </p:txBody>
      </p:sp>
      <p:sp>
        <p:nvSpPr>
          <p:cNvPr id="8196" name="WordArt 5" title=""/>
          <p:cNvSpPr>
            <a:spLocks noTextEdit="1"/>
          </p:cNvSpPr>
          <p:nvPr>
            <p:custDataLst>
              <p:tags r:id="rId6"/>
            </p:custDataLst>
          </p:nvPr>
        </p:nvSpPr>
        <p:spPr>
          <a:xfrm>
            <a:off x="4124960" y="283210"/>
            <a:ext cx="2247900" cy="676275"/>
          </a:xfrm>
        </p:spPr>
        <p:txBody>
          <a:bodyPr wrap="none" fromWordArt="1" anchor="t" anchorCtr="0">
            <a:prstTxWarp prst="textPlain">
              <a:avLst>
                <a:gd name="adj" fmla="val 50000"/>
              </a:avLst>
            </a:prstTxWarp>
          </a:bodyPr>
          <a:lstStyle/>
          <a:p>
            <a:pPr algn="ctr"/>
            <a:r>
              <a:rPr sz="3600" b="1" spc="880">
                <a:ln>
                  <a:noFill/>
                </a:ln>
                <a:solidFill>
                  <a:srgbClr val="663300"/>
                </a:solidFill>
                <a:effectLst>
                  <a:outerShdw dist="45791" dir="3378596" algn="ctr">
                    <a:srgbClr val="4D4D4D">
                      <a:alpha val="79999"/>
                    </a:srgbClr>
                  </a:outerShdw>
                </a:effectLst>
                <a:latin typeface="黑体" panose="02010609060101010101" charset="-122"/>
              </a:rPr>
              <a:t>小说概要</a:t>
            </a:r>
            <a:endParaRPr sz="3600" b="1" spc="880">
              <a:ln>
                <a:noFill/>
              </a:ln>
              <a:solidFill>
                <a:srgbClr val="663300"/>
              </a:solidFill>
              <a:effectLst>
                <a:outerShdw dist="45791" dir="3378596" algn="ctr">
                  <a:srgbClr val="4D4D4D">
                    <a:alpha val="79999"/>
                  </a:srgbClr>
                </a:outerShdw>
              </a:effectLst>
              <a:latin typeface="黑体" panose="02010609060101010101" charset="-122"/>
            </a:endParaRPr>
          </a:p>
        </p:txBody>
      </p:sp>
      <p:sp>
        <p:nvSpPr>
          <p:cNvPr id="8197" name="Text Box 6" title=""/>
          <p:cNvSpPr txBox="1"/>
          <p:nvPr>
            <p:custDataLst>
              <p:tags r:id="rId7"/>
            </p:custDataLst>
          </p:nvPr>
        </p:nvSpPr>
        <p:spPr>
          <a:xfrm>
            <a:off x="2351088" y="1773238"/>
            <a:ext cx="755967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solidFill>
                  <a:srgbClr val="FF0000"/>
                </a:solidFill>
                <a:latin typeface="黑体" panose="02010609060101010101" charset="-122"/>
                <a:ea typeface="黑体" panose="02010609060101010101" charset="-122"/>
              </a:rPr>
              <a:t>第二章：优胜记略</a:t>
            </a:r>
            <a:r>
              <a:rPr lang="en-US" altLang="zh-CN" sz="2400" b="1">
                <a:solidFill>
                  <a:srgbClr val="FF0000"/>
                </a:solidFill>
                <a:latin typeface="黑体" panose="02010609060101010101" charset="-122"/>
                <a:ea typeface="黑体" panose="02010609060101010101" charset="-122"/>
              </a:rPr>
              <a:t>——</a:t>
            </a:r>
            <a:r>
              <a:rPr lang="zh-CN" altLang="en-US" sz="2400" b="1">
                <a:solidFill>
                  <a:srgbClr val="FF0000"/>
                </a:solidFill>
                <a:latin typeface="黑体" panose="02010609060101010101" charset="-122"/>
                <a:ea typeface="黑体" panose="02010609060101010101" charset="-122"/>
              </a:rPr>
              <a:t>追述往事，介绍阿</a:t>
            </a:r>
            <a:r>
              <a:rPr lang="en-US" altLang="zh-CN" sz="2400" b="1">
                <a:solidFill>
                  <a:srgbClr val="FF0000"/>
                </a:solidFill>
                <a:latin typeface="黑体" panose="02010609060101010101" charset="-122"/>
                <a:ea typeface="黑体" panose="02010609060101010101" charset="-122"/>
              </a:rPr>
              <a:t>Q</a:t>
            </a:r>
            <a:r>
              <a:rPr lang="zh-CN" altLang="en-US" sz="2400" b="1">
                <a:solidFill>
                  <a:srgbClr val="FF0000"/>
                </a:solidFill>
                <a:latin typeface="黑体" panose="02010609060101010101" charset="-122"/>
                <a:ea typeface="黑体" panose="02010609060101010101" charset="-122"/>
              </a:rPr>
              <a:t>精神胜利法</a:t>
            </a:r>
            <a:endParaRPr lang="zh-CN" altLang="en-US" sz="2400" b="1">
              <a:solidFill>
                <a:srgbClr val="FF0000"/>
              </a:solidFill>
              <a:latin typeface="黑体" panose="02010609060101010101" charset="-122"/>
              <a:ea typeface="黑体" panose="02010609060101010101" charset="-122"/>
            </a:endParaRPr>
          </a:p>
        </p:txBody>
      </p:sp>
      <p:sp>
        <p:nvSpPr>
          <p:cNvPr id="8198" name="Text Box 7" title=""/>
          <p:cNvSpPr txBox="1"/>
          <p:nvPr>
            <p:custDataLst>
              <p:tags r:id="rId8"/>
            </p:custDataLst>
          </p:nvPr>
        </p:nvSpPr>
        <p:spPr>
          <a:xfrm>
            <a:off x="2351088" y="2349500"/>
            <a:ext cx="7561262"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solidFill>
                  <a:srgbClr val="FF0000"/>
                </a:solidFill>
                <a:latin typeface="黑体" panose="02010609060101010101" charset="-122"/>
                <a:ea typeface="黑体" panose="02010609060101010101" charset="-122"/>
              </a:rPr>
              <a:t>第三章：续优胜记略</a:t>
            </a:r>
            <a:r>
              <a:rPr lang="en-US" altLang="zh-CN" sz="2400" b="1">
                <a:solidFill>
                  <a:srgbClr val="FF0000"/>
                </a:solidFill>
                <a:latin typeface="黑体" panose="02010609060101010101" charset="-122"/>
                <a:ea typeface="黑体" panose="02010609060101010101" charset="-122"/>
              </a:rPr>
              <a:t>——</a:t>
            </a:r>
            <a:r>
              <a:rPr lang="zh-CN" altLang="en-US" sz="2400" b="1">
                <a:solidFill>
                  <a:srgbClr val="FF0000"/>
                </a:solidFill>
                <a:latin typeface="黑体" panose="02010609060101010101" charset="-122"/>
                <a:ea typeface="黑体" panose="02010609060101010101" charset="-122"/>
              </a:rPr>
              <a:t>继续介绍阿</a:t>
            </a:r>
            <a:r>
              <a:rPr lang="en-US" altLang="zh-CN" sz="2400" b="1">
                <a:solidFill>
                  <a:srgbClr val="FF0000"/>
                </a:solidFill>
                <a:latin typeface="黑体" panose="02010609060101010101" charset="-122"/>
                <a:ea typeface="黑体" panose="02010609060101010101" charset="-122"/>
              </a:rPr>
              <a:t>Q</a:t>
            </a:r>
            <a:r>
              <a:rPr lang="zh-CN" altLang="en-US" sz="2400" b="1">
                <a:solidFill>
                  <a:srgbClr val="FF0000"/>
                </a:solidFill>
                <a:latin typeface="黑体" panose="02010609060101010101" charset="-122"/>
                <a:ea typeface="黑体" panose="02010609060101010101" charset="-122"/>
              </a:rPr>
              <a:t>精神胜利法</a:t>
            </a:r>
            <a:endParaRPr lang="zh-CN" altLang="en-US" sz="2400" b="1">
              <a:solidFill>
                <a:srgbClr val="FF0000"/>
              </a:solidFill>
              <a:latin typeface="黑体" panose="02010609060101010101" charset="-122"/>
              <a:ea typeface="黑体" panose="02010609060101010101" charset="-122"/>
            </a:endParaRPr>
          </a:p>
        </p:txBody>
      </p:sp>
      <p:sp>
        <p:nvSpPr>
          <p:cNvPr id="8199" name="Text Box 8" title=""/>
          <p:cNvSpPr txBox="1"/>
          <p:nvPr>
            <p:custDataLst>
              <p:tags r:id="rId9"/>
            </p:custDataLst>
          </p:nvPr>
        </p:nvSpPr>
        <p:spPr>
          <a:xfrm>
            <a:off x="2422525" y="2924175"/>
            <a:ext cx="792162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第四章：恋爱的悲剧</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介绍阿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求爱经过和可悲结果</a:t>
            </a:r>
            <a:endParaRPr lang="zh-CN" altLang="en-US" sz="2400" b="1">
              <a:latin typeface="黑体" panose="02010609060101010101" charset="-122"/>
              <a:ea typeface="黑体" panose="02010609060101010101" charset="-122"/>
            </a:endParaRPr>
          </a:p>
        </p:txBody>
      </p:sp>
      <p:sp>
        <p:nvSpPr>
          <p:cNvPr id="8200" name="Text Box 9" title=""/>
          <p:cNvSpPr txBox="1"/>
          <p:nvPr>
            <p:custDataLst>
              <p:tags r:id="rId10"/>
            </p:custDataLst>
          </p:nvPr>
        </p:nvSpPr>
        <p:spPr>
          <a:xfrm>
            <a:off x="2351088" y="3516313"/>
            <a:ext cx="770572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第五章：生计问题</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写阿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的走投无路和畏强凌弱</a:t>
            </a:r>
            <a:endParaRPr lang="zh-CN" altLang="en-US" sz="2400" b="1">
              <a:latin typeface="黑体" panose="02010609060101010101" charset="-122"/>
              <a:ea typeface="黑体" panose="02010609060101010101" charset="-122"/>
            </a:endParaRPr>
          </a:p>
        </p:txBody>
      </p:sp>
      <p:sp>
        <p:nvSpPr>
          <p:cNvPr id="8201" name="Text Box 10" title=""/>
          <p:cNvSpPr txBox="1"/>
          <p:nvPr>
            <p:custDataLst>
              <p:tags r:id="rId11"/>
            </p:custDataLst>
          </p:nvPr>
        </p:nvSpPr>
        <p:spPr>
          <a:xfrm>
            <a:off x="2351088" y="4092575"/>
            <a:ext cx="792162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第六章：从中兴到末路</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写阿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从中兴到末路的不幸</a:t>
            </a:r>
            <a:endParaRPr lang="zh-CN" altLang="en-US" sz="2400" b="1">
              <a:latin typeface="黑体" panose="02010609060101010101" charset="-122"/>
              <a:ea typeface="黑体" panose="02010609060101010101" charset="-122"/>
            </a:endParaRPr>
          </a:p>
        </p:txBody>
      </p:sp>
      <p:sp>
        <p:nvSpPr>
          <p:cNvPr id="8202" name="Text Box 11" title=""/>
          <p:cNvSpPr txBox="1"/>
          <p:nvPr>
            <p:custDataLst>
              <p:tags r:id="rId12"/>
            </p:custDataLst>
          </p:nvPr>
        </p:nvSpPr>
        <p:spPr>
          <a:xfrm>
            <a:off x="2351088" y="4668838"/>
            <a:ext cx="770572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第七章：革命</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写阿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神往”革命的愿望和行动</a:t>
            </a:r>
            <a:endParaRPr lang="zh-CN" altLang="en-US" sz="2400" b="1">
              <a:latin typeface="黑体" panose="02010609060101010101" charset="-122"/>
              <a:ea typeface="黑体" panose="02010609060101010101" charset="-122"/>
            </a:endParaRPr>
          </a:p>
        </p:txBody>
      </p:sp>
      <p:sp>
        <p:nvSpPr>
          <p:cNvPr id="8203" name="Text Box 12" title=""/>
          <p:cNvSpPr txBox="1"/>
          <p:nvPr>
            <p:custDataLst>
              <p:tags r:id="rId13"/>
            </p:custDataLst>
          </p:nvPr>
        </p:nvSpPr>
        <p:spPr>
          <a:xfrm>
            <a:off x="2351088" y="5245100"/>
            <a:ext cx="7705725"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第八章：不准革命</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写阿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对革命的极度失望</a:t>
            </a:r>
            <a:endParaRPr lang="zh-CN" altLang="en-US" sz="2400" b="1">
              <a:latin typeface="黑体" panose="02010609060101010101" charset="-122"/>
              <a:ea typeface="黑体" panose="02010609060101010101" charset="-122"/>
            </a:endParaRPr>
          </a:p>
        </p:txBody>
      </p:sp>
      <p:sp>
        <p:nvSpPr>
          <p:cNvPr id="8204" name="Text Box 13" title=""/>
          <p:cNvSpPr txBox="1"/>
          <p:nvPr>
            <p:custDataLst>
              <p:tags r:id="rId14"/>
            </p:custDataLst>
          </p:nvPr>
        </p:nvSpPr>
        <p:spPr>
          <a:xfrm>
            <a:off x="2351088" y="5819775"/>
            <a:ext cx="7993062"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spcBef>
                <a:spcPct val="50000"/>
              </a:spcBef>
            </a:pPr>
            <a:r>
              <a:rPr lang="zh-CN" altLang="en-US" sz="2400" b="1">
                <a:latin typeface="黑体" panose="02010609060101010101" charset="-122"/>
                <a:ea typeface="黑体" panose="02010609060101010101" charset="-122"/>
              </a:rPr>
              <a:t>第九章：大团圆</a:t>
            </a:r>
            <a:r>
              <a:rPr lang="en-US" altLang="zh-CN" sz="2400" b="1">
                <a:latin typeface="黑体" panose="02010609060101010101" charset="-122"/>
                <a:ea typeface="黑体" panose="02010609060101010101" charset="-122"/>
              </a:rPr>
              <a:t>——</a:t>
            </a:r>
            <a:r>
              <a:rPr lang="zh-CN" altLang="en-US" sz="2400" b="1">
                <a:latin typeface="黑体" panose="02010609060101010101" charset="-122"/>
                <a:ea typeface="黑体" panose="02010609060101010101" charset="-122"/>
              </a:rPr>
              <a:t>写阿</a:t>
            </a:r>
            <a:r>
              <a:rPr lang="en-US" altLang="zh-CN" sz="2400" b="1">
                <a:latin typeface="黑体" panose="02010609060101010101" charset="-122"/>
                <a:ea typeface="黑体" panose="02010609060101010101" charset="-122"/>
              </a:rPr>
              <a:t>Q</a:t>
            </a:r>
            <a:r>
              <a:rPr lang="zh-CN" altLang="en-US" sz="2400" b="1">
                <a:latin typeface="黑体" panose="02010609060101010101" charset="-122"/>
                <a:ea typeface="黑体" panose="02010609060101010101" charset="-122"/>
              </a:rPr>
              <a:t>被当作替死鬼惨遭杀害</a:t>
            </a:r>
            <a:endParaRPr lang="zh-CN" altLang="en-US" sz="2400" b="1">
              <a:latin typeface="黑体" panose="02010609060101010101" charset="-122"/>
              <a:ea typeface="黑体" panose="02010609060101010101" charset="-122"/>
            </a:endParaRPr>
          </a:p>
        </p:txBody>
      </p:sp>
      <p:sp>
        <p:nvSpPr>
          <p:cNvPr id="8205" name="AutoShape 14" title=""/>
          <p:cNvSpPr/>
          <p:nvPr>
            <p:custDataLst>
              <p:tags r:id="rId15"/>
            </p:custDataLst>
          </p:nvPr>
        </p:nvSpPr>
        <p:spPr>
          <a:xfrm flipH="1">
            <a:off x="9753600" y="1905000"/>
            <a:ext cx="144463" cy="792163"/>
          </a:xfrm>
          <a:prstGeom prst="leftBrace">
            <a:avLst>
              <a:gd name="adj1" fmla="val 45594"/>
              <a:gd name="adj2" fmla="val 50000"/>
            </a:avLst>
          </a:prstGeom>
          <a:noFill/>
          <a:ln w="19050">
            <a:solidFill>
              <a:schemeClr val="tx1"/>
            </a:solidFill>
            <a:round/>
          </a:ln>
        </p:spPr>
        <p:txBody>
          <a:bodyPr wrap="none" anchor="ctr"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p>
        </p:txBody>
      </p:sp>
      <p:sp>
        <p:nvSpPr>
          <p:cNvPr id="8206" name="Text Box 15" title=""/>
          <p:cNvSpPr txBox="1">
            <a:spLocks noChangeArrowheads="1"/>
          </p:cNvSpPr>
          <p:nvPr>
            <p:custDataLst>
              <p:tags r:id="rId16"/>
            </p:custDataLst>
          </p:nvPr>
        </p:nvSpPr>
        <p:spPr bwMode="auto">
          <a:xfrm>
            <a:off x="9694863" y="1171575"/>
            <a:ext cx="865188" cy="460375"/>
          </a:xfrm>
          <a:prstGeom prst="rect">
            <a:avLst/>
          </a:prstGeom>
          <a:noFill/>
          <a:ln w="9525">
            <a:noFill/>
            <a:miter lim="800000"/>
            <a:headEnd type="none" w="sm" len="sm"/>
            <a:tailEnd type="none" w="sm" len="sm"/>
          </a:ln>
          <a:effectLst/>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spcBef>
                <a:spcPct val="50000"/>
              </a:spcBef>
            </a:pPr>
            <a:r>
              <a:rPr lang="zh-CN" altLang="en-US" sz="2400">
                <a:solidFill>
                  <a:srgbClr val="FF0000"/>
                </a:solidFill>
                <a:effectLst>
                  <a:outerShdw blurRad="38100" dist="38100" dir="2700000" algn="tl">
                    <a:srgbClr val="000000"/>
                  </a:outerShdw>
                </a:effectLst>
                <a:ea typeface="黑体" panose="02010609060101010101" charset="-122"/>
              </a:rPr>
              <a:t>序幕</a:t>
            </a:r>
            <a:endParaRPr lang="zh-CN" altLang="en-US" sz="2400">
              <a:solidFill>
                <a:srgbClr val="FF0000"/>
              </a:solidFill>
              <a:effectLst>
                <a:outerShdw blurRad="38100" dist="38100" dir="2700000" algn="tl">
                  <a:srgbClr val="000000"/>
                </a:outerShdw>
              </a:effectLst>
              <a:ea typeface="黑体" panose="02010609060101010101" charset="-122"/>
            </a:endParaRPr>
          </a:p>
        </p:txBody>
      </p:sp>
      <p:sp>
        <p:nvSpPr>
          <p:cNvPr id="8207" name="Text Box 16" title=""/>
          <p:cNvSpPr txBox="1">
            <a:spLocks noChangeArrowheads="1"/>
          </p:cNvSpPr>
          <p:nvPr>
            <p:custDataLst>
              <p:tags r:id="rId17"/>
            </p:custDataLst>
          </p:nvPr>
        </p:nvSpPr>
        <p:spPr bwMode="auto">
          <a:xfrm>
            <a:off x="9802813" y="2060575"/>
            <a:ext cx="865188" cy="460375"/>
          </a:xfrm>
          <a:prstGeom prst="rect">
            <a:avLst/>
          </a:prstGeom>
          <a:noFill/>
          <a:ln w="9525">
            <a:noFill/>
            <a:miter lim="800000"/>
            <a:headEnd type="none" w="sm" len="sm"/>
            <a:tailEnd type="none" w="sm" len="sm"/>
          </a:ln>
          <a:effectLst/>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spcBef>
                <a:spcPct val="50000"/>
              </a:spcBef>
            </a:pPr>
            <a:r>
              <a:rPr lang="zh-CN" altLang="en-US" sz="2400">
                <a:solidFill>
                  <a:srgbClr val="FF0000"/>
                </a:solidFill>
                <a:effectLst>
                  <a:outerShdw blurRad="38100" dist="38100" dir="2700000" algn="tl">
                    <a:srgbClr val="000000"/>
                  </a:outerShdw>
                </a:effectLst>
                <a:ea typeface="黑体" panose="02010609060101010101" charset="-122"/>
              </a:rPr>
              <a:t>开端</a:t>
            </a:r>
            <a:endParaRPr lang="zh-CN" altLang="en-US" sz="2400">
              <a:solidFill>
                <a:srgbClr val="FF0000"/>
              </a:solidFill>
              <a:effectLst>
                <a:outerShdw blurRad="38100" dist="38100" dir="2700000" algn="tl">
                  <a:srgbClr val="000000"/>
                </a:outerShdw>
              </a:effectLst>
              <a:ea typeface="黑体" panose="02010609060101010101" charset="-122"/>
            </a:endParaRPr>
          </a:p>
        </p:txBody>
      </p:sp>
      <p:sp>
        <p:nvSpPr>
          <p:cNvPr id="8208" name="AutoShape 17" title=""/>
          <p:cNvSpPr/>
          <p:nvPr>
            <p:custDataLst>
              <p:tags r:id="rId18"/>
            </p:custDataLst>
          </p:nvPr>
        </p:nvSpPr>
        <p:spPr>
          <a:xfrm flipH="1">
            <a:off x="9753600" y="3048000"/>
            <a:ext cx="142875" cy="1368425"/>
          </a:xfrm>
          <a:prstGeom prst="leftBrace">
            <a:avLst>
              <a:gd name="adj1" fmla="val 79637"/>
              <a:gd name="adj2" fmla="val 50000"/>
            </a:avLst>
          </a:prstGeom>
          <a:noFill/>
          <a:ln w="19050">
            <a:solidFill>
              <a:schemeClr val="tx1"/>
            </a:solidFill>
            <a:round/>
          </a:ln>
        </p:spPr>
        <p:txBody>
          <a:bodyPr wrap="none" anchor="ctr"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p>
        </p:txBody>
      </p:sp>
      <p:sp>
        <p:nvSpPr>
          <p:cNvPr id="8209" name="Text Box 18" title=""/>
          <p:cNvSpPr txBox="1"/>
          <p:nvPr>
            <p:custDataLst>
              <p:tags r:id="rId19"/>
            </p:custDataLst>
          </p:nvPr>
        </p:nvSpPr>
        <p:spPr>
          <a:xfrm>
            <a:off x="9769475" y="3429000"/>
            <a:ext cx="865188"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spcBef>
                <a:spcPct val="50000"/>
              </a:spcBef>
            </a:pPr>
            <a:r>
              <a:rPr lang="zh-CN" altLang="en-US" sz="2400" b="1">
                <a:solidFill>
                  <a:srgbClr val="FF0000"/>
                </a:solidFill>
                <a:ea typeface="黑体" panose="02010609060101010101" charset="-122"/>
              </a:rPr>
              <a:t>发展</a:t>
            </a:r>
            <a:endParaRPr lang="zh-CN" altLang="en-US" sz="2400" b="1">
              <a:solidFill>
                <a:srgbClr val="FF0000"/>
              </a:solidFill>
              <a:ea typeface="黑体" panose="02010609060101010101" charset="-122"/>
            </a:endParaRPr>
          </a:p>
        </p:txBody>
      </p:sp>
      <p:sp>
        <p:nvSpPr>
          <p:cNvPr id="8210" name="AutoShape 19" title=""/>
          <p:cNvSpPr/>
          <p:nvPr>
            <p:custDataLst>
              <p:tags r:id="rId20"/>
            </p:custDataLst>
          </p:nvPr>
        </p:nvSpPr>
        <p:spPr>
          <a:xfrm flipH="1">
            <a:off x="9625013" y="4797425"/>
            <a:ext cx="144462" cy="792163"/>
          </a:xfrm>
          <a:prstGeom prst="leftBrace">
            <a:avLst>
              <a:gd name="adj1" fmla="val 45595"/>
              <a:gd name="adj2" fmla="val 50000"/>
            </a:avLst>
          </a:prstGeom>
          <a:noFill/>
          <a:ln w="19050">
            <a:solidFill>
              <a:schemeClr val="tx1"/>
            </a:solidFill>
            <a:round/>
          </a:ln>
        </p:spPr>
        <p:txBody>
          <a:bodyPr wrap="none" anchor="ctr"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eaLnBrk="0" hangingPunct="0"/>
          </a:p>
        </p:txBody>
      </p:sp>
      <p:sp>
        <p:nvSpPr>
          <p:cNvPr id="8211" name="Text Box 20" title=""/>
          <p:cNvSpPr txBox="1"/>
          <p:nvPr>
            <p:custDataLst>
              <p:tags r:id="rId21"/>
            </p:custDataLst>
          </p:nvPr>
        </p:nvSpPr>
        <p:spPr>
          <a:xfrm>
            <a:off x="9696450" y="4941888"/>
            <a:ext cx="865188"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spcBef>
                <a:spcPct val="50000"/>
              </a:spcBef>
            </a:pPr>
            <a:r>
              <a:rPr lang="zh-CN" altLang="en-US" sz="2400" b="1">
                <a:solidFill>
                  <a:srgbClr val="FF0000"/>
                </a:solidFill>
                <a:ea typeface="黑体" panose="02010609060101010101" charset="-122"/>
              </a:rPr>
              <a:t>高潮</a:t>
            </a:r>
            <a:endParaRPr lang="zh-CN" altLang="en-US" sz="2400" b="1">
              <a:solidFill>
                <a:srgbClr val="FF0000"/>
              </a:solidFill>
              <a:ea typeface="黑体" panose="02010609060101010101" charset="-122"/>
            </a:endParaRPr>
          </a:p>
        </p:txBody>
      </p:sp>
      <p:sp>
        <p:nvSpPr>
          <p:cNvPr id="8212" name="Text Box 21" title=""/>
          <p:cNvSpPr txBox="1"/>
          <p:nvPr>
            <p:custDataLst>
              <p:tags r:id="rId22"/>
            </p:custDataLst>
          </p:nvPr>
        </p:nvSpPr>
        <p:spPr>
          <a:xfrm>
            <a:off x="9696450" y="5805488"/>
            <a:ext cx="865188" cy="460375"/>
          </a:xfrm>
          <a:prstGeom prst="rect">
            <a:avLst/>
          </a:prstGeom>
          <a:noFill/>
          <a:ln>
            <a:noFill/>
            <a:miter lim="800000"/>
          </a:ln>
        </p:spPr>
        <p:txBody>
          <a:bodyPr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ctr" eaLnBrk="0" hangingPunct="0">
              <a:spcBef>
                <a:spcPct val="50000"/>
              </a:spcBef>
            </a:pPr>
            <a:r>
              <a:rPr lang="zh-CN" altLang="en-US" sz="2400" b="1">
                <a:solidFill>
                  <a:srgbClr val="FF0000"/>
                </a:solidFill>
                <a:ea typeface="黑体" panose="02010609060101010101" charset="-122"/>
              </a:rPr>
              <a:t>结局</a:t>
            </a:r>
            <a:endParaRPr lang="zh-CN" altLang="en-US" sz="2400" b="1">
              <a:solidFill>
                <a:srgbClr val="FF0000"/>
              </a:solidFill>
              <a:ea typeface="黑体" panose="02010609060101010101"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1" name="组合 10" title=""/>
          <p:cNvGrpSpPr/>
          <p:nvPr>
            <p:custDataLst>
              <p:tags r:id="rId3"/>
            </p:custDataLst>
          </p:nvPr>
        </p:nvGrpSpPr>
        <p:grpSpPr>
          <a:xfrm>
            <a:off x="65405" y="153670"/>
            <a:ext cx="7511415" cy="831850"/>
            <a:chOff x="88" y="495"/>
            <a:chExt cx="11829" cy="1310"/>
          </a:xfrm>
        </p:grpSpPr>
        <p:pic>
          <p:nvPicPr>
            <p:cNvPr id="4" name="图片 3"/>
            <p:cNvPicPr>
              <a:picLocks noChangeAspect="1"/>
            </p:cNvPicPr>
            <p:nvPr>
              <p:custDataLst>
                <p:tags r:id="rId5"/>
              </p:custDataLst>
            </p:nvPr>
          </p:nvPicPr>
          <p:blipFill>
            <a:blip r:embed="rId4"/>
            <a:srcRect l="26885" t="843" r="29458"/>
            <a:stretch>
              <a:fillRect/>
            </a:stretch>
          </p:blipFill>
          <p:spPr>
            <a:xfrm>
              <a:off x="88" y="495"/>
              <a:ext cx="864" cy="1310"/>
            </a:xfrm>
            <a:prstGeom prst="rect">
              <a:avLst/>
            </a:prstGeom>
          </p:spPr>
        </p:pic>
        <p:sp>
          <p:nvSpPr>
            <p:cNvPr id="10" name="文本框 9"/>
            <p:cNvSpPr txBox="1"/>
            <p:nvPr>
              <p:custDataLst>
                <p:tags r:id="rId6"/>
              </p:custDataLst>
            </p:nvPr>
          </p:nvSpPr>
          <p:spPr>
            <a:xfrm>
              <a:off x="1264" y="792"/>
              <a:ext cx="10653" cy="919"/>
            </a:xfrm>
            <a:prstGeom prst="rect">
              <a:avLst/>
            </a:prstGeom>
            <a:solidFill>
              <a:srgbClr val="35312E"/>
            </a:solidFill>
          </p:spPr>
          <p:txBody>
            <a:bodyPr wrap="square" rtlCol="0">
              <a:spAutoFit/>
            </a:bodyPr>
            <a:lstStyle/>
            <a:p>
              <a:pPr algn="ctr"/>
              <a:r>
                <a:rPr lang="zh-CN" altLang="en-US" sz="3200" b="1">
                  <a:solidFill>
                    <a:schemeClr val="bg1"/>
                  </a:solidFill>
                </a:rPr>
                <a:t>任务一：通读全文，梳理阿</a:t>
              </a:r>
              <a:r>
                <a:rPr lang="en-US" altLang="zh-CN" sz="3200" b="1">
                  <a:solidFill>
                    <a:schemeClr val="bg1"/>
                  </a:solidFill>
                </a:rPr>
                <a:t>Q</a:t>
              </a:r>
              <a:r>
                <a:rPr lang="zh-CN" altLang="en-US" sz="3200" b="1">
                  <a:solidFill>
                    <a:schemeClr val="bg1"/>
                  </a:solidFill>
                </a:rPr>
                <a:t>信息</a:t>
              </a:r>
              <a:endParaRPr lang="zh-CN" altLang="en-US" sz="3200" b="1">
                <a:solidFill>
                  <a:schemeClr val="bg1"/>
                </a:solidFill>
              </a:endParaRPr>
            </a:p>
          </p:txBody>
        </p:sp>
      </p:grpSp>
      <p:sp>
        <p:nvSpPr>
          <p:cNvPr id="5" name="TextBox 2" title=""/>
          <p:cNvSpPr txBox="1"/>
          <p:nvPr>
            <p:custDataLst>
              <p:tags r:id="rId7"/>
            </p:custDataLst>
          </p:nvPr>
        </p:nvSpPr>
        <p:spPr>
          <a:xfrm>
            <a:off x="4389934" y="1180739"/>
            <a:ext cx="2316480" cy="5219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wrap="none" rtlCol="0">
            <a:spAutoFit/>
          </a:bodyPr>
          <a:lstStyle/>
          <a:p>
            <a:pPr algn="l"/>
            <a:r>
              <a:rPr lang="zh-CN" altLang="en-US" sz="2800" smtClean="0">
                <a:solidFill>
                  <a:schemeClr val="tx1"/>
                </a:solidFill>
                <a:latin typeface="黑体" panose="02010609060101010101" charset="-122"/>
                <a:ea typeface="黑体" panose="02010609060101010101" charset="-122"/>
                <a:cs typeface="黑体" panose="02010609060101010101" charset="-122"/>
                <a:sym typeface="+mn-ea"/>
              </a:rPr>
              <a:t> 1.初识阿</a:t>
            </a:r>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Q</a:t>
            </a:r>
            <a:r>
              <a:rPr lang="zh-CN" altLang="en-US" sz="2800" smtClean="0">
                <a:solidFill>
                  <a:schemeClr val="tx1"/>
                </a:solidFill>
                <a:latin typeface="黑体" panose="02010609060101010101" charset="-122"/>
                <a:ea typeface="黑体" panose="02010609060101010101" charset="-122"/>
                <a:cs typeface="黑体" panose="02010609060101010101" charset="-122"/>
              </a:rPr>
              <a:t>。</a:t>
            </a:r>
            <a:endParaRPr lang="zh-CN" altLang="en-US" sz="2800" smtClean="0">
              <a:solidFill>
                <a:schemeClr val="tx1"/>
              </a:solidFill>
              <a:latin typeface="黑体" panose="02010609060101010101" charset="-122"/>
              <a:ea typeface="黑体" panose="02010609060101010101" charset="-122"/>
              <a:cs typeface="黑体" panose="02010609060101010101" charset="-122"/>
            </a:endParaRPr>
          </a:p>
        </p:txBody>
      </p:sp>
      <p:graphicFrame>
        <p:nvGraphicFramePr>
          <p:cNvPr id="7" name="表格 3" title=""/>
          <p:cNvGraphicFramePr>
            <a:graphicFrameLocks noGrp="1"/>
          </p:cNvGraphicFramePr>
          <p:nvPr>
            <p:custDataLst>
              <p:tags r:id="rId8"/>
            </p:custDataLst>
          </p:nvPr>
        </p:nvGraphicFramePr>
        <p:xfrm>
          <a:off x="958215" y="1957705"/>
          <a:ext cx="10174605" cy="4277360"/>
        </p:xfrm>
        <a:graphic>
          <a:graphicData uri="http://schemas.openxmlformats.org/drawingml/2006/table">
            <a:tbl>
              <a:tblPr firstRow="1" bandRow="1">
                <a:tableStyleId>{CC90762C-E28E-4BB0-9635-4A59BAB04F7C}</a:tableStyleId>
              </a:tblPr>
              <a:tblGrid>
                <a:gridCol w="2651760"/>
                <a:gridCol w="1681480"/>
                <a:gridCol w="4052570"/>
                <a:gridCol w="1788795"/>
              </a:tblGrid>
              <a:tr h="521335">
                <a:tc rowSpan="8">
                  <a:txBody>
                    <a:bodyPr vert="horz" wrap="square"/>
                    <a:lstStyle/>
                    <a:p>
                      <a:pPr>
                        <a:buNone/>
                      </a:pPr>
                      <a:endParaRPr lang="zh-CN" altLang="en-US" sz="2800" b="1">
                        <a:solidFill>
                          <a:schemeClr val="tx1"/>
                        </a:solidFill>
                        <a:latin typeface="宋体" panose="02010600030101010101" pitchFamily="2" charset="-122"/>
                        <a:ea typeface="宋体" panose="02010600030101010101" pitchFamily="2"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rPr>
                        <a:t>姓名</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noFill/>
                  </a:tcPr>
                </a:tc>
                <a:tc>
                  <a:txBody>
                    <a:bodyPr vert="horz" wrap="square"/>
                    <a:lstStyle/>
                    <a:p>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rowSpan="2">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2070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rPr>
                        <a:t>住址</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vMerge="1">
                  <a:txBody>
                    <a:bodyPr vert="horz" wrap="square"/>
                    <a:lstStyle/>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2070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rPr>
                        <a:t>身份地位</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rowSpan="2">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2070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rPr>
                        <a:t>工作</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pPr algn="ct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vMerge="1">
                  <a:txBody>
                    <a:bodyPr vert="horz" wrap="square"/>
                    <a:lstStyle/>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2197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rPr>
                        <a:t>家庭成员</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rowSpan="2">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21335">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r>
                        <a:rPr lang="zh-CN" altLang="en-US" sz="2800" b="0">
                          <a:solidFill>
                            <a:schemeClr val="tx1"/>
                          </a:solidFill>
                          <a:latin typeface="标准粗黑" panose="02000503000000000000" charset="-122"/>
                          <a:ea typeface="标准粗黑" panose="02000503000000000000" charset="-122"/>
                          <a:sym typeface="+mn-ea"/>
                        </a:rPr>
                        <a:t>住址</a:t>
                      </a:r>
                      <a:endParaRPr lang="zh-CN" altLang="en-US" sz="2800" b="0">
                        <a:solidFill>
                          <a:schemeClr val="tx1"/>
                        </a:solidFill>
                        <a:latin typeface="标准粗黑" panose="02000503000000000000" charset="-122"/>
                        <a:ea typeface="标准粗黑" panose="02000503000000000000" charset="-122"/>
                        <a:sym typeface="+mn-ea"/>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vMerge="1">
                  <a:txBody>
                    <a:bodyPr vert="horz" wrap="square"/>
                    <a:lstStyle/>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54356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pPr>
                        <a:buNone/>
                      </a:pPr>
                      <a:r>
                        <a:rPr lang="zh-CN" altLang="en-US" sz="2800" b="0">
                          <a:solidFill>
                            <a:schemeClr val="tx1"/>
                          </a:solidFill>
                          <a:latin typeface="标准粗黑" panose="02000503000000000000" charset="-122"/>
                          <a:ea typeface="标准粗黑" panose="02000503000000000000" charset="-122"/>
                          <a:sym typeface="+mn-ea"/>
                        </a:rPr>
                        <a:t>外貌特征</a:t>
                      </a:r>
                      <a:endParaRPr lang="zh-CN" altLang="en-US" sz="2800" b="0">
                        <a:solidFill>
                          <a:schemeClr val="tx1"/>
                        </a:solidFill>
                        <a:latin typeface="标准粗黑" panose="02000503000000000000" charset="-122"/>
                        <a:ea typeface="标准粗黑" panose="02000503000000000000" charset="-122"/>
                        <a:sym typeface="+mn-ea"/>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rowSpan="2">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607060">
                <a:tc vMerge="1">
                  <a:txBody>
                    <a:bodyPr vert="horz" wrap="square"/>
                    <a:lstStyle/>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pPr>
                        <a:buNone/>
                      </a:pPr>
                      <a:r>
                        <a:rPr lang="zh-CN" altLang="en-US" sz="2800" b="0">
                          <a:solidFill>
                            <a:schemeClr val="tx1"/>
                          </a:solidFill>
                          <a:latin typeface="标准粗黑" panose="02000503000000000000" charset="-122"/>
                          <a:ea typeface="标准粗黑" panose="02000503000000000000" charset="-122"/>
                        </a:rPr>
                        <a:t>爱好</a:t>
                      </a:r>
                      <a:endParaRPr lang="zh-CN" altLang="en-US" sz="2800" b="0">
                        <a:solidFill>
                          <a:schemeClr val="tx1"/>
                        </a:solidFill>
                        <a:latin typeface="标准粗黑" panose="02000503000000000000" charset="-122"/>
                        <a:ea typeface="标准粗黑" panose="02000503000000000000" charset="-122"/>
                      </a:endParaRPr>
                    </a:p>
                  </a:txBody>
                  <a:tcPr anchor="ctr">
                    <a:lnL w="12700">
                      <a:solidFill>
                        <a:schemeClr val="tx1"/>
                      </a:solidFill>
                      <a:prstDash val="solid"/>
                    </a:lnL>
                    <a:lnR w="12700" cmpd="sng">
                      <a:solidFill>
                        <a:schemeClr val="tx1"/>
                      </a:solidFill>
                      <a:prstDash val="solid"/>
                    </a:lnR>
                    <a:lnT w="12700">
                      <a:solidFill>
                        <a:schemeClr val="tx1"/>
                      </a:solidFill>
                      <a:prstDash val="solid"/>
                    </a:lnT>
                    <a:lnB w="12700">
                      <a:solidFill>
                        <a:schemeClr val="tx1"/>
                      </a:solidFill>
                      <a:prstDash val="solid"/>
                    </a:lnB>
                    <a:noFill/>
                  </a:tcPr>
                </a:tc>
                <a:tc>
                  <a:txBody>
                    <a:bodyPr vert="horz" wrap="square"/>
                    <a:lstStyle/>
                    <a:p>
                      <a:pPr>
                        <a:buNone/>
                      </a:pPr>
                      <a:endParaRPr lang="zh-CN" altLang="en-US" sz="2800">
                        <a:latin typeface="标准粗黑" panose="02000503000000000000" charset="-122"/>
                        <a:ea typeface="标准粗黑" panose="02000503000000000000" charset="-122"/>
                        <a:cs typeface="隶书" panose="02010509060101010101" pitchFamily="49" charset="-122"/>
                      </a:endParaRPr>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vMerge="1">
                  <a:txBody>
                    <a:bodyPr vert="horz" wrap="square"/>
                    <a:lstStyle/>
                    <a:p/>
                  </a:txBody>
                  <a:tcPr anchor="ctr">
                    <a:lnL w="12700" cmpd="sng">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6" name="文本框 5" title=""/>
          <p:cNvSpPr txBox="1"/>
          <p:nvPr>
            <p:custDataLst>
              <p:tags r:id="rId9"/>
            </p:custDataLst>
          </p:nvPr>
        </p:nvSpPr>
        <p:spPr>
          <a:xfrm>
            <a:off x="5262245" y="1957070"/>
            <a:ext cx="4064000" cy="521970"/>
          </a:xfrm>
          <a:prstGeom prst="rect">
            <a:avLst/>
          </a:prstGeom>
          <a:noFill/>
        </p:spPr>
        <p:txBody>
          <a:bodyPr wrap="square" rtlCol="0">
            <a:spAutoFit/>
          </a:bodyPr>
          <a:lstStyle/>
          <a:p>
            <a:r>
              <a:rPr lang="zh-CN" altLang="en-US" sz="2800">
                <a:latin typeface="仿宋" panose="02010609060101010101" pitchFamily="49" charset="-122"/>
                <a:ea typeface="仿宋" panose="02010609060101010101" pitchFamily="49" charset="-122"/>
                <a:cs typeface="仿宋" panose="02010609060101010101" pitchFamily="49" charset="-122"/>
              </a:rPr>
              <a:t>不详，人称阿</a:t>
            </a:r>
            <a:r>
              <a:rPr lang="en-US" altLang="zh-CN" sz="2800">
                <a:latin typeface="仿宋" panose="02010609060101010101" pitchFamily="49" charset="-122"/>
                <a:ea typeface="仿宋" panose="02010609060101010101" pitchFamily="49" charset="-122"/>
                <a:cs typeface="仿宋" panose="02010609060101010101" pitchFamily="49" charset="-122"/>
              </a:rPr>
              <a:t>Q</a:t>
            </a:r>
            <a:endParaRPr lang="en-US" altLang="zh-CN" sz="2800">
              <a:latin typeface="仿宋" panose="02010609060101010101" pitchFamily="49" charset="-122"/>
              <a:ea typeface="仿宋" panose="02010609060101010101" pitchFamily="49" charset="-122"/>
              <a:cs typeface="仿宋" panose="02010609060101010101" pitchFamily="49" charset="-122"/>
            </a:endParaRPr>
          </a:p>
        </p:txBody>
      </p:sp>
      <p:sp>
        <p:nvSpPr>
          <p:cNvPr id="8" name="Text Box 11" title=""/>
          <p:cNvSpPr txBox="1">
            <a:spLocks noChangeArrowheads="1"/>
          </p:cNvSpPr>
          <p:nvPr>
            <p:custDataLst>
              <p:tags r:id="rId10"/>
            </p:custDataLst>
          </p:nvPr>
        </p:nvSpPr>
        <p:spPr bwMode="auto">
          <a:xfrm>
            <a:off x="5262245" y="2430145"/>
            <a:ext cx="1037590"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不详</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9" name="Text Box 12" title=""/>
          <p:cNvSpPr txBox="1">
            <a:spLocks noChangeArrowheads="1"/>
          </p:cNvSpPr>
          <p:nvPr>
            <p:custDataLst>
              <p:tags r:id="rId11"/>
            </p:custDataLst>
          </p:nvPr>
        </p:nvSpPr>
        <p:spPr bwMode="auto">
          <a:xfrm>
            <a:off x="5262245" y="2954020"/>
            <a:ext cx="117538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雇农</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12" name="Text Box 10" title=""/>
          <p:cNvSpPr txBox="1">
            <a:spLocks noChangeArrowheads="1"/>
          </p:cNvSpPr>
          <p:nvPr>
            <p:custDataLst>
              <p:tags r:id="rId12"/>
            </p:custDataLst>
          </p:nvPr>
        </p:nvSpPr>
        <p:spPr bwMode="auto">
          <a:xfrm>
            <a:off x="5262245" y="4504690"/>
            <a:ext cx="284797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未庄土谷祠</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13" name="Rectangle 13" title=""/>
          <p:cNvSpPr>
            <a:spLocks noChangeArrowheads="1"/>
          </p:cNvSpPr>
          <p:nvPr>
            <p:custDataLst>
              <p:tags r:id="rId13"/>
            </p:custDataLst>
          </p:nvPr>
        </p:nvSpPr>
        <p:spPr bwMode="auto">
          <a:xfrm>
            <a:off x="5262245" y="3429000"/>
            <a:ext cx="132524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打短工</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14" name="Rectangle 14" title=""/>
          <p:cNvSpPr>
            <a:spLocks noChangeArrowheads="1"/>
          </p:cNvSpPr>
          <p:nvPr>
            <p:custDataLst>
              <p:tags r:id="rId14"/>
            </p:custDataLst>
          </p:nvPr>
        </p:nvSpPr>
        <p:spPr bwMode="auto">
          <a:xfrm>
            <a:off x="5262245" y="5033645"/>
            <a:ext cx="435292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癞疮疤，黄辫子，破夹袄</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15" name="Rectangle 15" title=""/>
          <p:cNvSpPr>
            <a:spLocks noChangeArrowheads="1"/>
          </p:cNvSpPr>
          <p:nvPr>
            <p:custDataLst>
              <p:tags r:id="rId15"/>
            </p:custDataLst>
          </p:nvPr>
        </p:nvSpPr>
        <p:spPr bwMode="auto">
          <a:xfrm>
            <a:off x="5262245" y="5638165"/>
            <a:ext cx="258254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rPr>
              <a:t>喝酒、押牌宝</a:t>
            </a:r>
            <a:endParaRPr lang="zh-CN" altLang="en-US" sz="2800">
              <a:solidFill>
                <a:schemeClr val="tx1"/>
              </a:solidFill>
              <a:latin typeface="仿宋" panose="02010609060101010101" pitchFamily="49" charset="-122"/>
              <a:ea typeface="仿宋" panose="02010609060101010101" pitchFamily="49" charset="-122"/>
              <a:sym typeface="宋体" panose="02010600030101010101" pitchFamily="2" charset="-122"/>
            </a:endParaRPr>
          </a:p>
        </p:txBody>
      </p:sp>
      <p:sp>
        <p:nvSpPr>
          <p:cNvPr id="16" name="文本框 15" title=""/>
          <p:cNvSpPr txBox="1"/>
          <p:nvPr>
            <p:custDataLst>
              <p:tags r:id="rId16"/>
            </p:custDataLst>
          </p:nvPr>
        </p:nvSpPr>
        <p:spPr>
          <a:xfrm>
            <a:off x="5262245" y="4036695"/>
            <a:ext cx="1325245" cy="521970"/>
          </a:xfrm>
          <a:prstGeom prst="rect">
            <a:avLst/>
          </a:prstGeom>
          <a:noFill/>
        </p:spPr>
        <p:txBody>
          <a:bodyPr wrap="square" rtlCol="0">
            <a:spAutoFit/>
          </a:bodyPr>
          <a:lstStyle/>
          <a:p>
            <a:r>
              <a:rPr lang="zh-CN" altLang="en-US" sz="2800">
                <a:latin typeface="仿宋" panose="02010609060101010101" pitchFamily="49" charset="-122"/>
                <a:ea typeface="仿宋" panose="02010609060101010101" pitchFamily="49" charset="-122"/>
              </a:rPr>
              <a:t>无</a:t>
            </a:r>
            <a:endParaRPr lang="zh-CN" altLang="en-US" sz="2800">
              <a:latin typeface="仿宋" panose="02010609060101010101" pitchFamily="49" charset="-122"/>
              <a:ea typeface="仿宋" panose="02010609060101010101" pitchFamily="49" charset="-122"/>
            </a:endParaRPr>
          </a:p>
        </p:txBody>
      </p:sp>
      <p:sp>
        <p:nvSpPr>
          <p:cNvPr id="17" name="文本框 16" title=""/>
          <p:cNvSpPr txBox="1"/>
          <p:nvPr>
            <p:custDataLst>
              <p:tags r:id="rId17"/>
            </p:custDataLst>
          </p:nvPr>
        </p:nvSpPr>
        <p:spPr>
          <a:xfrm>
            <a:off x="9307195" y="1961515"/>
            <a:ext cx="2071370" cy="1076325"/>
          </a:xfrm>
          <a:prstGeom prst="rect">
            <a:avLst/>
          </a:prstGeom>
          <a:noFill/>
        </p:spPr>
        <p:txBody>
          <a:bodyPr wrap="square" rtlCol="0">
            <a:spAutoFit/>
          </a:bodyPr>
          <a:lstStyle/>
          <a:p>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名</a:t>
            </a:r>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姓</a:t>
            </a:r>
            <a:endParaRPr lang="zh-CN" altLang="en-US" sz="3200">
              <a:latin typeface="楷体" panose="02010609060101010101" pitchFamily="49" charset="-122"/>
              <a:ea typeface="楷体" panose="02010609060101010101" pitchFamily="49" charset="-122"/>
            </a:endParaRPr>
          </a:p>
          <a:p>
            <a:r>
              <a:rPr lang="zh-CN" altLang="en-US" sz="3200">
                <a:latin typeface="楷体" panose="02010609060101010101" pitchFamily="49" charset="-122"/>
                <a:ea typeface="楷体" panose="02010609060101010101" pitchFamily="49" charset="-122"/>
              </a:rPr>
              <a:t>地位地下</a:t>
            </a:r>
            <a:endParaRPr lang="zh-CN" altLang="en-US" sz="3200">
              <a:latin typeface="楷体" panose="02010609060101010101" pitchFamily="49" charset="-122"/>
              <a:ea typeface="楷体" panose="02010609060101010101" pitchFamily="49" charset="-122"/>
            </a:endParaRPr>
          </a:p>
        </p:txBody>
      </p:sp>
      <p:sp>
        <p:nvSpPr>
          <p:cNvPr id="18" name="文本框 17" title=""/>
          <p:cNvSpPr txBox="1"/>
          <p:nvPr>
            <p:custDataLst>
              <p:tags r:id="rId18"/>
            </p:custDataLst>
          </p:nvPr>
        </p:nvSpPr>
        <p:spPr>
          <a:xfrm>
            <a:off x="9307195" y="3037840"/>
            <a:ext cx="2040255" cy="1076325"/>
          </a:xfrm>
          <a:prstGeom prst="rect">
            <a:avLst/>
          </a:prstGeom>
          <a:noFill/>
        </p:spPr>
        <p:txBody>
          <a:bodyPr wrap="square" rtlCol="0">
            <a:spAutoFit/>
          </a:bodyPr>
          <a:lstStyle/>
          <a:p>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地</a:t>
            </a:r>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业</a:t>
            </a:r>
            <a:endParaRPr lang="zh-CN" altLang="en-US" sz="3200">
              <a:latin typeface="楷体" panose="02010609060101010101" pitchFamily="49" charset="-122"/>
              <a:ea typeface="楷体" panose="02010609060101010101" pitchFamily="49" charset="-122"/>
            </a:endParaRPr>
          </a:p>
          <a:p>
            <a:r>
              <a:rPr lang="zh-CN" altLang="en-US" sz="3200">
                <a:latin typeface="楷体" panose="02010609060101010101" pitchFamily="49" charset="-122"/>
                <a:ea typeface="楷体" panose="02010609060101010101" pitchFamily="49" charset="-122"/>
              </a:rPr>
              <a:t>生活贫困</a:t>
            </a:r>
            <a:endParaRPr lang="zh-CN" altLang="en-US" sz="3200">
              <a:latin typeface="楷体" panose="02010609060101010101" pitchFamily="49" charset="-122"/>
              <a:ea typeface="楷体" panose="02010609060101010101" pitchFamily="49" charset="-122"/>
            </a:endParaRPr>
          </a:p>
        </p:txBody>
      </p:sp>
      <p:sp>
        <p:nvSpPr>
          <p:cNvPr id="19" name="文本框 18" title=""/>
          <p:cNvSpPr txBox="1"/>
          <p:nvPr>
            <p:custDataLst>
              <p:tags r:id="rId19"/>
            </p:custDataLst>
          </p:nvPr>
        </p:nvSpPr>
        <p:spPr>
          <a:xfrm>
            <a:off x="9338310" y="4128135"/>
            <a:ext cx="1941830" cy="1076325"/>
          </a:xfrm>
          <a:prstGeom prst="rect">
            <a:avLst/>
          </a:prstGeom>
          <a:noFill/>
        </p:spPr>
        <p:txBody>
          <a:bodyPr wrap="square" rtlCol="0">
            <a:spAutoFit/>
          </a:bodyPr>
          <a:lstStyle/>
          <a:p>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家</a:t>
            </a:r>
            <a:r>
              <a:rPr lang="zh-CN" altLang="en-US" sz="3200">
                <a:solidFill>
                  <a:srgbClr val="C00000"/>
                </a:solidFill>
                <a:latin typeface="楷体" panose="02010609060101010101" pitchFamily="49" charset="-122"/>
                <a:ea typeface="楷体" panose="02010609060101010101" pitchFamily="49" charset="-122"/>
              </a:rPr>
              <a:t>无</a:t>
            </a:r>
            <a:r>
              <a:rPr lang="zh-CN" altLang="en-US" sz="3200">
                <a:latin typeface="楷体" panose="02010609060101010101" pitchFamily="49" charset="-122"/>
                <a:ea typeface="楷体" panose="02010609060101010101" pitchFamily="49" charset="-122"/>
              </a:rPr>
              <a:t>亲</a:t>
            </a:r>
            <a:endParaRPr lang="zh-CN" altLang="en-US" sz="3200">
              <a:latin typeface="楷体" panose="02010609060101010101" pitchFamily="49" charset="-122"/>
              <a:ea typeface="楷体" panose="02010609060101010101" pitchFamily="49" charset="-122"/>
            </a:endParaRPr>
          </a:p>
          <a:p>
            <a:r>
              <a:rPr lang="zh-CN" altLang="en-US" sz="3200">
                <a:latin typeface="楷体" panose="02010609060101010101" pitchFamily="49" charset="-122"/>
                <a:ea typeface="楷体" panose="02010609060101010101" pitchFamily="49" charset="-122"/>
              </a:rPr>
              <a:t>没有依靠</a:t>
            </a:r>
            <a:endParaRPr lang="zh-CN" altLang="en-US" sz="3200">
              <a:latin typeface="楷体" panose="02010609060101010101" pitchFamily="49" charset="-122"/>
              <a:ea typeface="楷体" panose="02010609060101010101" pitchFamily="49" charset="-122"/>
            </a:endParaRPr>
          </a:p>
        </p:txBody>
      </p:sp>
      <p:sp>
        <p:nvSpPr>
          <p:cNvPr id="20" name="文本框 19" title=""/>
          <p:cNvSpPr txBox="1"/>
          <p:nvPr>
            <p:custDataLst>
              <p:tags r:id="rId20"/>
            </p:custDataLst>
          </p:nvPr>
        </p:nvSpPr>
        <p:spPr>
          <a:xfrm>
            <a:off x="9307195" y="5169535"/>
            <a:ext cx="2071370" cy="1076325"/>
          </a:xfrm>
          <a:prstGeom prst="rect">
            <a:avLst/>
          </a:prstGeom>
          <a:noFill/>
        </p:spPr>
        <p:txBody>
          <a:bodyPr wrap="square" rtlCol="0">
            <a:spAutoFit/>
          </a:bodyPr>
          <a:lstStyle/>
          <a:p>
            <a:r>
              <a:rPr lang="zh-CN" altLang="en-US" sz="3200">
                <a:latin typeface="楷体" panose="02010609060101010101" pitchFamily="49" charset="-122"/>
                <a:ea typeface="楷体" panose="02010609060101010101" pitchFamily="49" charset="-122"/>
              </a:rPr>
              <a:t>外表邋遢</a:t>
            </a:r>
            <a:endParaRPr lang="zh-CN" altLang="en-US" sz="3200">
              <a:latin typeface="楷体" panose="02010609060101010101" pitchFamily="49" charset="-122"/>
              <a:ea typeface="楷体" panose="02010609060101010101" pitchFamily="49" charset="-122"/>
            </a:endParaRPr>
          </a:p>
          <a:p>
            <a:r>
              <a:rPr lang="zh-CN" altLang="en-US" sz="3200">
                <a:latin typeface="楷体" panose="02010609060101010101" pitchFamily="49" charset="-122"/>
                <a:ea typeface="楷体" panose="02010609060101010101" pitchFamily="49" charset="-122"/>
              </a:rPr>
              <a:t>嗜好不良</a:t>
            </a:r>
            <a:endParaRPr lang="zh-CN" altLang="en-US" sz="3200">
              <a:latin typeface="楷体" panose="02010609060101010101" pitchFamily="49" charset="-122"/>
              <a:ea typeface="楷体" panose="02010609060101010101" pitchFamily="49" charset="-122"/>
            </a:endParaRPr>
          </a:p>
        </p:txBody>
      </p:sp>
      <p:pic>
        <p:nvPicPr>
          <p:cNvPr id="21" name="图片 20" title=""/>
          <p:cNvPicPr>
            <a:picLocks noChangeAspect="1"/>
          </p:cNvPicPr>
          <p:nvPr>
            <p:custDataLst>
              <p:tags r:id="rId22"/>
            </p:custDataLst>
          </p:nvPr>
        </p:nvPicPr>
        <p:blipFill>
          <a:blip r:embed="rId21">
            <a:clrChange>
              <a:clrFrom>
                <a:srgbClr val="FFFFFF">
                  <a:alpha val="100000"/>
                </a:srgbClr>
              </a:clrFrom>
              <a:clrTo>
                <a:srgbClr val="FFFFFF">
                  <a:alpha val="100000"/>
                  <a:alpha val="0"/>
                </a:srgbClr>
              </a:clrTo>
            </a:clrChange>
          </a:blip>
          <a:stretch>
            <a:fillRect/>
          </a:stretch>
        </p:blipFill>
        <p:spPr>
          <a:xfrm>
            <a:off x="1473200" y="2430145"/>
            <a:ext cx="1920240" cy="34340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2" grpId="0" animBg="1"/>
      <p:bldP spid="13" grpId="0" animBg="1"/>
      <p:bldP spid="14" grpId="0" animBg="1"/>
      <p:bldP spid="15" grpId="0" animBg="1"/>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graphicFrame>
        <p:nvGraphicFramePr>
          <p:cNvPr id="3" name="表格 3" title=""/>
          <p:cNvGraphicFramePr>
            <a:graphicFrameLocks noGrp="1"/>
          </p:cNvGraphicFramePr>
          <p:nvPr>
            <p:custDataLst>
              <p:tags r:id="rId4"/>
            </p:custDataLst>
          </p:nvPr>
        </p:nvGraphicFramePr>
        <p:xfrm>
          <a:off x="551254" y="1814091"/>
          <a:ext cx="8124825" cy="4115435"/>
        </p:xfrm>
        <a:graphic>
          <a:graphicData uri="http://schemas.openxmlformats.org/drawingml/2006/table">
            <a:tbl>
              <a:tblPr firstRow="1" bandRow="1">
                <a:tableStyleId>{5C22544A-7EE6-4342-B048-85BDC9FD1C3A}</a:tableStyleId>
              </a:tblPr>
              <a:tblGrid>
                <a:gridCol w="3441700"/>
                <a:gridCol w="4683125"/>
              </a:tblGrid>
              <a:tr h="897255">
                <a:tc>
                  <a:txBody>
                    <a:bodyPr vert="horz" wrap="square"/>
                    <a:lstStyle/>
                    <a:p>
                      <a:r>
                        <a:rPr lang="zh-CN" altLang="en-US" sz="2800" b="1">
                          <a:solidFill>
                            <a:schemeClr val="tx1"/>
                          </a:solidFill>
                          <a:latin typeface="华文中宋" panose="02010600040101010101" pitchFamily="2" charset="-122"/>
                          <a:ea typeface="华文中宋" panose="02010600040101010101" pitchFamily="2" charset="-122"/>
                        </a:rPr>
                        <a:t>生平最得意的事</a:t>
                      </a:r>
                      <a:endParaRPr lang="zh-CN" altLang="en-US" sz="2800" b="1">
                        <a:solidFill>
                          <a:schemeClr val="tx1"/>
                        </a:solidFill>
                        <a:latin typeface="华文中宋" panose="02010600040101010101" pitchFamily="2" charset="-122"/>
                        <a:ea typeface="华文中宋" panose="02010600040101010101" pitchFamily="2" charset="-122"/>
                      </a:endParaRPr>
                    </a:p>
                  </a:txBody>
                  <a:tcPr marL="91423" marR="91423" marT="45711" marB="4571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c>
                  <a:txBody>
                    <a:bodyPr vert="horz" wrap="square"/>
                    <a:lstStyle/>
                    <a:p>
                      <a:endParaRPr lang="zh-CN" altLang="en-US" sz="2800">
                        <a:latin typeface="华文中宋" panose="02010600040101010101" pitchFamily="2" charset="-122"/>
                        <a:ea typeface="华文中宋" panose="02010600040101010101" pitchFamily="2" charset="-122"/>
                      </a:endParaRPr>
                    </a:p>
                  </a:txBody>
                  <a:tcPr marL="91423" marR="91423" marT="45711" marB="4571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r>
              <a:tr h="804545">
                <a:tc>
                  <a:txBody>
                    <a:bodyPr vert="horz" wrap="square"/>
                    <a:lstStyle/>
                    <a:p>
                      <a:r>
                        <a:rPr lang="zh-CN" altLang="en-US" sz="2800" b="1">
                          <a:solidFill>
                            <a:schemeClr val="tx1"/>
                          </a:solidFill>
                          <a:latin typeface="华文中宋" panose="02010600040101010101" pitchFamily="2" charset="-122"/>
                          <a:ea typeface="华文中宋" panose="02010600040101010101" pitchFamily="2" charset="-122"/>
                        </a:rPr>
                        <a:t>生平最值得炫耀的事</a:t>
                      </a:r>
                      <a:endParaRPr lang="zh-CN" altLang="en-US" sz="2800" b="1">
                        <a:solidFill>
                          <a:schemeClr val="tx1"/>
                        </a:solidFill>
                        <a:latin typeface="华文中宋" panose="02010600040101010101" pitchFamily="2" charset="-122"/>
                        <a:ea typeface="华文中宋" panose="02010600040101010101" pitchFamily="2" charset="-122"/>
                      </a:endParaRPr>
                    </a:p>
                  </a:txBody>
                  <a:tcPr marL="91423" marR="91423" marT="45711" marB="4571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endParaRPr lang="zh-CN" altLang="en-US" sz="2800">
                        <a:latin typeface="华文中宋" panose="02010600040101010101" pitchFamily="2" charset="-122"/>
                        <a:ea typeface="华文中宋" panose="02010600040101010101" pitchFamily="2" charset="-122"/>
                      </a:endParaRPr>
                    </a:p>
                  </a:txBody>
                  <a:tcPr marL="91423" marR="91423" marT="45711" marB="4571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04545">
                <a:tc>
                  <a:txBody>
                    <a:bodyPr vert="horz" wrap="square"/>
                    <a:lstStyle/>
                    <a:p>
                      <a:r>
                        <a:rPr lang="zh-CN" altLang="en-US" sz="2800" b="1">
                          <a:solidFill>
                            <a:schemeClr val="tx1"/>
                          </a:solidFill>
                          <a:latin typeface="华文中宋" panose="02010600040101010101" pitchFamily="2" charset="-122"/>
                          <a:ea typeface="华文中宋" panose="02010600040101010101" pitchFamily="2" charset="-122"/>
                        </a:rPr>
                        <a:t>最受人欢迎的时候</a:t>
                      </a:r>
                      <a:endParaRPr lang="zh-CN" altLang="en-US" sz="2800" b="1">
                        <a:solidFill>
                          <a:schemeClr val="tx1"/>
                        </a:solidFill>
                        <a:latin typeface="华文中宋" panose="02010600040101010101" pitchFamily="2" charset="-122"/>
                        <a:ea typeface="华文中宋" panose="02010600040101010101" pitchFamily="2" charset="-122"/>
                      </a:endParaRPr>
                    </a:p>
                  </a:txBody>
                  <a:tcPr marL="91423" marR="91423" marT="45711" marB="4571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c>
                  <a:txBody>
                    <a:bodyPr vert="horz" wrap="square"/>
                    <a:lstStyle/>
                    <a:p>
                      <a:endParaRPr lang="zh-CN" altLang="en-US" sz="2800">
                        <a:latin typeface="华文中宋" panose="02010600040101010101" pitchFamily="2" charset="-122"/>
                        <a:ea typeface="华文中宋" panose="02010600040101010101" pitchFamily="2" charset="-122"/>
                      </a:endParaRPr>
                    </a:p>
                  </a:txBody>
                  <a:tcPr marL="91423" marR="91423" marT="45711" marB="4571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r>
              <a:tr h="804545">
                <a:tc>
                  <a:txBody>
                    <a:bodyPr vert="horz" wrap="square"/>
                    <a:lstStyle/>
                    <a:p>
                      <a:r>
                        <a:rPr lang="zh-CN" altLang="en-US" sz="2800" b="1">
                          <a:solidFill>
                            <a:schemeClr val="tx1"/>
                          </a:solidFill>
                          <a:latin typeface="华文中宋" panose="02010600040101010101" pitchFamily="2" charset="-122"/>
                          <a:ea typeface="华文中宋" panose="02010600040101010101" pitchFamily="2" charset="-122"/>
                        </a:rPr>
                        <a:t>死前最后一句话</a:t>
                      </a:r>
                      <a:endParaRPr lang="zh-CN" altLang="en-US" sz="2800" b="1">
                        <a:solidFill>
                          <a:schemeClr val="tx1"/>
                        </a:solidFill>
                        <a:latin typeface="华文中宋" panose="02010600040101010101" pitchFamily="2" charset="-122"/>
                        <a:ea typeface="华文中宋" panose="02010600040101010101" pitchFamily="2" charset="-122"/>
                      </a:endParaRPr>
                    </a:p>
                  </a:txBody>
                  <a:tcPr marL="91423" marR="91423" marT="45711" marB="4571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endParaRPr lang="zh-CN" altLang="en-US" sz="2800">
                        <a:latin typeface="华文中宋" panose="02010600040101010101" pitchFamily="2" charset="-122"/>
                        <a:ea typeface="华文中宋" panose="02010600040101010101" pitchFamily="2" charset="-122"/>
                      </a:endParaRPr>
                    </a:p>
                  </a:txBody>
                  <a:tcPr marL="91423" marR="91423" marT="45711" marB="4571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04545">
                <a:tc>
                  <a:txBody>
                    <a:bodyPr vert="horz" wrap="square"/>
                    <a:lstStyle/>
                    <a:p>
                      <a:r>
                        <a:rPr lang="zh-CN" altLang="en-US" sz="2800" b="1">
                          <a:solidFill>
                            <a:schemeClr val="tx1"/>
                          </a:solidFill>
                          <a:latin typeface="华文中宋" panose="02010600040101010101" pitchFamily="2" charset="-122"/>
                          <a:ea typeface="华文中宋" panose="02010600040101010101" pitchFamily="2" charset="-122"/>
                        </a:rPr>
                        <a:t>口头禅</a:t>
                      </a:r>
                      <a:endParaRPr lang="zh-CN" altLang="en-US" sz="2800" b="1">
                        <a:solidFill>
                          <a:schemeClr val="tx1"/>
                        </a:solidFill>
                        <a:latin typeface="华文中宋" panose="02010600040101010101" pitchFamily="2" charset="-122"/>
                        <a:ea typeface="华文中宋" panose="02010600040101010101" pitchFamily="2" charset="-122"/>
                      </a:endParaRPr>
                    </a:p>
                  </a:txBody>
                  <a:tcPr marL="91423" marR="91423" marT="45711" marB="4571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c>
                  <a:txBody>
                    <a:bodyPr vert="horz" wrap="square"/>
                    <a:lstStyle/>
                    <a:p>
                      <a:endParaRPr lang="zh-CN" altLang="en-US" sz="2800">
                        <a:latin typeface="华文中宋" panose="02010600040101010101" pitchFamily="2" charset="-122"/>
                        <a:ea typeface="华文中宋" panose="02010600040101010101" pitchFamily="2" charset="-122"/>
                      </a:endParaRPr>
                    </a:p>
                  </a:txBody>
                  <a:tcPr marL="91423" marR="91423" marT="45711" marB="4571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0606">
                        <a:alpha val="10196"/>
                      </a:srgbClr>
                    </a:solidFill>
                  </a:tcPr>
                </a:tc>
              </a:tr>
            </a:tbl>
          </a:graphicData>
        </a:graphic>
      </p:graphicFrame>
      <p:sp>
        <p:nvSpPr>
          <p:cNvPr id="15" name="Text Box 10" title=""/>
          <p:cNvSpPr txBox="1">
            <a:spLocks noChangeArrowheads="1"/>
          </p:cNvSpPr>
          <p:nvPr>
            <p:custDataLst>
              <p:tags r:id="rId5"/>
            </p:custDataLst>
          </p:nvPr>
        </p:nvSpPr>
        <p:spPr bwMode="auto">
          <a:xfrm>
            <a:off x="4258090" y="1883978"/>
            <a:ext cx="2453821"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spAutoFit/>
          </a:bodyPr>
          <a:lstStyle/>
          <a:p>
            <a:pPr eaLnBrk="0" fontAlgn="base" hangingPunct="0">
              <a:lnSpc>
                <a:spcPct val="120000"/>
              </a:lnSpc>
              <a:spcBef>
                <a:spcPct val="0"/>
              </a:spcBef>
              <a:spcAft>
                <a:spcPct val="0"/>
              </a:spcAft>
            </a:pPr>
            <a:r>
              <a:rPr lang="zh-CN" altLang="en-US" sz="2800" b="1">
                <a:latin typeface="宋体" panose="02010600030101010101" pitchFamily="2" charset="-122"/>
                <a:ea typeface="宋体" panose="02010600030101010101" pitchFamily="2" charset="-122"/>
                <a:sym typeface="宋体" panose="02010600030101010101" pitchFamily="2" charset="-122"/>
              </a:rPr>
              <a:t>欺负小尼姑</a:t>
            </a:r>
            <a:endParaRPr lang="zh-CN" altLang="en-US" sz="2800" b="1">
              <a:latin typeface="宋体" panose="02010600030101010101" pitchFamily="2" charset="-122"/>
              <a:ea typeface="宋体" panose="02010600030101010101" pitchFamily="2" charset="-122"/>
              <a:sym typeface="宋体" panose="02010600030101010101" pitchFamily="2" charset="-122"/>
            </a:endParaRPr>
          </a:p>
        </p:txBody>
      </p:sp>
      <p:sp>
        <p:nvSpPr>
          <p:cNvPr id="16" name="Text Box 11" title=""/>
          <p:cNvSpPr txBox="1">
            <a:spLocks noChangeArrowheads="1"/>
          </p:cNvSpPr>
          <p:nvPr>
            <p:custDataLst>
              <p:tags r:id="rId6"/>
            </p:custDataLst>
          </p:nvPr>
        </p:nvSpPr>
        <p:spPr bwMode="auto">
          <a:xfrm>
            <a:off x="4258090" y="2702435"/>
            <a:ext cx="3042920"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none">
            <a:spAutoFit/>
          </a:bodyPr>
          <a:lstStyle/>
          <a:p>
            <a:pPr eaLnBrk="0" fontAlgn="base" hangingPunct="0">
              <a:lnSpc>
                <a:spcPct val="120000"/>
              </a:lnSpc>
              <a:spcBef>
                <a:spcPct val="0"/>
              </a:spcBef>
              <a:spcAft>
                <a:spcPct val="0"/>
              </a:spcAft>
            </a:pPr>
            <a:r>
              <a:rPr lang="zh-CN" altLang="en-US" sz="2800" b="1">
                <a:latin typeface="宋体" panose="02010600030101010101" pitchFamily="2" charset="-122"/>
                <a:ea typeface="宋体" panose="02010600030101010101" pitchFamily="2" charset="-122"/>
                <a:sym typeface="宋体" panose="02010600030101010101" pitchFamily="2" charset="-122"/>
              </a:rPr>
              <a:t>进过城并看过杀头</a:t>
            </a:r>
            <a:endParaRPr lang="zh-CN" altLang="en-US" sz="2800" b="1">
              <a:latin typeface="宋体" panose="02010600030101010101" pitchFamily="2" charset="-122"/>
              <a:ea typeface="宋体" panose="02010600030101010101" pitchFamily="2" charset="-122"/>
              <a:sym typeface="宋体" panose="02010600030101010101" pitchFamily="2" charset="-122"/>
            </a:endParaRPr>
          </a:p>
        </p:txBody>
      </p:sp>
      <p:sp>
        <p:nvSpPr>
          <p:cNvPr id="17" name="Text Box 12" title=""/>
          <p:cNvSpPr txBox="1">
            <a:spLocks noChangeArrowheads="1"/>
          </p:cNvSpPr>
          <p:nvPr>
            <p:custDataLst>
              <p:tags r:id="rId7"/>
            </p:custDataLst>
          </p:nvPr>
        </p:nvSpPr>
        <p:spPr bwMode="auto">
          <a:xfrm>
            <a:off x="4258090" y="3577485"/>
            <a:ext cx="4661625"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spAutoFit/>
          </a:bodyPr>
          <a:lstStyle/>
          <a:p>
            <a:pPr eaLnBrk="0" fontAlgn="base" hangingPunct="0">
              <a:lnSpc>
                <a:spcPct val="120000"/>
              </a:lnSpc>
              <a:spcBef>
                <a:spcPct val="0"/>
              </a:spcBef>
              <a:spcAft>
                <a:spcPct val="0"/>
              </a:spcAft>
            </a:pPr>
            <a:r>
              <a:rPr lang="zh-CN" altLang="en-US" sz="2800" b="1">
                <a:latin typeface="宋体" panose="02010600030101010101" pitchFamily="2" charset="-122"/>
                <a:ea typeface="宋体" panose="02010600030101010101" pitchFamily="2" charset="-122"/>
                <a:sym typeface="宋体" panose="02010600030101010101" pitchFamily="2" charset="-122"/>
              </a:rPr>
              <a:t>从城里带东西回来的日子</a:t>
            </a:r>
            <a:endParaRPr lang="zh-CN" altLang="en-US" sz="2800" b="1">
              <a:latin typeface="宋体" panose="02010600030101010101" pitchFamily="2" charset="-122"/>
              <a:ea typeface="宋体" panose="02010600030101010101" pitchFamily="2" charset="-122"/>
              <a:sym typeface="宋体" panose="02010600030101010101" pitchFamily="2" charset="-122"/>
            </a:endParaRPr>
          </a:p>
        </p:txBody>
      </p:sp>
      <p:sp>
        <p:nvSpPr>
          <p:cNvPr id="18" name="Rectangle 13" title=""/>
          <p:cNvSpPr>
            <a:spLocks noChangeArrowheads="1"/>
          </p:cNvSpPr>
          <p:nvPr>
            <p:custDataLst>
              <p:tags r:id="rId8"/>
            </p:custDataLst>
          </p:nvPr>
        </p:nvSpPr>
        <p:spPr bwMode="auto">
          <a:xfrm>
            <a:off x="4258090" y="4341719"/>
            <a:ext cx="4533061"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wrap="square">
            <a:spAutoFit/>
          </a:bodyPr>
          <a:lstStyle/>
          <a:p>
            <a:pPr eaLnBrk="0" fontAlgn="base" hangingPunct="0">
              <a:lnSpc>
                <a:spcPct val="120000"/>
              </a:lnSpc>
              <a:spcBef>
                <a:spcPct val="0"/>
              </a:spcBef>
              <a:spcAft>
                <a:spcPct val="0"/>
              </a:spcAft>
            </a:pPr>
            <a:r>
              <a:rPr lang="zh-CN" altLang="en-US" sz="2800" b="1">
                <a:latin typeface="宋体" panose="02010600030101010101" pitchFamily="2" charset="-122"/>
                <a:ea typeface="宋体" panose="02010600030101010101" pitchFamily="2" charset="-122"/>
                <a:sym typeface="宋体" panose="02010600030101010101" pitchFamily="2" charset="-122"/>
              </a:rPr>
              <a:t>过了二十年又是一个</a:t>
            </a:r>
            <a:r>
              <a:rPr lang="en-US" altLang="zh-CN" sz="2800" b="1">
                <a:latin typeface="宋体" panose="02010600030101010101" pitchFamily="2" charset="-122"/>
                <a:ea typeface="宋体" panose="02010600030101010101" pitchFamily="2" charset="-122"/>
                <a:sym typeface="宋体" panose="02010600030101010101" pitchFamily="2" charset="-122"/>
              </a:rPr>
              <a:t>……</a:t>
            </a:r>
            <a:endParaRPr lang="en-US" altLang="zh-CN" sz="2800" b="1">
              <a:latin typeface="宋体" panose="02010600030101010101" pitchFamily="2" charset="-122"/>
              <a:ea typeface="宋体" panose="02010600030101010101" pitchFamily="2" charset="-122"/>
              <a:sym typeface="宋体" panose="02010600030101010101" pitchFamily="2" charset="-122"/>
            </a:endParaRPr>
          </a:p>
        </p:txBody>
      </p:sp>
      <p:sp>
        <p:nvSpPr>
          <p:cNvPr id="19" name="Rectangle 14" title=""/>
          <p:cNvSpPr>
            <a:spLocks noChangeArrowheads="1"/>
          </p:cNvSpPr>
          <p:nvPr>
            <p:custDataLst>
              <p:tags r:id="rId9"/>
            </p:custDataLst>
          </p:nvPr>
        </p:nvSpPr>
        <p:spPr bwMode="auto">
          <a:xfrm>
            <a:off x="4258090" y="5157308"/>
            <a:ext cx="3793423" cy="607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spAutoFit/>
          </a:bodyPr>
          <a:lstStyle/>
          <a:p>
            <a:pPr eaLnBrk="0" fontAlgn="base" hangingPunct="0">
              <a:lnSpc>
                <a:spcPct val="120000"/>
              </a:lnSpc>
              <a:spcBef>
                <a:spcPct val="0"/>
              </a:spcBef>
              <a:spcAft>
                <a:spcPct val="0"/>
              </a:spcAft>
            </a:pPr>
            <a:r>
              <a:rPr lang="zh-CN" altLang="en-US" sz="2800" b="1">
                <a:latin typeface="宋体" panose="02010600030101010101" pitchFamily="2" charset="-122"/>
                <a:ea typeface="宋体" panose="02010600030101010101" pitchFamily="2" charset="-122"/>
                <a:sym typeface="宋体" panose="02010600030101010101" pitchFamily="2" charset="-122"/>
              </a:rPr>
              <a:t>妈妈的</a:t>
            </a:r>
            <a:endParaRPr lang="zh-CN" altLang="en-US" sz="2800" b="1">
              <a:latin typeface="宋体" panose="02010600030101010101" pitchFamily="2" charset="-122"/>
              <a:ea typeface="宋体" panose="02010600030101010101" pitchFamily="2" charset="-122"/>
              <a:sym typeface="宋体" panose="02010600030101010101" pitchFamily="2" charset="-122"/>
            </a:endParaRPr>
          </a:p>
        </p:txBody>
      </p:sp>
      <p:sp>
        <p:nvSpPr>
          <p:cNvPr id="2" name="文本占位符 1" title=""/>
          <p:cNvSpPr>
            <a:spLocks noGrp="1"/>
          </p:cNvSpPr>
          <p:nvPr>
            <p:ph type="body" sz="quarter" idx="10"/>
            <p:custDataLst>
              <p:tags r:id="rId10"/>
            </p:custDataLst>
          </p:nvPr>
        </p:nvSpPr>
        <p:spPr>
          <a:xfrm>
            <a:off x="651510" y="737235"/>
            <a:ext cx="10515600" cy="4351338"/>
          </a:xfrm>
        </p:spPr>
        <p:txBody>
          <a:bodyPr/>
          <a:lstStyle/>
          <a:p>
            <a:r>
              <a:rPr lang="zh-CN" altLang="en-US"/>
              <a:t>人物档案</a:t>
            </a:r>
            <a:endParaRPr lang="zh-CN" altLang="en-US"/>
          </a:p>
        </p:txBody>
      </p:sp>
      <p:pic>
        <p:nvPicPr>
          <p:cNvPr id="5" name="图片 4" title=""/>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7968950" y="828964"/>
            <a:ext cx="4244632" cy="6107384"/>
          </a:xfrm>
          <a:prstGeom prst="rect">
            <a:avLst/>
          </a:prstGeom>
        </p:spPr>
      </p:pic>
      <p:pic>
        <p:nvPicPr>
          <p:cNvPr id="14" name="图片 13" title=""/>
          <p:cNvPicPr>
            <a:picLocks noChangeAspect="1"/>
          </p:cNvPicPr>
          <p:nvPr>
            <p:custDataLst>
              <p:tags r:id="rId14"/>
            </p:custDataLst>
          </p:nvPr>
        </p:nvPicPr>
        <p:blipFill>
          <a:blip r:embed="rId13"/>
          <a:stretch>
            <a:fillRect/>
          </a:stretch>
        </p:blipFill>
        <p:spPr>
          <a:xfrm>
            <a:off x="7506055" y="4296218"/>
            <a:ext cx="3133036" cy="297455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 name="Title 6" title=""/>
          <p:cNvSpPr txBox="1"/>
          <p:nvPr>
            <p:custDataLst>
              <p:tags r:id="rId3"/>
            </p:custDataLst>
          </p:nvPr>
        </p:nvSpPr>
        <p:spPr>
          <a:xfrm>
            <a:off x="407035" y="323215"/>
            <a:ext cx="3016885" cy="641350"/>
          </a:xfrm>
          <a:prstGeom prst="rect">
            <a:avLst/>
          </a:prstGeom>
          <a:solidFill>
            <a:srgbClr val="C00000"/>
          </a:solid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20000"/>
              </a:lnSpc>
              <a:spcBef>
                <a:spcPct val="0"/>
              </a:spcBef>
              <a:spcAft>
                <a:spcPts val="800"/>
              </a:spcAft>
              <a:buSzTx/>
              <a:buFont typeface="Arial" panose="020b0604020202020204" pitchFamily="34" charset="0"/>
            </a:pPr>
            <a:r>
              <a:rPr lang="zh-CN" altLang="en-US" sz="3600" spc="140">
                <a:ln w="3175">
                  <a:noFill/>
                  <a:prstDash val="dash"/>
                </a:ln>
                <a:solidFill>
                  <a:schemeClr val="bg1"/>
                </a:solidFill>
                <a:uFillTx/>
                <a:latin typeface="方正全福体" panose="02000500000000000000" charset="-122"/>
                <a:ea typeface="方正全福体" panose="02000500000000000000" charset="-122"/>
                <a:cs typeface="微软雅黑" panose="020b0503020204020204" charset="-122"/>
                <a:sym typeface="+mn-ea"/>
              </a:rPr>
              <a:t>分析人物形象</a:t>
            </a:r>
            <a:endParaRPr lang="zh-CN" altLang="en-US" sz="3600" spc="140">
              <a:ln w="3175">
                <a:noFill/>
                <a:prstDash val="dash"/>
              </a:ln>
              <a:solidFill>
                <a:schemeClr val="bg1"/>
              </a:solidFill>
              <a:uFillTx/>
              <a:latin typeface="方正全福体" panose="02000500000000000000" charset="-122"/>
              <a:ea typeface="方正全福体" panose="02000500000000000000" charset="-122"/>
              <a:cs typeface="微软雅黑" panose="020b0503020204020204" charset="-122"/>
              <a:sym typeface="+mn-ea"/>
            </a:endParaRPr>
          </a:p>
        </p:txBody>
      </p:sp>
      <p:sp>
        <p:nvSpPr>
          <p:cNvPr id="11" name="Title 6" title=""/>
          <p:cNvSpPr txBox="1"/>
          <p:nvPr>
            <p:custDataLst>
              <p:tags r:id="rId4"/>
            </p:custDataLst>
          </p:nvPr>
        </p:nvSpPr>
        <p:spPr>
          <a:xfrm>
            <a:off x="407035" y="1115243"/>
            <a:ext cx="10975975" cy="1129936"/>
          </a:xfrm>
          <a:prstGeom prst="rect">
            <a:avLst/>
          </a:prstGeom>
        </p:spPr>
        <p:style>
          <a:lnRef idx="1">
            <a:schemeClr val="accent3"/>
          </a:lnRef>
          <a:fillRef idx="2">
            <a:schemeClr val="accent3"/>
          </a:fillRef>
          <a:effectRef idx="1">
            <a:schemeClr val="accent3"/>
          </a:effectRef>
          <a:fontRef idx="minor">
            <a:schemeClr val="dk1"/>
          </a:fontRef>
        </p:style>
        <p:txBody>
          <a:bodyPr wrap="square" lIns="63500" tIns="25400" rIns="63500" bIns="25400" anchor="b" anchorCtr="0">
            <a:noAutofit/>
            <a:scene3d>
              <a:camera prst="orthographicFront"/>
              <a:lightRig rig="threePt" dir="t"/>
            </a:scene3d>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30000"/>
              </a:lnSpc>
              <a:spcBef>
                <a:spcPct val="0"/>
              </a:spcBef>
              <a:buSzTx/>
              <a:buNone/>
            </a:pPr>
            <a:r>
              <a:rPr kumimoji="1" altLang="zh-CN" sz="2800" noProof="0">
                <a:solidFill>
                  <a:srgbClr val="000000"/>
                </a:solidFill>
                <a:effectLst/>
                <a:latin typeface="三极行书简" panose="00000500000000000000" charset="-122"/>
                <a:ea typeface="三极行书简" panose="00000500000000000000" charset="-122"/>
                <a:cs typeface="三极行书简" panose="00000500000000000000" charset="-122"/>
                <a:sym typeface="+mn-ea"/>
              </a:rPr>
              <a:t>    </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作者反复强调人们都不记得阿</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Q</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的</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行状</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，但他却以</a:t>
            </a:r>
            <a:r>
              <a:rPr kumimoji="1" lang="zh-CN" altLang="en-US" sz="2400" noProof="0">
                <a:solidFill>
                  <a:schemeClr val="tx1"/>
                </a:solidFill>
                <a:effectLst/>
                <a:latin typeface="微软雅黑" panose="020b0503020204020204" charset="-122"/>
                <a:ea typeface="微软雅黑"/>
                <a:cs typeface="三极行书简" panose="00000500000000000000" charset="-122"/>
                <a:sym typeface="+mn-ea"/>
              </a:rPr>
              <a:t>全知视角</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写了他的诸多</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行状</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，简要概括</a:t>
            </a:r>
            <a:r>
              <a:rPr kumimoji="1" lang="zh-CN" sz="2400" noProof="0">
                <a:solidFill>
                  <a:srgbClr val="000000"/>
                </a:solidFill>
                <a:effectLst/>
                <a:latin typeface="微软雅黑" panose="020b0503020204020204" charset="-122"/>
                <a:ea typeface="微软雅黑"/>
                <a:cs typeface="三极行书简" panose="00000500000000000000" charset="-122"/>
                <a:sym typeface="+mn-ea"/>
              </a:rPr>
              <a:t>二、三两章分别写了阿</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Q</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的哪些</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行状</a:t>
            </a:r>
            <a:r>
              <a:rPr kumimoji="1" altLang="zh-CN" sz="2400" noProof="0">
                <a:solidFill>
                  <a:srgbClr val="000000"/>
                </a:solidFill>
                <a:effectLst/>
                <a:latin typeface="微软雅黑" panose="020b0503020204020204" charset="-122"/>
                <a:ea typeface="微软雅黑"/>
                <a:cs typeface="三极行书简" panose="00000500000000000000" charset="-122"/>
                <a:sym typeface="+mn-ea"/>
              </a:rPr>
              <a:t>”</a:t>
            </a:r>
            <a:r>
              <a:rPr kumimoji="1" lang="zh-CN" altLang="en-US" sz="2400" noProof="0">
                <a:solidFill>
                  <a:srgbClr val="000000"/>
                </a:solidFill>
                <a:effectLst/>
                <a:latin typeface="微软雅黑" panose="020b0503020204020204" charset="-122"/>
                <a:ea typeface="微软雅黑"/>
                <a:cs typeface="三极行书简" panose="00000500000000000000" charset="-122"/>
                <a:sym typeface="+mn-ea"/>
              </a:rPr>
              <a:t>？</a:t>
            </a:r>
            <a:endParaRPr kumimoji="1" lang="zh-CN" altLang="en-US" sz="2400" spc="160" noProof="0">
              <a:solidFill>
                <a:srgbClr val="000000"/>
              </a:solidFill>
              <a:effectLst/>
              <a:latin typeface="微软雅黑" panose="020b0503020204020204" charset="-122"/>
              <a:ea typeface="微软雅黑"/>
              <a:cs typeface="三极行书简" panose="00000500000000000000" charset="-122"/>
              <a:sym typeface="+mn-ea"/>
            </a:endParaRPr>
          </a:p>
        </p:txBody>
      </p:sp>
      <p:sp>
        <p:nvSpPr>
          <p:cNvPr id="13" name="文本框 12" title=""/>
          <p:cNvSpPr txBox="1"/>
          <p:nvPr>
            <p:custDataLst>
              <p:tags r:id="rId5"/>
            </p:custDataLst>
          </p:nvPr>
        </p:nvSpPr>
        <p:spPr>
          <a:xfrm>
            <a:off x="465455" y="2396118"/>
            <a:ext cx="10977245" cy="1850390"/>
          </a:xfrm>
          <a:prstGeom prst="rect">
            <a:avLst/>
          </a:prstGeom>
          <a:noFill/>
          <a:ln>
            <a:solidFill>
              <a:schemeClr val="bg2">
                <a:lumMod val="50000"/>
              </a:schemeClr>
            </a:solidFill>
          </a:ln>
        </p:spPr>
        <p:txBody>
          <a:bodyPr wrap="square" rtlCol="0" anchor="t">
            <a:spAutoFit/>
          </a:bodyPr>
          <a:lstStyle/>
          <a:p>
            <a:pPr marL="0" marR="0" lvl="0" indent="0" algn="l" defTabSz="914400" rtl="0" eaLnBrk="1" fontAlgn="base" latinLnBrk="0" hangingPunct="1">
              <a:lnSpc>
                <a:spcPct val="130000"/>
              </a:lnSpc>
              <a:spcBef>
                <a:spcPct val="0"/>
              </a:spcBef>
              <a:spcAft>
                <a:spcPct val="0"/>
              </a:spcAft>
              <a:buClrTx/>
              <a:buSzTx/>
              <a:buFontTx/>
              <a:buNone/>
              <a:defRPr/>
            </a:pPr>
            <a:r>
              <a:rPr kumimoji="1" lang="zh-CN" altLang="en-US" sz="24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a:t>
            </a:r>
            <a:r>
              <a:rPr kumimoji="1" lang="en-US" altLang="zh-CN" sz="24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1</a:t>
            </a:r>
            <a:r>
              <a:rPr kumimoji="1" lang="zh-CN" altLang="en-US" sz="24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）第二章：</a:t>
            </a:r>
            <a:endParaRPr kumimoji="1" lang="en-US" altLang="zh-CN" sz="24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endParaRPr>
          </a:p>
          <a:p>
            <a:pPr marL="0" marR="0" lvl="0" indent="0" algn="l" defTabSz="914400" rtl="0" eaLnBrk="1" fontAlgn="base" latinLnBrk="0" hangingPunct="1">
              <a:lnSpc>
                <a:spcPct val="130000"/>
              </a:lnSpc>
              <a:spcBef>
                <a:spcPct val="0"/>
              </a:spcBef>
              <a:spcAft>
                <a:spcPct val="0"/>
              </a:spcAft>
              <a:buClrTx/>
              <a:buSzTx/>
              <a:buFontTx/>
              <a:buNone/>
              <a:defRPr/>
            </a:pP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①</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先前阔</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 </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②</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真能做</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 </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③</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见识高</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④</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癞疮疤</a:t>
            </a:r>
            <a:r>
              <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rPr>
              <a:t>”  </a:t>
            </a:r>
            <a:endParaRPr kumimoji="1" lang="en-US" altLang="zh-CN" sz="3200" noProof="0">
              <a:ln>
                <a:noFill/>
              </a:ln>
              <a:effectLst/>
              <a:uLnTx/>
              <a:uFillTx/>
              <a:latin typeface="黑体" panose="02010609060101010101" charset="-122"/>
              <a:ea typeface="黑体" panose="02010609060101010101" charset="-122"/>
              <a:cs typeface="柳公权楷书" panose="02010600010101010101" charset="-122"/>
              <a:sym typeface="+mn-ea"/>
            </a:endParaRPr>
          </a:p>
          <a:p>
            <a:pPr marL="0" marR="0" lvl="0" indent="0" algn="l" defTabSz="914400" rtl="0" eaLnBrk="1" fontAlgn="base" latinLnBrk="0" hangingPunct="1">
              <a:lnSpc>
                <a:spcPct val="130000"/>
              </a:lnSpc>
              <a:spcBef>
                <a:spcPct val="0"/>
              </a:spcBef>
              <a:spcAft>
                <a:spcPct val="0"/>
              </a:spcAft>
              <a:buClrTx/>
              <a:buSzTx/>
              <a:buFontTx/>
              <a:buNone/>
              <a:defRPr/>
            </a:pP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⑤挨打的荣耀  ⑥遭劫的安慰</a:t>
            </a:r>
            <a:endPar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endParaRPr>
          </a:p>
        </p:txBody>
      </p:sp>
      <p:sp>
        <p:nvSpPr>
          <p:cNvPr id="4" name="文本框 3" title=""/>
          <p:cNvSpPr txBox="1"/>
          <p:nvPr>
            <p:custDataLst>
              <p:tags r:id="rId6"/>
            </p:custDataLst>
          </p:nvPr>
        </p:nvSpPr>
        <p:spPr>
          <a:xfrm>
            <a:off x="407035" y="4326255"/>
            <a:ext cx="11462385" cy="2011045"/>
          </a:xfrm>
          <a:prstGeom prst="rect">
            <a:avLst/>
          </a:prstGeom>
          <a:noFill/>
          <a:ln>
            <a:solidFill>
              <a:schemeClr val="bg2">
                <a:lumMod val="50000"/>
              </a:schemeClr>
            </a:solidFill>
          </a:ln>
        </p:spPr>
        <p:txBody>
          <a:bodyPr wrap="square" rtlCol="0" anchor="t">
            <a:spAutoFit/>
          </a:bodyPr>
          <a:lstStyle/>
          <a:p>
            <a:pPr marL="0" marR="0" lvl="0" indent="0" algn="l" defTabSz="914400" rtl="0" eaLnBrk="1" fontAlgn="base" latinLnBrk="0" hangingPunct="1">
              <a:lnSpc>
                <a:spcPct val="130000"/>
              </a:lnSpc>
              <a:spcBef>
                <a:spcPct val="0"/>
              </a:spcBef>
              <a:spcAft>
                <a:spcPct val="0"/>
              </a:spcAft>
              <a:buClrTx/>
              <a:buSzTx/>
              <a:buFontTx/>
              <a:buNone/>
              <a:defRPr/>
            </a:pPr>
            <a:r>
              <a:rPr kumimoji="1" lang="zh-CN" altLang="en-US" sz="32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a:t>
            </a:r>
            <a:r>
              <a:rPr kumimoji="1" lang="en-US" altLang="zh-CN" sz="32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2</a:t>
            </a:r>
            <a:r>
              <a:rPr kumimoji="1" lang="zh-CN" altLang="en-US" sz="32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rPr>
              <a:t>）第三章：</a:t>
            </a:r>
            <a:endParaRPr kumimoji="1" lang="en-US" altLang="zh-CN" sz="3200" noProof="0">
              <a:ln>
                <a:noFill/>
              </a:ln>
              <a:solidFill>
                <a:srgbClr val="C00000"/>
              </a:solidFill>
              <a:effectLst/>
              <a:uLnTx/>
              <a:uFillTx/>
              <a:latin typeface="黑体" panose="02010609060101010101" charset="-122"/>
              <a:ea typeface="黑体" panose="02010609060101010101" charset="-122"/>
              <a:cs typeface="柳公权楷书" panose="02010600010101010101" charset="-122"/>
              <a:sym typeface="+mn-ea"/>
            </a:endParaRPr>
          </a:p>
          <a:p>
            <a:pPr marL="0" marR="0" lvl="0" indent="0" algn="l" defTabSz="914400" rtl="0" eaLnBrk="1" fontAlgn="base" latinLnBrk="0" hangingPunct="1">
              <a:lnSpc>
                <a:spcPct val="130000"/>
              </a:lnSpc>
              <a:spcBef>
                <a:spcPct val="0"/>
              </a:spcBef>
              <a:spcAft>
                <a:spcPct val="0"/>
              </a:spcAft>
              <a:buClrTx/>
              <a:buSzTx/>
              <a:buFontTx/>
              <a:buNone/>
              <a:defRPr/>
            </a:pP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①</a:t>
            </a:r>
            <a:r>
              <a:rPr lang="zh-CN" altLang="en-US" sz="3200">
                <a:latin typeface="黑体" panose="02010609060101010101" charset="-122"/>
                <a:ea typeface="黑体" panose="02010609060101010101" charset="-122"/>
                <a:cs typeface="柳公权楷书" panose="02010600010101010101" charset="-122"/>
                <a:sym typeface="宋体" panose="02010600030101010101" pitchFamily="2" charset="-122"/>
              </a:rPr>
              <a:t>蒙赵太爷打而受到“尊敬”</a:t>
            </a:r>
            <a:r>
              <a:rPr lang="en-US" altLang="zh-CN" sz="3200">
                <a:latin typeface="黑体" panose="02010609060101010101" charset="-122"/>
                <a:ea typeface="黑体" panose="02010609060101010101" charset="-122"/>
                <a:cs typeface="柳公权楷书" panose="02010600010101010101" charset="-122"/>
                <a:sym typeface="宋体" panose="02010600030101010101" pitchFamily="2" charset="-122"/>
              </a:rPr>
              <a:t> </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②</a:t>
            </a:r>
            <a:r>
              <a:rPr lang="zh-CN" altLang="en-US" sz="3200">
                <a:latin typeface="黑体" panose="02010609060101010101" charset="-122"/>
                <a:ea typeface="黑体" panose="02010609060101010101" charset="-122"/>
                <a:cs typeface="柳公权楷书" panose="02010600010101010101" charset="-122"/>
                <a:sym typeface="+mn-ea"/>
              </a:rPr>
              <a:t>因与王胡争胜而被打</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③</a:t>
            </a:r>
            <a:r>
              <a:rPr lang="zh-CN" altLang="en-US" sz="3200">
                <a:latin typeface="黑体" panose="02010609060101010101" charset="-122"/>
                <a:ea typeface="黑体" panose="02010609060101010101" charset="-122"/>
                <a:cs typeface="柳公权楷书" panose="02010600010101010101" charset="-122"/>
                <a:sym typeface="+mn-ea"/>
              </a:rPr>
              <a:t>因小声咒骂假洋鬼子而挨打</a:t>
            </a:r>
            <a:r>
              <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rPr>
              <a:t>④</a:t>
            </a:r>
            <a:r>
              <a:rPr lang="zh-CN" altLang="en-US" sz="3200">
                <a:latin typeface="黑体" panose="02010609060101010101" charset="-122"/>
                <a:ea typeface="黑体" panose="02010609060101010101" charset="-122"/>
                <a:cs typeface="柳公权楷书" panose="02010600010101010101" charset="-122"/>
                <a:sym typeface="+mn-ea"/>
              </a:rPr>
              <a:t>因调戏小尼姑而被骂</a:t>
            </a:r>
            <a:endParaRPr kumimoji="1" lang="zh-CN" altLang="en-US" sz="3200" noProof="0">
              <a:ln>
                <a:noFill/>
              </a:ln>
              <a:effectLst/>
              <a:uLnTx/>
              <a:uFillTx/>
              <a:latin typeface="黑体" panose="02010609060101010101" charset="-122"/>
              <a:ea typeface="黑体" panose="02010609060101010101" charset="-122"/>
              <a:cs typeface="柳公权楷书" panose="02010600010101010101" charset="-122"/>
              <a:sym typeface="+mn-ea"/>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cond evt="onBegin" delay="0">
                          <p:tn val="8"/>
                        </p:cond>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bg/>
                                          </p:spTgt>
                                        </p:tgtEl>
                                        <p:attrNameLst>
                                          <p:attrName>style.visibility</p:attrName>
                                        </p:attrNameLst>
                                      </p:cBhvr>
                                      <p:to>
                                        <p:strVal val="visible"/>
                                      </p:to>
                                    </p:set>
                                    <p:anim calcmode="lin" valueType="num">
                                      <p:cBhvr additive="base">
                                        <p:cTn id="13"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bg/>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cond evt="onBegin" delay="0">
                          <p:tn val="14"/>
                        </p:cond>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 calcmode="lin" valueType="num">
                                      <p:cBhvr additive="base">
                                        <p:cTn id="1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anim calcmode="lin" valueType="num">
                                      <p:cBhvr additive="base">
                                        <p:cTn id="2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anim calcmode="lin" valueType="num">
                                      <p:cBhvr additive="base">
                                        <p:cTn id="29"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cond evt="onBegin" delay="0">
                          <p:tn val="30"/>
                        </p:cond>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bg/>
                                          </p:spTgt>
                                        </p:tgtEl>
                                        <p:attrNameLst>
                                          <p:attrName>style.visibility</p:attrName>
                                        </p:attrNameLst>
                                      </p:cBhvr>
                                      <p:to>
                                        <p:strVal val="visible"/>
                                      </p:to>
                                    </p:set>
                                    <p:anim calcmode="lin" valueType="num">
                                      <p:cBhvr additive="base">
                                        <p:cTn id="35" dur="500" fill="hold"/>
                                        <p:tgtEl>
                                          <p:spTgt spid="4">
                                            <p:bg/>
                                          </p:spTgt>
                                        </p:tgtEl>
                                        <p:attrNameLst>
                                          <p:attrName>ppt_x</p:attrName>
                                        </p:attrNameLst>
                                      </p:cBhvr>
                                      <p:tavLst>
                                        <p:tav tm="0">
                                          <p:val>
                                            <p:strVal val="#ppt_x"/>
                                          </p:val>
                                        </p:tav>
                                        <p:tav tm="100000">
                                          <p:val>
                                            <p:strVal val="#ppt_x"/>
                                          </p:val>
                                        </p:tav>
                                      </p:tavLst>
                                    </p:anim>
                                    <p:anim calcmode="lin" valueType="num">
                                      <p:cBhvr additive="base">
                                        <p:cTn id="36"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cond evt="onBegin" delay="0">
                          <p:tn val="36"/>
                        </p:cond>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 calcmode="lin" valueType="num">
                                      <p:cBhvr additive="base">
                                        <p:cTn id="4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cond evt="onBegin" delay="0">
                          <p:tn val="42"/>
                        </p:cond>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 calcmode="lin" valueType="num">
                                      <p:cBhvr additive="base">
                                        <p:cTn id="4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uiExpand="1" build="p" animBg="1"/>
      <p:bldP spid="4" grpId="0" uiExpand="1" build="p"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6" name="图片 15" title=""/>
          <p:cNvPicPr>
            <a:picLocks noChangeAspect="1"/>
          </p:cNvPicPr>
          <p:nvPr>
            <p:custDataLst>
              <p:tags r:id="rId4"/>
            </p:custDataLst>
          </p:nvPr>
        </p:nvPicPr>
        <p:blipFill>
          <a:blip r:embed="rId3"/>
          <a:srcRect l="10757" r="10757"/>
          <a:stretch>
            <a:fillRect/>
          </a:stretch>
        </p:blipFill>
        <p:spPr>
          <a:xfrm>
            <a:off x="7750175" y="2153920"/>
            <a:ext cx="3943985" cy="3943985"/>
          </a:xfrm>
          <a:custGeom>
            <a:gdLst>
              <a:gd name="connsiteX0" fmla="*/ 1819297 w 3638594"/>
              <a:gd name="connsiteY0" fmla="*/ 0 h 3638594"/>
              <a:gd name="connsiteX1" fmla="*/ 3638594 w 3638594"/>
              <a:gd name="connsiteY1" fmla="*/ 1819297 h 3638594"/>
              <a:gd name="connsiteX2" fmla="*/ 1819297 w 3638594"/>
              <a:gd name="connsiteY2" fmla="*/ 3638594 h 3638594"/>
              <a:gd name="connsiteX3" fmla="*/ 0 w 3638594"/>
              <a:gd name="connsiteY3" fmla="*/ 1819297 h 3638594"/>
              <a:gd name="connsiteX4" fmla="*/ 1819297 w 3638594"/>
              <a:gd name="connsiteY4" fmla="*/ 0 h 3638594"/>
            </a:gdLst>
            <a:cxnLst>
              <a:cxn ang="0">
                <a:pos x="connsiteX0" y="connsiteY0"/>
              </a:cxn>
              <a:cxn ang="0">
                <a:pos x="connsiteX1" y="connsiteY1"/>
              </a:cxn>
              <a:cxn ang="0">
                <a:pos x="connsiteX2" y="connsiteY2"/>
              </a:cxn>
              <a:cxn ang="0">
                <a:pos x="connsiteX3" y="connsiteY3"/>
              </a:cxn>
              <a:cxn ang="0">
                <a:pos x="connsiteX4" y="connsiteY4"/>
              </a:cxn>
            </a:cxnLst>
            <a:rect l="l" t="t" r="r" b="b"/>
            <a:pathLst>
              <a:path w="3638594" h="3638594">
                <a:moveTo>
                  <a:pt x="1819297" y="0"/>
                </a:moveTo>
                <a:cubicBezTo>
                  <a:pt x="2824067" y="0"/>
                  <a:pt x="3638594" y="814527"/>
                  <a:pt x="3638594" y="1819297"/>
                </a:cubicBezTo>
                <a:cubicBezTo>
                  <a:pt x="3638594" y="2824067"/>
                  <a:pt x="2824067" y="3638594"/>
                  <a:pt x="1819297" y="3638594"/>
                </a:cubicBezTo>
                <a:cubicBezTo>
                  <a:pt x="814527" y="3638594"/>
                  <a:pt x="0" y="2824067"/>
                  <a:pt x="0" y="1819297"/>
                </a:cubicBezTo>
                <a:cubicBezTo>
                  <a:pt x="0" y="814527"/>
                  <a:pt x="814527" y="0"/>
                  <a:pt x="1819297" y="0"/>
                </a:cubicBezTo>
                <a:close/>
              </a:path>
            </a:pathLst>
          </a:custGeom>
        </p:spPr>
      </p:pic>
      <p:sp>
        <p:nvSpPr>
          <p:cNvPr id="12" name="Title 6" title=""/>
          <p:cNvSpPr txBox="1"/>
          <p:nvPr>
            <p:custDataLst>
              <p:tags r:id="rId5"/>
            </p:custDataLst>
          </p:nvPr>
        </p:nvSpPr>
        <p:spPr>
          <a:xfrm>
            <a:off x="1767749" y="236855"/>
            <a:ext cx="3016885" cy="641350"/>
          </a:xfrm>
          <a:prstGeom prst="rect">
            <a:avLst/>
          </a:prstGeom>
          <a:solidFill>
            <a:srgbClr val="C00000"/>
          </a:solid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20000"/>
              </a:lnSpc>
              <a:spcBef>
                <a:spcPct val="0"/>
              </a:spcBef>
              <a:spcAft>
                <a:spcPts val="800"/>
              </a:spcAft>
              <a:buSzTx/>
              <a:buFont typeface="Arial" panose="020b0604020202020204" pitchFamily="34" charset="0"/>
            </a:pPr>
            <a:r>
              <a:rPr lang="zh-CN" altLang="en-US" sz="3600" spc="140">
                <a:ln w="3175">
                  <a:noFill/>
                  <a:prstDash val="dash"/>
                </a:ln>
                <a:solidFill>
                  <a:schemeClr val="bg1"/>
                </a:solidFill>
                <a:uFillTx/>
                <a:latin typeface="黑体" panose="02010609060101010101" charset="-122"/>
                <a:ea typeface="黑体" panose="02010609060101010101" charset="-122"/>
                <a:cs typeface="微软雅黑" panose="020b0503020204020204" charset="-122"/>
                <a:sym typeface="+mn-ea"/>
              </a:rPr>
              <a:t>分析人物形象</a:t>
            </a:r>
            <a:endParaRPr lang="zh-CN" altLang="en-US" sz="3600" spc="140">
              <a:ln w="3175">
                <a:noFill/>
                <a:prstDash val="dash"/>
              </a:ln>
              <a:solidFill>
                <a:schemeClr val="bg1"/>
              </a:solidFill>
              <a:uFillTx/>
              <a:latin typeface="黑体" panose="02010609060101010101" charset="-122"/>
              <a:ea typeface="黑体" panose="02010609060101010101" charset="-122"/>
              <a:cs typeface="微软雅黑" panose="020b0503020204020204" charset="-122"/>
              <a:sym typeface="+mn-ea"/>
            </a:endParaRPr>
          </a:p>
        </p:txBody>
      </p:sp>
      <p:sp>
        <p:nvSpPr>
          <p:cNvPr id="3" name="矩形 5" title=""/>
          <p:cNvSpPr/>
          <p:nvPr>
            <p:custDataLst>
              <p:tags r:id="rId6"/>
            </p:custDataLst>
          </p:nvPr>
        </p:nvSpPr>
        <p:spPr>
          <a:xfrm>
            <a:off x="394017" y="1403985"/>
            <a:ext cx="11403965" cy="4693920"/>
          </a:xfrm>
          <a:prstGeom prst="rect">
            <a:avLst/>
          </a:prstGeom>
          <a:solidFill>
            <a:schemeClr val="lt1">
              <a:alpha val="83000"/>
            </a:schemeClr>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黑体" panose="02010609060101010101" charset="-122"/>
              <a:ea typeface="黑体" panose="02010609060101010101" charset="-122"/>
            </a:endParaRPr>
          </a:p>
        </p:txBody>
      </p:sp>
      <p:graphicFrame>
        <p:nvGraphicFramePr>
          <p:cNvPr id="4" name="表格 2" title=""/>
          <p:cNvGraphicFramePr>
            <a:graphicFrameLocks noGrp="1"/>
          </p:cNvGraphicFramePr>
          <p:nvPr>
            <p:custDataLst>
              <p:tags r:id="rId7"/>
            </p:custDataLst>
          </p:nvPr>
        </p:nvGraphicFramePr>
        <p:xfrm>
          <a:off x="507365" y="1580832"/>
          <a:ext cx="11186795" cy="4340225"/>
        </p:xfrm>
        <a:graphic>
          <a:graphicData uri="http://schemas.openxmlformats.org/drawingml/2006/table">
            <a:tbl>
              <a:tblPr firstRow="1" bandRow="1">
                <a:tableStyleId>{5C22544A-7EE6-4342-B048-85BDC9FD1C3A}</a:tableStyleId>
              </a:tblPr>
              <a:tblGrid>
                <a:gridCol w="1724660"/>
                <a:gridCol w="6309360"/>
                <a:gridCol w="3152775"/>
              </a:tblGrid>
              <a:tr h="51816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kumimoji="1" lang="zh-CN" altLang="en-US" sz="2400" b="0" kern="1200">
                          <a:solidFill>
                            <a:schemeClr val="tx1"/>
                          </a:solidFill>
                          <a:effectLst/>
                          <a:latin typeface="黑体" panose="02010609060101010101" charset="-122"/>
                          <a:ea typeface="黑体" panose="02010609060101010101" charset="-122"/>
                        </a:rPr>
                        <a:t>事件</a:t>
                      </a:r>
                      <a:endParaRPr kumimoji="1" lang="zh-CN" altLang="en-US" sz="2400" b="0" kern="1200">
                        <a:solidFill>
                          <a:schemeClr val="tx1"/>
                        </a:solidFill>
                        <a:effectLst/>
                        <a:latin typeface="黑体" panose="02010609060101010101" charset="-122"/>
                        <a:ea typeface="黑体" panose="0201060906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kumimoji="1" lang="zh-CN" altLang="en-US" sz="2400" b="0" kern="1200">
                          <a:solidFill>
                            <a:schemeClr val="tx1"/>
                          </a:solidFill>
                          <a:effectLst/>
                          <a:latin typeface="黑体" panose="02010609060101010101" charset="-122"/>
                          <a:ea typeface="黑体" panose="02010609060101010101" charset="-122"/>
                        </a:rPr>
                        <a:t>原文语句</a:t>
                      </a:r>
                      <a:endParaRPr kumimoji="1" lang="zh-CN" altLang="en-US" sz="2400" b="0" kern="1200">
                        <a:solidFill>
                          <a:schemeClr val="tx1"/>
                        </a:solidFill>
                        <a:effectLst/>
                        <a:latin typeface="黑体" panose="02010609060101010101" charset="-122"/>
                        <a:ea typeface="黑体" panose="0201060906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kumimoji="1" lang="zh-CN" altLang="en-US" sz="2400" b="0" kern="1200">
                          <a:solidFill>
                            <a:schemeClr val="tx1"/>
                          </a:solidFill>
                          <a:effectLst/>
                          <a:latin typeface="黑体" panose="02010609060101010101" charset="-122"/>
                          <a:ea typeface="黑体" panose="02010609060101010101" charset="-122"/>
                        </a:rPr>
                        <a:t>性格特点</a:t>
                      </a:r>
                      <a:endParaRPr kumimoji="1" lang="zh-CN" altLang="en-US" sz="2400" b="0" kern="1200">
                        <a:solidFill>
                          <a:schemeClr val="tx1"/>
                        </a:solidFill>
                        <a:effectLst/>
                        <a:latin typeface="黑体" panose="02010609060101010101" charset="-122"/>
                        <a:ea typeface="黑体" panose="0201060906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44880">
                <a:tc>
                  <a:txBody>
                    <a:bodyPr vert="horz" wrap="square"/>
                    <a:lstStyle/>
                    <a:p>
                      <a:r>
                        <a:rPr lang="en-US" altLang="zh-CN" sz="2800" b="0">
                          <a:solidFill>
                            <a:srgbClr val="950606"/>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a:t>
                      </a:r>
                      <a:r>
                        <a:rPr lang="zh-CN" altLang="en-US" sz="2800" b="0">
                          <a:solidFill>
                            <a:srgbClr val="950606"/>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先前阔”</a:t>
                      </a:r>
                      <a:endParaRPr lang="zh-CN" altLang="en-US" sz="2800" b="0">
                        <a:solidFill>
                          <a:srgbClr val="950606"/>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1" lang="zh-CN" altLang="en-US" sz="2400" b="0" kern="120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rPr>
                        <a:t>“我们先前</a:t>
                      </a:r>
                      <a:r>
                        <a:rPr kumimoji="1" lang="en-US" altLang="zh-CN" sz="2400" b="0" kern="120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rPr>
                        <a:t>——</a:t>
                      </a:r>
                      <a:r>
                        <a:rPr kumimoji="1" lang="zh-CN" altLang="en-US" sz="2400" b="0" kern="120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rPr>
                        <a:t>比你阔多啦！你算是什么东西！”</a:t>
                      </a:r>
                      <a:endParaRPr kumimoji="1" lang="zh-CN" altLang="en-US" sz="2400" b="0" kern="120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endParaRPr lang="zh-CN" altLang="en-US" sz="2800" b="0" kern="12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07210">
                <a:tc>
                  <a:txBody>
                    <a:bodyPr vert="horz" wrap="square"/>
                    <a:lstStyle/>
                    <a:p>
                      <a:pPr marL="0" algn="l" defTabSz="914400" rtl="0" eaLnBrk="1" latinLnBrk="0" hangingPunct="1"/>
                      <a:r>
                        <a:rPr lang="zh-CN" altLang="en-US" sz="2800" b="0" kern="1200">
                          <a:solidFill>
                            <a:srgbClr val="950606"/>
                          </a:solidFill>
                          <a:latin typeface="柳公权楷书" panose="02010600010101010101" charset="-122"/>
                          <a:ea typeface="柳公权楷书" panose="02010600010101010101" charset="-122"/>
                          <a:cs typeface="Times New Roman" panose="02020603050405020304" pitchFamily="18" charset="0"/>
                        </a:rPr>
                        <a:t>见识高</a:t>
                      </a:r>
                      <a:endParaRPr lang="zh-CN" altLang="en-US" sz="2800" b="0" kern="12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kumimoji="1" lang="zh-CN" altLang="en-US" sz="2400" b="0">
                          <a:solidFill>
                            <a:schemeClr val="tx1"/>
                          </a:solidFill>
                          <a:effectLst/>
                          <a:latin typeface="黑体" panose="02010609060101010101" charset="-122"/>
                          <a:ea typeface="黑体" panose="02010609060101010101" charset="-122"/>
                          <a:cs typeface="柳公权楷书" panose="02010600010101010101" charset="-122"/>
                        </a:rPr>
                        <a:t>看不起未庄人：</a:t>
                      </a:r>
                      <a:endParaRPr kumimoji="1" lang="zh-CN" altLang="en-US" sz="2400" b="0">
                        <a:solidFill>
                          <a:schemeClr val="tx1"/>
                        </a:solidFill>
                        <a:effectLst/>
                        <a:latin typeface="黑体" panose="02010609060101010101" charset="-122"/>
                        <a:ea typeface="黑体" panose="02010609060101010101" charset="-122"/>
                        <a:cs typeface="柳公权楷书" panose="02010600010101010101"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2400" b="0" kern="1200">
                          <a:solidFill>
                            <a:srgbClr val="1F1B1A"/>
                          </a:solidFill>
                          <a:latin typeface="黑体" panose="02010609060101010101" charset="-122"/>
                          <a:ea typeface="黑体" panose="02010609060101010101" charset="-122"/>
                          <a:cs typeface="柳公权楷书" panose="02010600010101010101" charset="-122"/>
                          <a:sym typeface="宋体" panose="02010600030101010101" pitchFamily="2" charset="-122"/>
                        </a:rPr>
                        <a:t>“我的儿子会阔得多啦！”</a:t>
                      </a:r>
                      <a:endParaRPr lang="zh-CN" altLang="en-US" sz="2400" b="0" kern="1200">
                        <a:solidFill>
                          <a:srgbClr val="1F1B1A"/>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p>
                      <a:r>
                        <a:rPr lang="zh-CN" altLang="en-US" sz="2400" b="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rPr>
                        <a:t>鄙薄城里人：</a:t>
                      </a:r>
                      <a:endParaRPr lang="en-US" altLang="zh-CN" sz="2400" b="0">
                        <a:solidFill>
                          <a:schemeClr val="tx1"/>
                        </a:solidFill>
                        <a:effectLst/>
                        <a:latin typeface="黑体" panose="02010609060101010101" charset="-122"/>
                        <a:ea typeface="黑体" panose="02010609060101010101" charset="-122"/>
                        <a:cs typeface="柳公权楷书" panose="02010600010101010101" charset="-122"/>
                        <a:sym typeface="宋体" panose="02010600030101010101" pitchFamily="2"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2400" b="0" kern="1200">
                          <a:solidFill>
                            <a:srgbClr val="1F1B1A"/>
                          </a:solidFill>
                          <a:latin typeface="黑体" panose="02010609060101010101" charset="-122"/>
                          <a:ea typeface="黑体" panose="02010609060101010101" charset="-122"/>
                          <a:cs typeface="柳公权楷书" panose="02010600010101010101" charset="-122"/>
                          <a:sym typeface="宋体" panose="02010600030101010101" pitchFamily="2" charset="-122"/>
                        </a:rPr>
                        <a:t>“这是错的”“可笑”</a:t>
                      </a:r>
                      <a:endParaRPr lang="zh-CN" altLang="en-US" sz="2400" b="0" kern="1200">
                        <a:solidFill>
                          <a:srgbClr val="1F1B1A"/>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endParaRPr lang="zh-CN" altLang="en-US" sz="2800" b="0">
                        <a:solidFill>
                          <a:srgbClr val="950606"/>
                        </a:solidFill>
                        <a:latin typeface="柳公权楷书" panose="02010600010101010101" charset="-122"/>
                        <a:ea typeface="柳公权楷书" panose="02010600010101010101" charset="-122"/>
                        <a:cs typeface="Times New Roman" panose="02020603050405020304" pitchFamily="18" charset="0"/>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69975">
                <a:tc>
                  <a:txBody>
                    <a:bodyPr vert="horz" wrap="square"/>
                    <a:lstStyle/>
                    <a:p>
                      <a:pPr marL="0" algn="l" defTabSz="914400" rtl="0" eaLnBrk="1" latinLnBrk="0" hangingPunct="1"/>
                      <a:r>
                        <a:rPr lang="zh-CN" altLang="en-US" sz="2800" b="0" kern="1200">
                          <a:solidFill>
                            <a:srgbClr val="950606"/>
                          </a:solidFill>
                          <a:latin typeface="柳公权楷书" panose="02010600010101010101" charset="-122"/>
                          <a:ea typeface="柳公权楷书" panose="02010600010101010101" charset="-122"/>
                          <a:cs typeface="柳公权楷书" panose="02010600010101010101" charset="-122"/>
                        </a:rPr>
                        <a:t>“真能做”</a:t>
                      </a:r>
                      <a:endParaRPr lang="zh-CN" altLang="en-US" sz="2800" b="0" kern="1200">
                        <a:solidFill>
                          <a:srgbClr val="950606"/>
                        </a:solidFill>
                        <a:latin typeface="柳公权楷书" panose="02010600010101010101" charset="-122"/>
                        <a:ea typeface="柳公权楷书" panose="0201060001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400" b="0" kern="1200">
                          <a:solidFill>
                            <a:srgbClr val="1F1B1A"/>
                          </a:solidFill>
                          <a:latin typeface="黑体" panose="02010609060101010101" charset="-122"/>
                          <a:ea typeface="黑体" panose="02010609060101010101" charset="-122"/>
                          <a:cs typeface="柳公权楷书" panose="02010600010101010101" charset="-122"/>
                        </a:rPr>
                        <a:t>老头颂扬说：“阿</a:t>
                      </a:r>
                      <a:r>
                        <a:rPr lang="en-US" altLang="zh-CN" sz="2400" b="0" kern="1200">
                          <a:solidFill>
                            <a:srgbClr val="1F1B1A"/>
                          </a:solidFill>
                          <a:latin typeface="黑体" panose="02010609060101010101" charset="-122"/>
                          <a:ea typeface="黑体" panose="02010609060101010101" charset="-122"/>
                          <a:cs typeface="柳公权楷书" panose="02010600010101010101" charset="-122"/>
                        </a:rPr>
                        <a:t>Q</a:t>
                      </a:r>
                      <a:r>
                        <a:rPr lang="zh-CN" altLang="en-US" sz="2400" b="0" kern="1200">
                          <a:solidFill>
                            <a:srgbClr val="1F1B1A"/>
                          </a:solidFill>
                          <a:latin typeface="黑体" panose="02010609060101010101" charset="-122"/>
                          <a:ea typeface="黑体" panose="02010609060101010101" charset="-122"/>
                          <a:cs typeface="柳公权楷书" panose="02010600010101010101" charset="-122"/>
                        </a:rPr>
                        <a:t>真能做！”然而阿</a:t>
                      </a:r>
                      <a:r>
                        <a:rPr lang="en-US" altLang="zh-CN" sz="2400" b="0" kern="1200">
                          <a:solidFill>
                            <a:srgbClr val="1F1B1A"/>
                          </a:solidFill>
                          <a:latin typeface="黑体" panose="02010609060101010101" charset="-122"/>
                          <a:ea typeface="黑体" panose="02010609060101010101" charset="-122"/>
                          <a:cs typeface="柳公权楷书" panose="02010600010101010101" charset="-122"/>
                        </a:rPr>
                        <a:t>Q</a:t>
                      </a:r>
                      <a:r>
                        <a:rPr lang="zh-CN" altLang="en-US" sz="2400" b="0" kern="1200">
                          <a:solidFill>
                            <a:srgbClr val="1F1B1A"/>
                          </a:solidFill>
                          <a:latin typeface="黑体" panose="02010609060101010101" charset="-122"/>
                          <a:ea typeface="黑体" panose="02010609060101010101" charset="-122"/>
                          <a:cs typeface="柳公权楷书" panose="02010600010101010101" charset="-122"/>
                        </a:rPr>
                        <a:t>很喜欢。</a:t>
                      </a:r>
                      <a:endParaRPr lang="zh-CN" altLang="en-US" sz="2400" b="0" kern="1200">
                        <a:solidFill>
                          <a:srgbClr val="1F1B1A"/>
                        </a:solidFill>
                        <a:latin typeface="黑体" panose="02010609060101010101" charset="-122"/>
                        <a:ea typeface="黑体" panose="0201060906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endParaRPr lang="zh-CN" altLang="en-US" sz="2800" b="0">
                        <a:solidFill>
                          <a:srgbClr val="950606"/>
                        </a:solidFill>
                        <a:latin typeface="柳公权楷书" panose="02010600010101010101" charset="-122"/>
                        <a:ea typeface="柳公权楷书" panose="02010600010101010101" charset="-122"/>
                        <a:cs typeface="Times New Roman" panose="02020603050405020304" pitchFamily="18" charset="0"/>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文本框 4" title=""/>
          <p:cNvSpPr txBox="1"/>
          <p:nvPr>
            <p:custDataLst>
              <p:tags r:id="rId8"/>
            </p:custDataLst>
          </p:nvPr>
        </p:nvSpPr>
        <p:spPr>
          <a:xfrm>
            <a:off x="9338151" y="2359660"/>
            <a:ext cx="1605280" cy="521970"/>
          </a:xfrm>
          <a:prstGeom prst="rect">
            <a:avLst/>
          </a:prstGeom>
          <a:noFill/>
        </p:spPr>
        <p:txBody>
          <a:bodyPr wrap="none" rtlCol="0" anchor="t">
            <a:spAutoFit/>
          </a:bodyPr>
          <a:lstStyle/>
          <a:p>
            <a:r>
              <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rPr>
              <a:t>妄自尊大</a:t>
            </a:r>
            <a:endPar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endParaRPr>
          </a:p>
        </p:txBody>
      </p:sp>
      <p:sp>
        <p:nvSpPr>
          <p:cNvPr id="6" name="文本框 5" title=""/>
          <p:cNvSpPr txBox="1"/>
          <p:nvPr>
            <p:custDataLst>
              <p:tags r:id="rId9"/>
            </p:custDataLst>
          </p:nvPr>
        </p:nvSpPr>
        <p:spPr>
          <a:xfrm>
            <a:off x="9305698" y="3618388"/>
            <a:ext cx="1605280" cy="521970"/>
          </a:xfrm>
          <a:prstGeom prst="rect">
            <a:avLst/>
          </a:prstGeom>
          <a:noFill/>
        </p:spPr>
        <p:txBody>
          <a:bodyPr wrap="none" rtlCol="0" anchor="t">
            <a:spAutoFit/>
          </a:bodyPr>
          <a:lstStyle/>
          <a:p>
            <a:r>
              <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rPr>
              <a:t>狭隘保守</a:t>
            </a:r>
            <a:endPar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endParaRPr>
          </a:p>
        </p:txBody>
      </p:sp>
      <p:sp>
        <p:nvSpPr>
          <p:cNvPr id="7" name="文本框 6" title=""/>
          <p:cNvSpPr txBox="1"/>
          <p:nvPr>
            <p:custDataLst>
              <p:tags r:id="rId10"/>
            </p:custDataLst>
          </p:nvPr>
        </p:nvSpPr>
        <p:spPr>
          <a:xfrm>
            <a:off x="9317604" y="4800600"/>
            <a:ext cx="1605280" cy="953135"/>
          </a:xfrm>
          <a:prstGeom prst="rect">
            <a:avLst/>
          </a:prstGeom>
          <a:noFill/>
        </p:spPr>
        <p:txBody>
          <a:bodyPr wrap="none" rtlCol="0" anchor="t">
            <a:spAutoFit/>
          </a:bodyPr>
          <a:lstStyle/>
          <a:p>
            <a:pPr algn="l">
              <a:buClrTx/>
              <a:buSzTx/>
              <a:buFontTx/>
              <a:defRPr/>
            </a:pPr>
            <a:r>
              <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rPr>
              <a:t>病态自尊</a:t>
            </a:r>
            <a:endPar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endParaRPr>
          </a:p>
          <a:p>
            <a:pPr algn="l">
              <a:buClrTx/>
              <a:buSzTx/>
              <a:buFontTx/>
              <a:defRPr/>
            </a:pPr>
            <a:r>
              <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rPr>
              <a:t>自欺欺人</a:t>
            </a:r>
            <a:endParaRPr lang="zh-CN" altLang="en-US" sz="2800">
              <a:solidFill>
                <a:srgbClr val="C00000"/>
              </a:solidFill>
              <a:latin typeface="黑体" panose="02010609060101010101" charset="-122"/>
              <a:ea typeface="黑体" panose="02010609060101010101" charset="-122"/>
              <a:cs typeface="Times New Roman" panose="02020603050405020304" pitchFamily="18" charset="0"/>
              <a:sym typeface="+mn-ea"/>
            </a:endParaRPr>
          </a:p>
        </p:txBody>
      </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6" name="图片 15" title=""/>
          <p:cNvPicPr>
            <a:picLocks noChangeAspect="1" noChangeArrowheads="1"/>
          </p:cNvPicPr>
          <p:nvPr>
            <p:custDataLst>
              <p:tags r:id="rId4"/>
            </p:custDataLst>
          </p:nvPr>
        </p:nvPicPr>
        <p:blipFill>
          <a:blip r:embed="rId3"/>
          <a:srcRect l="6958" r="6958"/>
          <a:stretch>
            <a:fillRect/>
          </a:stretch>
        </p:blipFill>
        <p:spPr bwMode="auto">
          <a:xfrm>
            <a:off x="8343084" y="1349465"/>
            <a:ext cx="2967355" cy="4467860"/>
          </a:xfrm>
          <a:custGeom>
            <a:gdLst>
              <a:gd name="connsiteX0" fmla="*/ 0 w 4257983"/>
              <a:gd name="connsiteY0" fmla="*/ 0 h 6434666"/>
              <a:gd name="connsiteX1" fmla="*/ 4257983 w 4257983"/>
              <a:gd name="connsiteY1" fmla="*/ 0 h 6434666"/>
              <a:gd name="connsiteX2" fmla="*/ 4257983 w 4257983"/>
              <a:gd name="connsiteY2" fmla="*/ 5449607 h 6434666"/>
              <a:gd name="connsiteX3" fmla="*/ 3272924 w 4257983"/>
              <a:gd name="connsiteY3" fmla="*/ 6434666 h 6434666"/>
              <a:gd name="connsiteX4" fmla="*/ 0 w 4257983"/>
              <a:gd name="connsiteY4" fmla="*/ 6434666 h 6434666"/>
            </a:gdLst>
            <a:cxnLst>
              <a:cxn ang="0">
                <a:pos x="connsiteX0" y="connsiteY0"/>
              </a:cxn>
              <a:cxn ang="0">
                <a:pos x="connsiteX1" y="connsiteY1"/>
              </a:cxn>
              <a:cxn ang="0">
                <a:pos x="connsiteX2" y="connsiteY2"/>
              </a:cxn>
              <a:cxn ang="0">
                <a:pos x="connsiteX3" y="connsiteY3"/>
              </a:cxn>
              <a:cxn ang="0">
                <a:pos x="connsiteX4" y="connsiteY4"/>
              </a:cxn>
            </a:cxnLst>
            <a:rect l="l" t="t" r="r" b="b"/>
            <a:pathLst>
              <a:path w="4257983" h="6434666">
                <a:moveTo>
                  <a:pt x="0" y="0"/>
                </a:moveTo>
                <a:lnTo>
                  <a:pt x="4257983" y="0"/>
                </a:lnTo>
                <a:lnTo>
                  <a:pt x="4257983" y="5449607"/>
                </a:lnTo>
                <a:lnTo>
                  <a:pt x="3272924" y="6434666"/>
                </a:lnTo>
                <a:lnTo>
                  <a:pt x="0" y="6434666"/>
                </a:lnTo>
                <a:close/>
              </a:path>
            </a:pathLst>
          </a:custGeom>
          <a:noFill/>
          <a:effectLst>
            <a:softEdge rad="254000"/>
          </a:effectLst>
          <a:extLst>
            <a:ext uri="{909E8E84-426E-40DD-AFC4-6F175D3DCCD1}">
              <a14:hiddenFill xmlns:a14="http://schemas.microsoft.com/office/drawing/2010/main">
                <a:solidFill>
                  <a:srgbClr val="FFFFFF"/>
                </a:solidFill>
              </a14:hiddenFill>
            </a:ext>
          </a:extLst>
        </p:spPr>
      </p:pic>
      <p:sp>
        <p:nvSpPr>
          <p:cNvPr id="12" name="Title 6" title=""/>
          <p:cNvSpPr txBox="1"/>
          <p:nvPr>
            <p:custDataLst>
              <p:tags r:id="rId5"/>
            </p:custDataLst>
          </p:nvPr>
        </p:nvSpPr>
        <p:spPr>
          <a:xfrm>
            <a:off x="1441178" y="276225"/>
            <a:ext cx="3016885" cy="641350"/>
          </a:xfrm>
          <a:prstGeom prst="rect">
            <a:avLst/>
          </a:prstGeom>
          <a:solidFill>
            <a:srgbClr val="C00000"/>
          </a:solid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20000"/>
              </a:lnSpc>
              <a:spcBef>
                <a:spcPct val="0"/>
              </a:spcBef>
              <a:spcAft>
                <a:spcPts val="800"/>
              </a:spcAft>
              <a:buSzTx/>
              <a:buFont typeface="Arial" panose="020b0604020202020204" pitchFamily="34" charset="0"/>
            </a:pPr>
            <a:r>
              <a:rPr lang="zh-CN" altLang="en-US" sz="3600" b="1" spc="140">
                <a:ln w="3175">
                  <a:noFill/>
                  <a:prstDash val="dash"/>
                </a:ln>
                <a:solidFill>
                  <a:schemeClr val="bg1"/>
                </a:solidFill>
                <a:uFillTx/>
                <a:latin typeface="黑体" panose="02010609060101010101" charset="-122"/>
                <a:ea typeface="黑体" panose="02010609060101010101" charset="-122"/>
                <a:cs typeface="微软雅黑" panose="020b0503020204020204" charset="-122"/>
                <a:sym typeface="+mn-ea"/>
              </a:rPr>
              <a:t>分析人物形象</a:t>
            </a:r>
            <a:endParaRPr lang="zh-CN" altLang="en-US" sz="3600" b="1" spc="140">
              <a:ln w="3175">
                <a:noFill/>
                <a:prstDash val="dash"/>
              </a:ln>
              <a:solidFill>
                <a:schemeClr val="bg1"/>
              </a:solidFill>
              <a:uFillTx/>
              <a:latin typeface="黑体" panose="02010609060101010101" charset="-122"/>
              <a:ea typeface="黑体" panose="02010609060101010101" charset="-122"/>
              <a:cs typeface="微软雅黑" panose="020b0503020204020204" charset="-122"/>
              <a:sym typeface="+mn-ea"/>
            </a:endParaRPr>
          </a:p>
        </p:txBody>
      </p:sp>
      <p:sp>
        <p:nvSpPr>
          <p:cNvPr id="3" name="矩形 5" title=""/>
          <p:cNvSpPr/>
          <p:nvPr>
            <p:custDataLst>
              <p:tags r:id="rId6"/>
            </p:custDataLst>
          </p:nvPr>
        </p:nvSpPr>
        <p:spPr>
          <a:xfrm>
            <a:off x="309064" y="1180555"/>
            <a:ext cx="11403965" cy="4802505"/>
          </a:xfrm>
          <a:prstGeom prst="rect">
            <a:avLst/>
          </a:prstGeom>
          <a:solidFill>
            <a:schemeClr val="lt1">
              <a:alpha val="77000"/>
            </a:schemeClr>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黑体" panose="02010609060101010101" charset="-122"/>
              <a:ea typeface="黑体" panose="02010609060101010101" charset="-122"/>
            </a:endParaRPr>
          </a:p>
        </p:txBody>
      </p:sp>
      <p:graphicFrame>
        <p:nvGraphicFramePr>
          <p:cNvPr id="9" name="表格 2" title=""/>
          <p:cNvGraphicFramePr>
            <a:graphicFrameLocks noGrp="1"/>
          </p:cNvGraphicFramePr>
          <p:nvPr>
            <p:custDataLst>
              <p:tags r:id="rId7"/>
            </p:custDataLst>
          </p:nvPr>
        </p:nvGraphicFramePr>
        <p:xfrm>
          <a:off x="453209" y="1349465"/>
          <a:ext cx="11113135" cy="4444365"/>
        </p:xfrm>
        <a:graphic>
          <a:graphicData uri="http://schemas.openxmlformats.org/drawingml/2006/table">
            <a:tbl>
              <a:tblPr firstRow="1" bandRow="1">
                <a:tableStyleId>{5C22544A-7EE6-4342-B048-85BDC9FD1C3A}</a:tableStyleId>
              </a:tblPr>
              <a:tblGrid>
                <a:gridCol w="2096135"/>
                <a:gridCol w="6588760"/>
                <a:gridCol w="2428240"/>
              </a:tblGrid>
              <a:tr h="471805">
                <a:tc>
                  <a:txBody>
                    <a:bodyPr vert="horz" wrap="square"/>
                    <a:lstStyle/>
                    <a:p>
                      <a:pPr algn="ctr">
                        <a:lnSpc>
                          <a:spcPct val="100000"/>
                        </a:lnSpc>
                      </a:pPr>
                      <a:r>
                        <a:rPr lang="zh-CN" altLang="en-US" sz="2800" b="0" spc="-300">
                          <a:solidFill>
                            <a:srgbClr val="1F1B1A"/>
                          </a:solidFill>
                          <a:latin typeface="柳公权楷书" panose="02010600010101010101" charset="-122"/>
                          <a:ea typeface="柳公权楷书" panose="02010600010101010101" charset="-122"/>
                        </a:rPr>
                        <a:t>事件</a:t>
                      </a:r>
                      <a:endParaRPr lang="zh-CN" altLang="en-US" sz="2800" b="0" spc="-30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lnSpc>
                          <a:spcPct val="100000"/>
                        </a:lnSpc>
                      </a:pPr>
                      <a:r>
                        <a:rPr lang="zh-CN" altLang="en-US" sz="2800" b="0" spc="-300">
                          <a:solidFill>
                            <a:srgbClr val="1F1B1A"/>
                          </a:solidFill>
                          <a:latin typeface="柳公权楷书" panose="02010600010101010101" charset="-122"/>
                          <a:ea typeface="柳公权楷书" panose="02010600010101010101" charset="-122"/>
                        </a:rPr>
                        <a:t>原文语句</a:t>
                      </a:r>
                      <a:endParaRPr lang="zh-CN" altLang="en-US" sz="2800" b="0" spc="-30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lnSpc>
                          <a:spcPct val="100000"/>
                        </a:lnSpc>
                      </a:pPr>
                      <a:r>
                        <a:rPr lang="zh-CN" altLang="en-US" sz="2800" b="0">
                          <a:solidFill>
                            <a:srgbClr val="1F1B1A"/>
                          </a:solidFill>
                          <a:latin typeface="柳公权楷书" panose="02010600010101010101" charset="-122"/>
                          <a:ea typeface="柳公权楷书" panose="02010600010101010101" charset="-122"/>
                        </a:rPr>
                        <a:t>性格特点</a:t>
                      </a:r>
                      <a:endParaRPr lang="zh-CN" altLang="en-US" sz="2800" b="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38835">
                <a:tc rowSpan="2">
                  <a:txBody>
                    <a:bodyPr vert="horz" wrap="square"/>
                    <a:lstStyle/>
                    <a:p>
                      <a:pPr marL="0" indent="0" algn="l" defTabSz="457200" rtl="0" eaLnBrk="1" fontAlgn="base" latinLnBrk="0" hangingPunct="1">
                        <a:lnSpc>
                          <a:spcPct val="100000"/>
                        </a:lnSpc>
                        <a:buClrTx/>
                        <a:buSzTx/>
                        <a:buFontTx/>
                        <a:defRPr/>
                      </a:pPr>
                      <a:endParaRPr lang="zh-CN" altLang="en-US" sz="2400" b="1" kern="1200">
                        <a:solidFill>
                          <a:srgbClr val="950606"/>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p>
                      <a:pPr marL="0" indent="0" algn="l" defTabSz="457200" rtl="0" eaLnBrk="1" fontAlgn="base" latinLnBrk="0" hangingPunct="1">
                        <a:lnSpc>
                          <a:spcPct val="100000"/>
                        </a:lnSpc>
                        <a:buClrTx/>
                        <a:buSzTx/>
                        <a:buFontTx/>
                        <a:defRPr/>
                      </a:pPr>
                      <a:endParaRPr lang="zh-CN" altLang="en-US" sz="2400" b="1" kern="1200">
                        <a:solidFill>
                          <a:srgbClr val="950606"/>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p>
                      <a:pPr marL="0" indent="0" algn="l" defTabSz="457200" rtl="0" eaLnBrk="1" fontAlgn="base" latinLnBrk="0" hangingPunct="1">
                        <a:lnSpc>
                          <a:spcPct val="100000"/>
                        </a:lnSpc>
                        <a:buClrTx/>
                        <a:buSzTx/>
                        <a:buFontTx/>
                        <a:defRPr/>
                      </a:pPr>
                      <a:r>
                        <a:rPr lang="zh-CN" altLang="en-US" sz="2400" b="1" kern="1200">
                          <a:solidFill>
                            <a:srgbClr val="950606"/>
                          </a:solidFill>
                          <a:latin typeface="黑体" panose="02010609060101010101" charset="-122"/>
                          <a:ea typeface="黑体" panose="02010609060101010101" charset="-122"/>
                          <a:cs typeface="柳公权楷书" panose="02010600010101010101" charset="-122"/>
                          <a:sym typeface="宋体" panose="02010600030101010101" pitchFamily="2" charset="-122"/>
                        </a:rPr>
                        <a:t>“癞疮疤”</a:t>
                      </a:r>
                      <a:endParaRPr lang="zh-CN" altLang="en-US" sz="2400" b="1" kern="1200">
                        <a:solidFill>
                          <a:srgbClr val="950606"/>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因为他讳说</a:t>
                      </a:r>
                      <a:r>
                        <a:rPr lang="en-US" altLang="zh-CN"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癞</a:t>
                      </a:r>
                      <a:r>
                        <a:rPr lang="en-US" altLang="zh-CN"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以及一切近于</a:t>
                      </a:r>
                      <a:r>
                        <a:rPr lang="en-US" altLang="zh-CN"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赖</a:t>
                      </a:r>
                      <a:r>
                        <a:rPr lang="en-US" altLang="zh-CN"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的音</a:t>
                      </a:r>
                      <a:r>
                        <a:rPr lang="en-US" altLang="zh-CN"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rPr>
                        <a:t>便全疤通红的发起怒来。</a:t>
                      </a:r>
                      <a:endParaRPr lang="zh-CN" altLang="en-US" sz="2400" b="1" kern="1200">
                        <a:solidFill>
                          <a:schemeClr val="tx1"/>
                        </a:solidFill>
                        <a:latin typeface="黑体" panose="02010609060101010101" charset="-122"/>
                        <a:ea typeface="黑体" panose="0201060906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R="0" lvl="0" indent="0" fontAlgn="base">
                        <a:lnSpc>
                          <a:spcPct val="100000"/>
                        </a:lnSpc>
                        <a:spcBef>
                          <a:spcPct val="0"/>
                        </a:spcBef>
                        <a:spcAft>
                          <a:spcPct val="0"/>
                        </a:spcAft>
                        <a:buClrTx/>
                        <a:buSzTx/>
                        <a:buFontTx/>
                        <a:buNone/>
                        <a:defRPr/>
                      </a:pPr>
                      <a:endParaRPr lang="zh-CN" altLang="en-US" sz="2800" b="0">
                        <a:solidFill>
                          <a:srgbClr val="950606"/>
                        </a:solidFill>
                        <a:latin typeface="柳公权楷书" panose="02010600010101010101" charset="-122"/>
                        <a:ea typeface="柳公权楷书" panose="02010600010101010101" charset="-122"/>
                        <a:cs typeface="Times New Roman" panose="02020603050405020304" pitchFamily="18" charset="0"/>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64895">
                <a:tc v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400" b="1" kern="1200">
                          <a:solidFill>
                            <a:schemeClr val="tx1"/>
                          </a:solidFill>
                          <a:latin typeface="黑体" panose="02010609060101010101" charset="-122"/>
                          <a:ea typeface="黑体" panose="02010609060101010101" charset="-122"/>
                        </a:rPr>
                        <a:t>口讷的他便骂，气力小的他便打；然而不知怎么一回事，总还是阿Ｑ吃亏的时候多。于是他渐渐的变换了方针，大抵改为怒目而视了。</a:t>
                      </a:r>
                      <a:endParaRPr lang="zh-CN" altLang="en-US" sz="2400" b="1" kern="1200">
                        <a:solidFill>
                          <a:schemeClr val="tx1"/>
                        </a:solidFill>
                        <a:latin typeface="黑体" panose="02010609060101010101" charset="-122"/>
                        <a:ea typeface="黑体" panose="0201060906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90000"/>
                        </a:lnSpc>
                      </a:pPr>
                      <a:endParaRPr lang="zh-CN" altLang="en-US" sz="2800" b="0">
                        <a:solidFill>
                          <a:srgbClr val="950606"/>
                        </a:solidFill>
                        <a:latin typeface="柳公权楷书" panose="02010600010101010101" charset="-122"/>
                        <a:ea typeface="柳公权楷书" panose="02010600010101010101" charset="-122"/>
                        <a:cs typeface="Times New Roman" panose="02020603050405020304" pitchFamily="18" charset="0"/>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87680">
                <a:tc rowSpan="2">
                  <a:txBody>
                    <a:bodyPr vert="horz" wrap="square"/>
                    <a:lstStyle/>
                    <a:p>
                      <a:pPr marL="0" indent="0" algn="l" defTabSz="457200" rtl="0" eaLnBrk="1" fontAlgn="base" latinLnBrk="0" hangingPunct="1">
                        <a:lnSpc>
                          <a:spcPct val="100000"/>
                        </a:lnSpc>
                        <a:buClrTx/>
                        <a:buSzTx/>
                        <a:buFontTx/>
                        <a:defRPr/>
                      </a:pPr>
                      <a:r>
                        <a:rPr lang="zh-CN" altLang="en-US" sz="2400" b="1" kern="1200">
                          <a:solidFill>
                            <a:srgbClr val="950606"/>
                          </a:solidFill>
                          <a:latin typeface="黑体" panose="02010609060101010101" charset="-122"/>
                          <a:ea typeface="黑体" panose="02010609060101010101" charset="-122"/>
                          <a:cs typeface="柳公权楷书" panose="02010600010101010101" charset="-122"/>
                        </a:rPr>
                        <a:t>“挨打的荣耀”</a:t>
                      </a:r>
                      <a:endParaRPr lang="zh-CN" altLang="en-US" sz="2400" b="1" kern="1200">
                        <a:solidFill>
                          <a:srgbClr val="950606"/>
                        </a:solidFill>
                        <a:latin typeface="黑体" panose="02010609060101010101" charset="-122"/>
                        <a:ea typeface="黑体" panose="0201060906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b="0" spc="-300">
                          <a:solidFill>
                            <a:schemeClr val="tx1"/>
                          </a:solidFill>
                          <a:latin typeface="柳公权楷书" panose="02010600010101010101" charset="-122"/>
                          <a:ea typeface="柳公权楷书" panose="02010600010101010101" charset="-122"/>
                          <a:cs typeface="柳公权楷书" panose="02010600010101010101"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rPr>
                        <a:t>我总算被儿子打了”</a:t>
                      </a:r>
                      <a:endParaRPr lang="zh-CN" altLang="en-US" sz="2400" b="1" kern="1200">
                        <a:solidFill>
                          <a:schemeClr val="tx1"/>
                        </a:solidFill>
                        <a:latin typeface="黑体" panose="02010609060101010101" charset="-122"/>
                        <a:ea typeface="黑体" panose="0201060906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endParaRPr lang="zh-CN" altLang="en-US" sz="2800" b="0">
                        <a:solidFill>
                          <a:srgbClr val="950606"/>
                        </a:solidFill>
                        <a:latin typeface="柳公权楷书" panose="02010600010101010101" charset="-122"/>
                        <a:ea typeface="柳公权楷书" panose="02010600010101010101" charset="-122"/>
                        <a:cs typeface="Times New Roman" panose="02020603050405020304" pitchFamily="18" charset="0"/>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7530">
                <a:tc vMerge="1">
                  <a:txBody>
                    <a:bodyPr vert="horz" wrap="square"/>
                    <a:lstStyl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400" b="1" kern="1200">
                          <a:solidFill>
                            <a:schemeClr val="tx1"/>
                          </a:solidFill>
                          <a:latin typeface="黑体" panose="02010609060101010101" charset="-122"/>
                          <a:ea typeface="黑体" panose="02010609060101010101" charset="-122"/>
                          <a:cs typeface="柳公权楷书" panose="02010600010101010101" charset="-122"/>
                        </a:rPr>
                        <a:t>“打虫豸，好不好？我是虫豸</a:t>
                      </a:r>
                      <a:r>
                        <a:rPr lang="en-US" altLang="zh-CN" sz="2400" b="1" kern="1200">
                          <a:solidFill>
                            <a:schemeClr val="tx1"/>
                          </a:solidFill>
                          <a:latin typeface="黑体" panose="02010609060101010101" charset="-122"/>
                          <a:ea typeface="黑体" panose="02010609060101010101" charset="-122"/>
                          <a:cs typeface="柳公权楷书" panose="02010600010101010101" charset="-122"/>
                        </a:rPr>
                        <a:t>——</a:t>
                      </a:r>
                      <a:r>
                        <a:rPr lang="zh-CN" altLang="en-US" sz="2400" b="1" kern="1200">
                          <a:solidFill>
                            <a:schemeClr val="tx1"/>
                          </a:solidFill>
                          <a:latin typeface="黑体" panose="02010609060101010101" charset="-122"/>
                          <a:ea typeface="黑体" panose="02010609060101010101" charset="-122"/>
                          <a:cs typeface="柳公权楷书" panose="02010600010101010101" charset="-122"/>
                        </a:rPr>
                        <a:t>还不放么？”</a:t>
                      </a:r>
                      <a:endParaRPr lang="zh-CN" altLang="en-US" sz="2400" b="1" kern="1200">
                        <a:solidFill>
                          <a:schemeClr val="tx1"/>
                        </a:solidFill>
                        <a:latin typeface="黑体" panose="02010609060101010101" charset="-122"/>
                        <a:ea typeface="黑体" panose="0201060906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100000"/>
                        </a:lnSpc>
                      </a:pPr>
                      <a:endParaRPr lang="zh-CN" altLang="en-US" sz="2800" b="0" kern="12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8485">
                <a:tc>
                  <a:txBody>
                    <a:bodyPr vert="horz" wrap="square"/>
                    <a:lstStyle/>
                    <a:p>
                      <a:pPr marL="0" indent="0" algn="l" defTabSz="457200" rtl="0" eaLnBrk="1" fontAlgn="base" latinLnBrk="0" hangingPunct="1">
                        <a:lnSpc>
                          <a:spcPct val="100000"/>
                        </a:lnSpc>
                        <a:buClrTx/>
                        <a:buSzTx/>
                        <a:buFontTx/>
                        <a:defRPr/>
                      </a:pPr>
                      <a:r>
                        <a:rPr lang="zh-CN" altLang="en-US" sz="2400" b="1" kern="1200">
                          <a:solidFill>
                            <a:srgbClr val="950606"/>
                          </a:solidFill>
                          <a:latin typeface="黑体" panose="02010609060101010101" charset="-122"/>
                          <a:ea typeface="黑体" panose="02010609060101010101" charset="-122"/>
                          <a:cs typeface="Times New Roman" panose="02020603050405020304" pitchFamily="18" charset="0"/>
                        </a:rPr>
                        <a:t>遭劫的安慰</a:t>
                      </a:r>
                      <a:endParaRPr lang="zh-CN" altLang="en-US" sz="2400" b="1" kern="1200">
                        <a:solidFill>
                          <a:srgbClr val="950606"/>
                        </a:solidFill>
                        <a:latin typeface="黑体" panose="02010609060101010101" charset="-122"/>
                        <a:ea typeface="黑体" panose="0201060906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400" b="1" kern="1200">
                          <a:solidFill>
                            <a:schemeClr val="tx1"/>
                          </a:solidFill>
                          <a:latin typeface="黑体" panose="02010609060101010101" charset="-122"/>
                          <a:ea typeface="黑体" panose="02010609060101010101" charset="-122"/>
                        </a:rPr>
                        <a:t>自打嘴巴，转移痛苦。</a:t>
                      </a:r>
                      <a:endParaRPr lang="zh-CN" altLang="en-US" sz="2400" b="1" kern="1200">
                        <a:solidFill>
                          <a:schemeClr val="tx1"/>
                        </a:solidFill>
                        <a:latin typeface="黑体" panose="02010609060101010101" charset="-122"/>
                        <a:ea typeface="黑体" panose="02010609060101010101" charset="-122"/>
                      </a:endParaRPr>
                    </a:p>
                    <a:p>
                      <a:pPr marL="0" marR="0" lvl="0" indent="0" algn="l" defTabSz="457200" rtl="0" eaLnBrk="1" fontAlgn="base" latinLnBrk="0" hangingPunct="1">
                        <a:lnSpc>
                          <a:spcPct val="100000"/>
                        </a:lnSpc>
                        <a:spcBef>
                          <a:spcPct val="0"/>
                        </a:spcBef>
                        <a:spcAft>
                          <a:spcPct val="0"/>
                        </a:spcAft>
                        <a:buClrTx/>
                        <a:buSzTx/>
                        <a:buFontTx/>
                        <a:buNone/>
                        <a:defRPr/>
                      </a:pPr>
                      <a:endParaRPr lang="zh-CN" altLang="en-US" sz="2400" b="1" kern="1200">
                        <a:solidFill>
                          <a:schemeClr val="tx1"/>
                        </a:solidFill>
                        <a:latin typeface="黑体" panose="02010609060101010101" charset="-122"/>
                        <a:ea typeface="黑体" panose="0201060906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100000"/>
                        </a:lnSpc>
                      </a:pPr>
                      <a:endParaRPr lang="zh-CN" altLang="en-US" sz="2800" b="0" kern="12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文本框 9" title=""/>
          <p:cNvSpPr txBox="1"/>
          <p:nvPr>
            <p:custDataLst>
              <p:tags r:id="rId8"/>
            </p:custDataLst>
          </p:nvPr>
        </p:nvSpPr>
        <p:spPr>
          <a:xfrm>
            <a:off x="9576254" y="1853655"/>
            <a:ext cx="1734185" cy="830997"/>
          </a:xfrm>
          <a:prstGeom prst="rect">
            <a:avLst/>
          </a:prstGeom>
          <a:noFill/>
        </p:spPr>
        <p:txBody>
          <a:bodyPr wrap="square" rtlCol="0" anchor="t">
            <a:spAutoFit/>
          </a:bodyPr>
          <a:lstStyle/>
          <a:p>
            <a:pPr algn="l" fontAlgn="base">
              <a:lnSpc>
                <a:spcPct val="100000"/>
              </a:lnSpc>
              <a:buClrTx/>
              <a:buSzTx/>
              <a:buFontTx/>
              <a:defRPr/>
            </a:pPr>
            <a:r>
              <a:rPr lang="zh-CN" altLang="en-US" sz="2400" b="1">
                <a:solidFill>
                  <a:srgbClr val="950606"/>
                </a:solidFill>
                <a:latin typeface="黑体" panose="02010609060101010101" charset="-122"/>
                <a:ea typeface="黑体" panose="02010609060101010101" charset="-122"/>
                <a:cs typeface="柳公权楷书" panose="02010600010101010101" charset="-122"/>
                <a:sym typeface="+mn-ea"/>
              </a:rPr>
              <a:t>敏感禁忌</a:t>
            </a:r>
            <a:endParaRPr lang="zh-CN" altLang="en-US" sz="2400" b="1">
              <a:solidFill>
                <a:srgbClr val="950606"/>
              </a:solidFill>
              <a:latin typeface="黑体" panose="02010609060101010101" charset="-122"/>
              <a:ea typeface="黑体" panose="02010609060101010101" charset="-122"/>
              <a:cs typeface="柳公权楷书" panose="02010600010101010101" charset="-122"/>
              <a:sym typeface="+mn-ea"/>
            </a:endParaRPr>
          </a:p>
          <a:p>
            <a:pPr algn="l" fontAlgn="base">
              <a:lnSpc>
                <a:spcPct val="100000"/>
              </a:lnSpc>
              <a:buClrTx/>
              <a:buSzTx/>
              <a:buFontTx/>
              <a:defRPr/>
            </a:pPr>
            <a:r>
              <a:rPr lang="zh-CN" altLang="en-US" sz="2400" b="1">
                <a:solidFill>
                  <a:srgbClr val="950606"/>
                </a:solidFill>
                <a:latin typeface="黑体" panose="02010609060101010101" charset="-122"/>
                <a:ea typeface="黑体" panose="02010609060101010101" charset="-122"/>
                <a:cs typeface="柳公权楷书" panose="02010600010101010101" charset="-122"/>
                <a:sym typeface="+mn-ea"/>
              </a:rPr>
              <a:t>内心脆弱</a:t>
            </a:r>
            <a:endParaRPr lang="zh-CN" altLang="en-US" sz="1600" b="1">
              <a:latin typeface="黑体" panose="02010609060101010101" charset="-122"/>
              <a:ea typeface="黑体" panose="02010609060101010101" charset="-122"/>
              <a:cs typeface="柳公权楷书" panose="02010600010101010101" charset="-122"/>
            </a:endParaRPr>
          </a:p>
        </p:txBody>
      </p:sp>
      <p:sp>
        <p:nvSpPr>
          <p:cNvPr id="11" name="文本框 10" title=""/>
          <p:cNvSpPr txBox="1"/>
          <p:nvPr>
            <p:custDataLst>
              <p:tags r:id="rId9"/>
            </p:custDataLst>
          </p:nvPr>
        </p:nvSpPr>
        <p:spPr>
          <a:xfrm>
            <a:off x="9576254" y="2947760"/>
            <a:ext cx="1422184" cy="461665"/>
          </a:xfrm>
          <a:prstGeom prst="rect">
            <a:avLst/>
          </a:prstGeom>
          <a:noFill/>
        </p:spPr>
        <p:txBody>
          <a:bodyPr wrap="none" rtlCol="0" anchor="t">
            <a:spAutoFit/>
          </a:bodyPr>
          <a:lstStyle/>
          <a:p>
            <a:r>
              <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rPr>
              <a:t>欺软怕硬</a:t>
            </a:r>
            <a:endPar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endParaRPr>
          </a:p>
        </p:txBody>
      </p:sp>
      <p:sp>
        <p:nvSpPr>
          <p:cNvPr id="13" name="文本框 12" title=""/>
          <p:cNvSpPr txBox="1"/>
          <p:nvPr>
            <p:custDataLst>
              <p:tags r:id="rId10"/>
            </p:custDataLst>
          </p:nvPr>
        </p:nvSpPr>
        <p:spPr>
          <a:xfrm>
            <a:off x="9576254" y="3842475"/>
            <a:ext cx="1422184" cy="461665"/>
          </a:xfrm>
          <a:prstGeom prst="rect">
            <a:avLst/>
          </a:prstGeom>
          <a:noFill/>
        </p:spPr>
        <p:txBody>
          <a:bodyPr wrap="none" rtlCol="0" anchor="t">
            <a:spAutoFit/>
          </a:bodyPr>
          <a:lstStyle/>
          <a:p>
            <a:pPr algn="l">
              <a:buClrTx/>
              <a:buSzTx/>
              <a:buFontTx/>
              <a:defRPr/>
            </a:pPr>
            <a:r>
              <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rPr>
              <a:t>自欺欺人</a:t>
            </a:r>
            <a:endPar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endParaRPr>
          </a:p>
        </p:txBody>
      </p:sp>
      <p:sp>
        <p:nvSpPr>
          <p:cNvPr id="14" name="文本框 13" title=""/>
          <p:cNvSpPr txBox="1"/>
          <p:nvPr>
            <p:custDataLst>
              <p:tags r:id="rId11"/>
            </p:custDataLst>
          </p:nvPr>
        </p:nvSpPr>
        <p:spPr>
          <a:xfrm>
            <a:off x="9576254" y="4364445"/>
            <a:ext cx="1422184" cy="461665"/>
          </a:xfrm>
          <a:prstGeom prst="rect">
            <a:avLst/>
          </a:prstGeom>
          <a:noFill/>
        </p:spPr>
        <p:txBody>
          <a:bodyPr wrap="none" rtlCol="0" anchor="t">
            <a:spAutoFit/>
          </a:bodyPr>
          <a:lstStyle/>
          <a:p>
            <a:r>
              <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rPr>
              <a:t>懦弱卑怯</a:t>
            </a:r>
            <a:endPar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endParaRPr>
          </a:p>
        </p:txBody>
      </p:sp>
      <p:sp>
        <p:nvSpPr>
          <p:cNvPr id="15" name="文本框 14" title=""/>
          <p:cNvSpPr txBox="1"/>
          <p:nvPr>
            <p:custDataLst>
              <p:tags r:id="rId12"/>
            </p:custDataLst>
          </p:nvPr>
        </p:nvSpPr>
        <p:spPr>
          <a:xfrm>
            <a:off x="9576254" y="4920070"/>
            <a:ext cx="1644015" cy="830997"/>
          </a:xfrm>
          <a:prstGeom prst="rect">
            <a:avLst/>
          </a:prstGeom>
          <a:noFill/>
        </p:spPr>
        <p:txBody>
          <a:bodyPr wrap="square" rtlCol="0" anchor="t">
            <a:spAutoFit/>
          </a:bodyPr>
          <a:lstStyle/>
          <a:p>
            <a:r>
              <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rPr>
              <a:t>自轻自贱</a:t>
            </a:r>
            <a:endPar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endParaRPr>
          </a:p>
          <a:p>
            <a:r>
              <a:rPr lang="zh-CN" altLang="en-US" sz="2400" b="1">
                <a:solidFill>
                  <a:srgbClr val="950606"/>
                </a:solidFill>
                <a:latin typeface="黑体" panose="02010609060101010101" charset="-122"/>
                <a:ea typeface="黑体" panose="02010609060101010101" charset="-122"/>
                <a:cs typeface="Times New Roman" panose="02020603050405020304" pitchFamily="18" charset="0"/>
                <a:sym typeface="+mn-ea"/>
              </a:rPr>
              <a:t>自我麻醉</a:t>
            </a:r>
            <a:endParaRPr lang="zh-CN" altLang="en-US" sz="1600" b="1">
              <a:latin typeface="黑体" panose="02010609060101010101" charset="-122"/>
              <a:ea typeface="黑体" panose="02010609060101010101" charset="-122"/>
            </a:endParaRPr>
          </a:p>
        </p:txBody>
      </p:sp>
    </p:spTree>
    <p:custDataLst>
      <p:tags r:id="rId1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8" name="Picture 2" title=""/>
          <p:cNvPicPr>
            <a:picLocks noChangeAspect="1" noChangeArrowheads="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bwMode="auto">
          <a:xfrm flipH="1">
            <a:off x="8446407" y="2106749"/>
            <a:ext cx="2865120" cy="363029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6" title=""/>
          <p:cNvSpPr txBox="1"/>
          <p:nvPr>
            <p:custDataLst>
              <p:tags r:id="rId5"/>
            </p:custDataLst>
          </p:nvPr>
        </p:nvSpPr>
        <p:spPr>
          <a:xfrm>
            <a:off x="1615350" y="272869"/>
            <a:ext cx="3016885" cy="641350"/>
          </a:xfrm>
          <a:prstGeom prst="rect">
            <a:avLst/>
          </a:prstGeom>
          <a:solidFill>
            <a:srgbClr val="C00000"/>
          </a:solid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20000"/>
              </a:lnSpc>
              <a:spcBef>
                <a:spcPct val="0"/>
              </a:spcBef>
              <a:spcAft>
                <a:spcPts val="800"/>
              </a:spcAft>
              <a:buSzTx/>
              <a:buFont typeface="Arial" panose="020b0604020202020204" pitchFamily="34" charset="0"/>
            </a:pPr>
            <a:r>
              <a:rPr lang="zh-CN" altLang="en-US" sz="3600" spc="140">
                <a:ln w="3175">
                  <a:noFill/>
                  <a:prstDash val="dash"/>
                </a:ln>
                <a:solidFill>
                  <a:schemeClr val="bg1"/>
                </a:solidFill>
                <a:uFillTx/>
                <a:latin typeface="方正全福体" panose="02000500000000000000" charset="-122"/>
                <a:ea typeface="方正全福体" panose="02000500000000000000" charset="-122"/>
                <a:cs typeface="微软雅黑" panose="020b0503020204020204" charset="-122"/>
                <a:sym typeface="+mn-ea"/>
              </a:rPr>
              <a:t>分析人物形象</a:t>
            </a:r>
            <a:endParaRPr lang="zh-CN" altLang="en-US" sz="3600" spc="140">
              <a:ln w="3175">
                <a:noFill/>
                <a:prstDash val="dash"/>
              </a:ln>
              <a:solidFill>
                <a:schemeClr val="bg1"/>
              </a:solidFill>
              <a:uFillTx/>
              <a:latin typeface="方正全福体" panose="02000500000000000000" charset="-122"/>
              <a:ea typeface="方正全福体" panose="02000500000000000000" charset="-122"/>
              <a:cs typeface="微软雅黑" panose="020b0503020204020204" charset="-122"/>
              <a:sym typeface="+mn-ea"/>
            </a:endParaRPr>
          </a:p>
        </p:txBody>
      </p:sp>
      <p:sp>
        <p:nvSpPr>
          <p:cNvPr id="3" name="矩形 5" title=""/>
          <p:cNvSpPr/>
          <p:nvPr>
            <p:custDataLst>
              <p:tags r:id="rId6"/>
            </p:custDataLst>
          </p:nvPr>
        </p:nvSpPr>
        <p:spPr>
          <a:xfrm>
            <a:off x="287292" y="1376499"/>
            <a:ext cx="11403965" cy="4802505"/>
          </a:xfrm>
          <a:prstGeom prst="rect">
            <a:avLst/>
          </a:prstGeom>
          <a:solidFill>
            <a:schemeClr val="lt1">
              <a:alpha val="72000"/>
            </a:schemeClr>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微软雅黑" panose="020b0503020204020204" charset="-122"/>
              <a:ea typeface="微软雅黑"/>
            </a:endParaRPr>
          </a:p>
        </p:txBody>
      </p:sp>
      <p:graphicFrame>
        <p:nvGraphicFramePr>
          <p:cNvPr id="4" name="表格 2" title=""/>
          <p:cNvGraphicFramePr>
            <a:graphicFrameLocks noGrp="1"/>
          </p:cNvGraphicFramePr>
          <p:nvPr>
            <p:custDataLst>
              <p:tags r:id="rId7"/>
            </p:custDataLst>
          </p:nvPr>
        </p:nvGraphicFramePr>
        <p:xfrm>
          <a:off x="456837" y="1467304"/>
          <a:ext cx="11064875" cy="4553713"/>
        </p:xfrm>
        <a:graphic>
          <a:graphicData uri="http://schemas.openxmlformats.org/drawingml/2006/table">
            <a:tbl>
              <a:tblPr firstRow="1" bandRow="1">
                <a:tableStyleId>{5C22544A-7EE6-4342-B048-85BDC9FD1C3A}</a:tableStyleId>
              </a:tblPr>
              <a:tblGrid>
                <a:gridCol w="2115185"/>
                <a:gridCol w="6731635"/>
                <a:gridCol w="2218055"/>
              </a:tblGrid>
              <a:tr h="432435">
                <a:tc>
                  <a:txBody>
                    <a:bodyPr vert="horz" wrap="square"/>
                    <a:lstStyle/>
                    <a:p>
                      <a:pPr algn="ctr">
                        <a:lnSpc>
                          <a:spcPct val="80000"/>
                        </a:lnSpc>
                      </a:pPr>
                      <a:r>
                        <a:rPr lang="zh-CN" altLang="en-US" sz="2800" b="0" spc="-300">
                          <a:solidFill>
                            <a:srgbClr val="1F1B1A"/>
                          </a:solidFill>
                          <a:latin typeface="柳公权楷书" panose="02010600010101010101" charset="-122"/>
                          <a:ea typeface="柳公权楷书" panose="02010600010101010101" charset="-122"/>
                        </a:rPr>
                        <a:t>事件</a:t>
                      </a:r>
                      <a:endParaRPr lang="zh-CN" altLang="en-US" sz="2800" b="0" spc="-30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lnSpc>
                          <a:spcPct val="80000"/>
                        </a:lnSpc>
                      </a:pPr>
                      <a:r>
                        <a:rPr lang="zh-CN" altLang="en-US" sz="2800" b="0" spc="-300">
                          <a:solidFill>
                            <a:srgbClr val="1F1B1A"/>
                          </a:solidFill>
                          <a:latin typeface="柳公权楷书" panose="02010600010101010101" charset="-122"/>
                          <a:ea typeface="柳公权楷书" panose="02010600010101010101" charset="-122"/>
                        </a:rPr>
                        <a:t>原文语句</a:t>
                      </a:r>
                      <a:endParaRPr lang="zh-CN" altLang="en-US" sz="2800" b="0" spc="-30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gn="ctr">
                        <a:lnSpc>
                          <a:spcPct val="80000"/>
                        </a:lnSpc>
                      </a:pPr>
                      <a:r>
                        <a:rPr lang="zh-CN" altLang="en-US" sz="2800" b="0" spc="-300">
                          <a:solidFill>
                            <a:srgbClr val="1F1B1A"/>
                          </a:solidFill>
                          <a:latin typeface="柳公权楷书" panose="02010600010101010101" charset="-122"/>
                          <a:ea typeface="柳公权楷书" panose="02010600010101010101" charset="-122"/>
                        </a:rPr>
                        <a:t>性格特点</a:t>
                      </a:r>
                      <a:endParaRPr lang="zh-CN" altLang="en-US" sz="2800" b="0" spc="-300">
                        <a:solidFill>
                          <a:srgbClr val="1F1B1A"/>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18540">
                <a:tc>
                  <a:txBody>
                    <a:bodyPr vert="horz" wrap="square"/>
                    <a:lstStyle/>
                    <a:p>
                      <a:pPr>
                        <a:lnSpc>
                          <a:spcPct val="110000"/>
                        </a:lnSpc>
                      </a:pPr>
                      <a:r>
                        <a:rPr lang="zh-CN" altLang="en-US" sz="2800" b="0" spc="-300">
                          <a:solidFill>
                            <a:srgbClr val="950606"/>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蒙赵太爷打而受到“尊敬”</a:t>
                      </a:r>
                      <a:endParaRPr lang="zh-CN" altLang="en-US" sz="2800" b="0" spc="-300">
                        <a:solidFill>
                          <a:srgbClr val="950606"/>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10000"/>
                        </a:lnSpc>
                        <a:spcBef>
                          <a:spcPct val="0"/>
                        </a:spcBef>
                        <a:spcAft>
                          <a:spcPct val="0"/>
                        </a:spcAft>
                        <a:buClrTx/>
                        <a:buSzTx/>
                        <a:buFontTx/>
                        <a:buNone/>
                        <a:defRPr/>
                      </a:pP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“阿</a:t>
                      </a:r>
                      <a:r>
                        <a:rPr lang="en-US" altLang="zh-CN" sz="2800" b="0" spc="-300">
                          <a:solidFill>
                            <a:srgbClr val="1F1B1A"/>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Q</a:t>
                      </a: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rPr>
                        <a:t>此后倒得意了许多年”</a:t>
                      </a:r>
                      <a:endPar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sym typeface="宋体" panose="02010600030101010101"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110000"/>
                        </a:lnSpc>
                      </a:pPr>
                      <a:endParaRPr lang="zh-CN" altLang="en-US" sz="2800" b="0" spc="-300">
                        <a:solidFill>
                          <a:schemeClr val="tx1"/>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29970">
                <a:tc>
                  <a:txBody>
                    <a:bodyPr vert="horz" wrap="square"/>
                    <a:lstStyle/>
                    <a:p>
                      <a:pPr marL="0" algn="l" defTabSz="914400" rtl="0" eaLnBrk="1" latinLnBrk="0" hangingPunct="1">
                        <a:lnSpc>
                          <a:spcPct val="110000"/>
                        </a:lnSpc>
                      </a:pPr>
                      <a:r>
                        <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rPr>
                        <a:t>因与王胡争胜而被打</a:t>
                      </a:r>
                      <a:endPar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10000"/>
                        </a:lnSpc>
                        <a:spcBef>
                          <a:spcPct val="0"/>
                        </a:spcBef>
                        <a:spcAft>
                          <a:spcPct val="0"/>
                        </a:spcAft>
                        <a:buClrTx/>
                        <a:buSzTx/>
                        <a:buFontTx/>
                        <a:buNone/>
                        <a:defRPr/>
                      </a:pP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rPr>
                        <a:t>只有这一部络腮胡子，实在太新奇，令人看不上眼“最初是失望，后来却不平了”</a:t>
                      </a:r>
                      <a:endPar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110000"/>
                        </a:lnSpc>
                      </a:pPr>
                      <a:endParaRPr lang="zh-CN" altLang="en-US" sz="2800" b="0" spc="-300">
                        <a:solidFill>
                          <a:schemeClr val="tx1"/>
                        </a:solidFill>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29970">
                <a:tc>
                  <a:txBody>
                    <a:bodyPr vert="horz" wrap="square"/>
                    <a:lstStyle/>
                    <a:p>
                      <a:pPr marL="0" algn="l" defTabSz="914400" rtl="0" eaLnBrk="1" latinLnBrk="0" hangingPunct="1">
                        <a:lnSpc>
                          <a:spcPct val="110000"/>
                        </a:lnSpc>
                      </a:pPr>
                      <a:r>
                        <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rPr>
                        <a:t>因小声咒骂假洋鬼子而挨打</a:t>
                      </a:r>
                      <a:endPar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10000"/>
                        </a:lnSpc>
                        <a:spcBef>
                          <a:spcPct val="0"/>
                        </a:spcBef>
                        <a:spcAft>
                          <a:spcPct val="0"/>
                        </a:spcAft>
                        <a:buClrTx/>
                        <a:buSzTx/>
                        <a:buFontTx/>
                        <a:buNone/>
                        <a:defRPr/>
                      </a:pP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rPr>
                        <a:t>阿</a:t>
                      </a:r>
                      <a:r>
                        <a:rPr lang="en-US" altLang="zh-CN" sz="2800" b="0" spc="-300">
                          <a:solidFill>
                            <a:srgbClr val="1F1B1A"/>
                          </a:solidFill>
                          <a:latin typeface="柳公权楷书" panose="02010600010101010101" charset="-122"/>
                          <a:ea typeface="柳公权楷书" panose="02010600010101010101" charset="-122"/>
                          <a:cs typeface="柳公权楷书" panose="02010600010101010101" charset="-122"/>
                        </a:rPr>
                        <a:t>Q</a:t>
                      </a: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rPr>
                        <a:t>尤其“深恶而痛绝之”的，是他的一条假辫子，赶紧抽紧筋骨，耸了肩膀等候着</a:t>
                      </a:r>
                      <a:endPar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10000"/>
                        </a:lnSpc>
                        <a:spcBef>
                          <a:spcPct val="0"/>
                        </a:spcBef>
                        <a:spcAft>
                          <a:spcPct val="0"/>
                        </a:spcAft>
                        <a:buClrTx/>
                        <a:buSzTx/>
                        <a:buFontTx/>
                        <a:buNone/>
                        <a:defRPr/>
                      </a:pPr>
                      <a:endParaRPr lang="zh-CN" altLang="en-US" sz="2800" b="0" spc="-300">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29970">
                <a:tc>
                  <a:txBody>
                    <a:bodyPr vert="horz" wrap="square"/>
                    <a:lstStyle/>
                    <a:p>
                      <a:pPr marL="0" algn="l" defTabSz="914400" rtl="0" eaLnBrk="1" latinLnBrk="0" hangingPunct="1">
                        <a:lnSpc>
                          <a:spcPct val="110000"/>
                        </a:lnSpc>
                      </a:pPr>
                      <a:r>
                        <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rPr>
                        <a:t>因调戏小尼姑而被骂</a:t>
                      </a:r>
                      <a:endParaRPr lang="zh-CN" altLang="en-US" sz="2800" b="0" spc="-300">
                        <a:solidFill>
                          <a:srgbClr val="950606"/>
                        </a:solidFill>
                        <a:latin typeface="柳公权楷书" panose="02010600010101010101" charset="-122"/>
                        <a:ea typeface="柳公权楷书" panose="02010600010101010101"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10000"/>
                        </a:lnSpc>
                        <a:spcBef>
                          <a:spcPct val="0"/>
                        </a:spcBef>
                        <a:spcAft>
                          <a:spcPct val="0"/>
                        </a:spcAft>
                        <a:buClrTx/>
                        <a:buSzTx/>
                        <a:buFontTx/>
                        <a:buNone/>
                        <a:defRPr/>
                      </a:pPr>
                      <a:r>
                        <a:rPr lang="en-US" altLang="zh-CN" sz="2800" b="0" spc="-300">
                          <a:solidFill>
                            <a:srgbClr val="1F1B1A"/>
                          </a:solidFill>
                          <a:latin typeface="柳公权楷书" panose="02010600010101010101" charset="-122"/>
                          <a:ea typeface="柳公权楷书" panose="02010600010101010101" charset="-122"/>
                          <a:cs typeface="柳公权楷书" panose="02010600010101010101" charset="-122"/>
                        </a:rPr>
                        <a:t>“</a:t>
                      </a:r>
                      <a:r>
                        <a:rPr lang="zh-CN" altLang="en-US" sz="2800" b="0" spc="-300">
                          <a:solidFill>
                            <a:srgbClr val="1F1B1A"/>
                          </a:solidFill>
                          <a:latin typeface="柳公权楷书" panose="02010600010101010101" charset="-122"/>
                          <a:ea typeface="柳公权楷书" panose="02010600010101010101" charset="-122"/>
                          <a:cs typeface="柳公权楷书" panose="02010600010101010101" charset="-122"/>
                        </a:rPr>
                        <a:t>我不知道我今天为什么这样晦气，原来就因为见了你</a:t>
                      </a:r>
                      <a:r>
                        <a:rPr lang="en-US" altLang="zh-CN" sz="2800" b="0" spc="-300">
                          <a:solidFill>
                            <a:srgbClr val="1F1B1A"/>
                          </a:solidFill>
                          <a:latin typeface="柳公权楷书" panose="02010600010101010101" charset="-122"/>
                          <a:ea typeface="柳公权楷书" panose="02010600010101010101" charset="-122"/>
                          <a:cs typeface="柳公权楷书" panose="02010600010101010101" charset="-122"/>
                        </a:rPr>
                        <a:t>”</a:t>
                      </a:r>
                      <a:endParaRPr lang="en-US" altLang="zh-CN" sz="2800" b="0" spc="-300">
                        <a:solidFill>
                          <a:srgbClr val="1F1B1A"/>
                        </a:solidFill>
                        <a:latin typeface="柳公权楷书" panose="02010600010101010101" charset="-122"/>
                        <a:ea typeface="柳公权楷书" panose="02010600010101010101" charset="-122"/>
                        <a:cs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vert="horz" wrap="square"/>
                    <a:lstStyle/>
                    <a:p>
                      <a:pPr>
                        <a:lnSpc>
                          <a:spcPct val="110000"/>
                        </a:lnSpc>
                      </a:pPr>
                      <a:endParaRPr lang="zh-CN" altLang="en-US" sz="2800" b="0" spc="-300">
                        <a:latin typeface="柳公权楷书" panose="02010600010101010101" charset="-122"/>
                        <a:ea typeface="柳公权楷书" panose="02010600010101010101"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文本框 4" title=""/>
          <p:cNvSpPr txBox="1"/>
          <p:nvPr>
            <p:custDataLst>
              <p:tags r:id="rId8"/>
            </p:custDataLst>
          </p:nvPr>
        </p:nvSpPr>
        <p:spPr>
          <a:xfrm>
            <a:off x="9554482" y="2106749"/>
            <a:ext cx="1605280" cy="521970"/>
          </a:xfrm>
          <a:prstGeom prst="rect">
            <a:avLst/>
          </a:prstGeom>
          <a:noFill/>
        </p:spPr>
        <p:txBody>
          <a:bodyPr wrap="none" rtlCol="0" anchor="t">
            <a:spAutoFit/>
          </a:bodyPr>
          <a:lstStyle/>
          <a:p>
            <a:r>
              <a:rPr lang="zh-CN" altLang="en-US" sz="2800">
                <a:solidFill>
                  <a:srgbClr val="C00000"/>
                </a:solidFill>
                <a:latin typeface="柳公权楷书" panose="02010600010101010101" charset="-122"/>
                <a:ea typeface="柳公权楷书" panose="02010600010101010101" charset="-122"/>
                <a:cs typeface="Times New Roman" panose="02020603050405020304" pitchFamily="18" charset="0"/>
                <a:sym typeface="+mn-ea"/>
              </a:rPr>
              <a:t>可悲奴相</a:t>
            </a:r>
            <a:endParaRPr lang="zh-CN" altLang="en-US" sz="2800">
              <a:solidFill>
                <a:srgbClr val="C00000"/>
              </a:solidFill>
              <a:latin typeface="柳公权楷书" panose="02010600010101010101" charset="-122"/>
              <a:ea typeface="柳公权楷书" panose="02010600010101010101" charset="-122"/>
              <a:cs typeface="Times New Roman" panose="02020603050405020304" pitchFamily="18" charset="0"/>
              <a:sym typeface="+mn-ea"/>
            </a:endParaRPr>
          </a:p>
        </p:txBody>
      </p:sp>
      <p:sp>
        <p:nvSpPr>
          <p:cNvPr id="6" name="文本框 5" title=""/>
          <p:cNvSpPr txBox="1"/>
          <p:nvPr>
            <p:custDataLst>
              <p:tags r:id="rId9"/>
            </p:custDataLst>
          </p:nvPr>
        </p:nvSpPr>
        <p:spPr>
          <a:xfrm>
            <a:off x="9681482" y="2925899"/>
            <a:ext cx="1734185" cy="1038860"/>
          </a:xfrm>
          <a:prstGeom prst="rect">
            <a:avLst/>
          </a:prstGeom>
          <a:noFill/>
        </p:spPr>
        <p:txBody>
          <a:bodyPr wrap="square" rtlCol="0" anchor="t">
            <a:spAutoFit/>
          </a:bodyPr>
          <a:lstStyle/>
          <a:p>
            <a:pPr>
              <a:lnSpc>
                <a:spcPct val="110000"/>
              </a:lnSpc>
            </a:pPr>
            <a:r>
              <a:rPr lang="zh-CN" altLang="en-US"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rPr>
              <a:t>蛮横霸道</a:t>
            </a:r>
            <a:endParaRPr lang="en-US" altLang="zh-CN"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endParaRPr>
          </a:p>
          <a:p>
            <a:pPr>
              <a:lnSpc>
                <a:spcPct val="110000"/>
              </a:lnSpc>
            </a:pPr>
            <a:r>
              <a:rPr lang="zh-CN" altLang="en-US"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rPr>
              <a:t>麻木</a:t>
            </a:r>
            <a:r>
              <a:rPr lang="zh-CN" altLang="en-US" sz="2800" spc="-300">
                <a:solidFill>
                  <a:srgbClr val="C00000"/>
                </a:solidFill>
                <a:latin typeface="柳公权楷书" panose="02010600010101010101" charset="-122"/>
                <a:ea typeface="柳公权楷书" panose="02010600010101010101" charset="-122"/>
                <a:sym typeface="+mn-ea"/>
              </a:rPr>
              <a:t>愚昧</a:t>
            </a:r>
            <a:endParaRPr lang="zh-CN" altLang="en-US" sz="2800" spc="-300">
              <a:solidFill>
                <a:srgbClr val="C00000"/>
              </a:solidFill>
              <a:latin typeface="柳公权楷书" panose="02010600010101010101" charset="-122"/>
              <a:ea typeface="柳公权楷书" panose="02010600010101010101" charset="-122"/>
              <a:cs typeface="柳公权楷书" panose="02010600010101010101" charset="-122"/>
              <a:sym typeface="+mn-ea"/>
            </a:endParaRPr>
          </a:p>
        </p:txBody>
      </p:sp>
      <p:sp>
        <p:nvSpPr>
          <p:cNvPr id="7" name="文本框 6" title=""/>
          <p:cNvSpPr txBox="1"/>
          <p:nvPr>
            <p:custDataLst>
              <p:tags r:id="rId10"/>
            </p:custDataLst>
          </p:nvPr>
        </p:nvSpPr>
        <p:spPr>
          <a:xfrm>
            <a:off x="9681482" y="3964759"/>
            <a:ext cx="1734185" cy="1038860"/>
          </a:xfrm>
          <a:prstGeom prst="rect">
            <a:avLst/>
          </a:prstGeom>
          <a:noFill/>
        </p:spPr>
        <p:txBody>
          <a:bodyPr wrap="square" rtlCol="0" anchor="t">
            <a:spAutoFit/>
          </a:bodyPr>
          <a:lstStyle/>
          <a:p>
            <a:pPr marL="0" marR="0" lvl="0" indent="0" algn="l" defTabSz="914400" rtl="0" eaLnBrk="1" fontAlgn="auto" latinLnBrk="0" hangingPunct="1">
              <a:lnSpc>
                <a:spcPct val="110000"/>
              </a:lnSpc>
              <a:spcBef>
                <a:spcPct val="0"/>
              </a:spcBef>
              <a:spcAft>
                <a:spcPct val="0"/>
              </a:spcAft>
              <a:buClrTx/>
              <a:buSzTx/>
              <a:buFontTx/>
              <a:buNone/>
              <a:defRPr/>
            </a:pPr>
            <a:r>
              <a:rPr lang="zh-CN" altLang="en-US"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rPr>
              <a:t>憎恶权贵</a:t>
            </a:r>
            <a:endParaRPr lang="en-US" altLang="zh-CN"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endParaRPr>
          </a:p>
          <a:p>
            <a:pPr marL="0" marR="0" lvl="0" indent="0" algn="l" defTabSz="914400" rtl="0" eaLnBrk="1" fontAlgn="auto" latinLnBrk="0" hangingPunct="1">
              <a:lnSpc>
                <a:spcPct val="110000"/>
              </a:lnSpc>
              <a:spcBef>
                <a:spcPct val="0"/>
              </a:spcBef>
              <a:spcAft>
                <a:spcPct val="0"/>
              </a:spcAft>
              <a:buClrTx/>
              <a:buSzTx/>
              <a:buFontTx/>
              <a:buNone/>
              <a:defRPr/>
            </a:pPr>
            <a:r>
              <a:rPr lang="zh-CN" altLang="en-US" sz="2800" spc="-300">
                <a:solidFill>
                  <a:srgbClr val="C00000"/>
                </a:solidFill>
                <a:latin typeface="柳公权楷书" panose="02010600010101010101" charset="-122"/>
                <a:ea typeface="柳公权楷书" panose="02010600010101010101" charset="-122"/>
                <a:sym typeface="+mn-ea"/>
              </a:rPr>
              <a:t>奴性十足</a:t>
            </a:r>
            <a:endParaRPr lang="zh-CN" altLang="en-US" sz="2800" spc="-300">
              <a:solidFill>
                <a:srgbClr val="C00000"/>
              </a:solidFill>
              <a:latin typeface="柳公权楷书" panose="02010600010101010101" charset="-122"/>
              <a:ea typeface="柳公权楷书" panose="02010600010101010101" charset="-122"/>
              <a:cs typeface="柳公权楷书" panose="02010600010101010101" charset="-122"/>
              <a:sym typeface="+mn-ea"/>
            </a:endParaRPr>
          </a:p>
        </p:txBody>
      </p:sp>
      <p:sp>
        <p:nvSpPr>
          <p:cNvPr id="16" name="文本框 15" title=""/>
          <p:cNvSpPr txBox="1"/>
          <p:nvPr>
            <p:custDataLst>
              <p:tags r:id="rId11"/>
            </p:custDataLst>
          </p:nvPr>
        </p:nvSpPr>
        <p:spPr>
          <a:xfrm>
            <a:off x="9681482" y="5171894"/>
            <a:ext cx="1452880" cy="565150"/>
          </a:xfrm>
          <a:prstGeom prst="rect">
            <a:avLst/>
          </a:prstGeom>
          <a:noFill/>
        </p:spPr>
        <p:txBody>
          <a:bodyPr wrap="none" rtlCol="0" anchor="t">
            <a:spAutoFit/>
          </a:bodyPr>
          <a:lstStyle/>
          <a:p>
            <a:pPr algn="l">
              <a:lnSpc>
                <a:spcPct val="110000"/>
              </a:lnSpc>
            </a:pPr>
            <a:r>
              <a:rPr lang="zh-CN" altLang="en-US" sz="2800" spc="-300">
                <a:solidFill>
                  <a:srgbClr val="C00000"/>
                </a:solidFill>
                <a:latin typeface="柳公权楷书" panose="02010600010101010101" charset="-122"/>
                <a:ea typeface="柳公权楷书" panose="02010600010101010101" charset="-122"/>
                <a:sym typeface="+mn-ea"/>
              </a:rPr>
              <a:t>欺凌弱小</a:t>
            </a:r>
            <a:endParaRPr lang="zh-CN" altLang="en-US" sz="2800" spc="-300">
              <a:solidFill>
                <a:srgbClr val="C00000"/>
              </a:solidFill>
              <a:latin typeface="柳公权楷书" panose="02010600010101010101" charset="-122"/>
              <a:ea typeface="柳公权楷书" panose="02010600010101010101" charset="-122"/>
              <a:cs typeface="Times New Roman" panose="02020603050405020304" pitchFamily="18" charset="0"/>
              <a:sym typeface="+mn-ea"/>
            </a:endParaRPr>
          </a:p>
        </p:txBody>
      </p:sp>
    </p:spTree>
    <p:custDataLst>
      <p:tags r:id="rId1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5" name="Picture 9" title=""/>
          <p:cNvPicPr>
            <a:picLocks noChangeAspect="1" noChangeArrowheads="1"/>
          </p:cNvPicPr>
          <p:nvPr>
            <p:custDataLst>
              <p:tags r:id="rId5"/>
            </p:custDataLst>
          </p:nvPr>
        </p:nvPicPr>
        <p:blipFill>
          <a:blip r:embed="rId4"/>
          <a:stretch>
            <a:fillRect/>
          </a:stretch>
        </p:blipFill>
        <p:spPr bwMode="auto">
          <a:xfrm>
            <a:off x="1" y="0"/>
            <a:ext cx="12191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3" name="矩形 2" title=""/>
          <p:cNvSpPr/>
          <p:nvPr>
            <p:custDataLst>
              <p:tags r:id="rId6"/>
            </p:custDataLst>
          </p:nvPr>
        </p:nvSpPr>
        <p:spPr>
          <a:xfrm>
            <a:off x="4347210" y="662719"/>
            <a:ext cx="3497580" cy="553085"/>
          </a:xfrm>
          <a:prstGeom prst="rect">
            <a:avLst/>
          </a:prstGeom>
        </p:spPr>
        <p:txBody>
          <a:bodyPr wrap="none">
            <a:spAutoFit/>
          </a:bodyPr>
          <a:lstStyle/>
          <a:p>
            <a:pPr algn="ctr" fontAlgn="base">
              <a:lnSpc>
                <a:spcPts val="3600"/>
              </a:lnSpc>
              <a:spcAft>
                <a:spcPts val="2400"/>
              </a:spcAft>
              <a:buClr>
                <a:srgbClr val="CC9900"/>
              </a:buClr>
              <a:buSzPct val="65000"/>
              <a:defRPr/>
            </a:pPr>
            <a:r>
              <a:rPr lang="zh-CN" altLang="en-US" sz="5400" spc="-600">
                <a:ln w="9525" cap="flat" cmpd="sng" algn="ctr">
                  <a:noFill/>
                  <a:prstDash val="solid"/>
                  <a:round/>
                  <a:headEnd type="none" w="med" len="med"/>
                  <a:tailEnd type="none" w="med" len="med"/>
                </a:ln>
                <a:solidFill>
                  <a:srgbClr val="C00000"/>
                </a:solidFill>
                <a:latin typeface="Aa马上行楷" pitchFamily="2" charset="-122"/>
                <a:ea typeface="Aa马上行楷" pitchFamily="2" charset="-122"/>
                <a:cs typeface="黑体" panose="02010609060101010101" charset="-122"/>
              </a:rPr>
              <a:t>阿</a:t>
            </a:r>
            <a:r>
              <a:rPr lang="en-US" altLang="zh-CN" sz="5400" spc="-600">
                <a:ln w="9525" cap="flat" cmpd="sng" algn="ctr">
                  <a:noFill/>
                  <a:prstDash val="solid"/>
                  <a:round/>
                  <a:headEnd type="none" w="med" len="med"/>
                  <a:tailEnd type="none" w="med" len="med"/>
                </a:ln>
                <a:solidFill>
                  <a:srgbClr val="C00000"/>
                </a:solidFill>
                <a:latin typeface="Aa马上行楷" pitchFamily="2" charset="-122"/>
                <a:ea typeface="Aa马上行楷" pitchFamily="2" charset="-122"/>
                <a:cs typeface="黑体" panose="02010609060101010101" charset="-122"/>
              </a:rPr>
              <a:t>Q</a:t>
            </a:r>
            <a:r>
              <a:rPr lang="zh-CN" altLang="en-US" sz="5400" spc="-600">
                <a:ln w="9525" cap="flat" cmpd="sng" algn="ctr">
                  <a:noFill/>
                  <a:prstDash val="solid"/>
                  <a:round/>
                  <a:headEnd type="none" w="med" len="med"/>
                  <a:tailEnd type="none" w="med" len="med"/>
                </a:ln>
                <a:solidFill>
                  <a:srgbClr val="C00000"/>
                </a:solidFill>
                <a:latin typeface="Aa马上行楷" pitchFamily="2" charset="-122"/>
                <a:ea typeface="Aa马上行楷" pitchFamily="2" charset="-122"/>
                <a:cs typeface="黑体" panose="02010609060101010101" charset="-122"/>
              </a:rPr>
              <a:t>形象小结</a:t>
            </a:r>
            <a:endParaRPr lang="zh-CN" altLang="en-US" sz="5400" spc="-600">
              <a:ln w="9525" cap="flat" cmpd="sng" algn="ctr">
                <a:noFill/>
                <a:prstDash val="solid"/>
                <a:round/>
                <a:headEnd type="none" w="med" len="med"/>
                <a:tailEnd type="none" w="med" len="med"/>
              </a:ln>
              <a:solidFill>
                <a:srgbClr val="C00000"/>
              </a:solidFill>
              <a:latin typeface="Aa马上行楷" pitchFamily="2" charset="-122"/>
              <a:ea typeface="Aa马上行楷" pitchFamily="2" charset="-122"/>
              <a:cs typeface="黑体" panose="02010609060101010101" charset="-122"/>
            </a:endParaRPr>
          </a:p>
        </p:txBody>
      </p:sp>
      <p:sp>
        <p:nvSpPr>
          <p:cNvPr id="2" name="矩形 1" title=""/>
          <p:cNvSpPr/>
          <p:nvPr>
            <p:custDataLst>
              <p:tags r:id="rId7"/>
            </p:custDataLst>
          </p:nvPr>
        </p:nvSpPr>
        <p:spPr>
          <a:xfrm>
            <a:off x="464763" y="1288174"/>
            <a:ext cx="11483455" cy="4554220"/>
          </a:xfrm>
          <a:prstGeom prst="rect">
            <a:avLst/>
          </a:prstGeom>
        </p:spPr>
        <p:txBody>
          <a:bodyPr wrap="square">
            <a:spAutoFit/>
          </a:bodyPr>
          <a:lstStyle/>
          <a:p>
            <a:pPr indent="720090" fontAlgn="base">
              <a:lnSpc>
                <a:spcPts val="3600"/>
              </a:lnSpc>
              <a:spcAft>
                <a:spcPts val="2400"/>
              </a:spcAft>
              <a:buClr>
                <a:schemeClr val="tx1"/>
              </a:buClr>
              <a:buSzTx/>
              <a:defRPr/>
            </a:pP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是一个流浪的雇农，无财产，只能靠出卖自己的劳动力生活。身处社会底层，受到残酷的剥削、压迫和凌辱，但他竟能麻木健忘，自轻自贱，自欺自慰。构成阿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性格整体的基本元素有以下几个方面：</a:t>
            </a:r>
            <a:endPar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a:p>
            <a:pPr marL="514350" indent="-514350" fontAlgn="base">
              <a:lnSpc>
                <a:spcPts val="3600"/>
              </a:lnSpc>
              <a:spcAft>
                <a:spcPts val="2400"/>
              </a:spcAft>
              <a:buClr>
                <a:schemeClr val="tx1"/>
              </a:buClr>
              <a:buSzTx/>
              <a:buFont typeface="+mj-ea"/>
              <a:buAutoNum type="circleNumDbPlain"/>
              <a:defRPr/>
            </a:pPr>
            <a:r>
              <a:rPr lang="zh-CN" altLang="en-US" sz="3200">
                <a:ln w="9525" cap="flat" cmpd="sng" algn="ctr">
                  <a:noFill/>
                  <a:prstDash val="solid"/>
                  <a:round/>
                  <a:headEnd type="none" w="med" len="med"/>
                  <a:tailEnd type="none" w="med" len="med"/>
                </a:ln>
                <a:solidFill>
                  <a:srgbClr val="FF0000"/>
                </a:solidFill>
                <a:latin typeface="方正粗黑宋简体" panose="02000000000000000000" charset="-122"/>
                <a:ea typeface="方正粗黑宋简体" panose="02000000000000000000" charset="-122"/>
                <a:cs typeface="黑体" panose="02010609060101010101" charset="-122"/>
              </a:rPr>
              <a:t>自尊自大而又自轻自贱</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。阿</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不把未庄人放在眼里，对赵太爷和钱太爷也“不表格外的崇奉”。他的名言是：</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我们先前</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比你阔的多啦</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你算是什么东西</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阿</a:t>
            </a:r>
            <a:r>
              <a:rPr lang="en-US" altLang="zh-CN"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被打败之后，为了求饶，轻易承认自己是虫豸。赌博赢来的钱被抢走，竟然自打嘴巴，用自残的手段来消除失败的痛苦。</a:t>
            </a:r>
            <a:endParaRPr lang="zh-CN" altLang="en-US" sz="3200">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p:txBody>
      </p:sp>
      <p:pic>
        <p:nvPicPr>
          <p:cNvPr id="6" name="图片 5" title=""/>
          <p:cNvPicPr>
            <a:picLocks noChangeAspect="1"/>
          </p:cNvPicPr>
          <p:nvPr>
            <p:custDataLst>
              <p:tags r:id="rId9"/>
            </p:custDataLst>
          </p:nvPr>
        </p:nvPicPr>
        <p:blipFill>
          <a:blip r:embed="rId8"/>
          <a:stretch>
            <a:fillRect/>
          </a:stretch>
        </p:blipFill>
        <p:spPr>
          <a:xfrm>
            <a:off x="10329721" y="5356746"/>
            <a:ext cx="2040592" cy="204059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5" name="Picture 9" title=""/>
          <p:cNvPicPr>
            <a:picLocks noChangeAspect="1" noChangeArrowheads="1"/>
          </p:cNvPicPr>
          <p:nvPr>
            <p:custDataLst>
              <p:tags r:id="rId5"/>
            </p:custDataLst>
          </p:nvPr>
        </p:nvPicPr>
        <p:blipFill>
          <a:blip r:embed="rId4"/>
          <a:stretch>
            <a:fillRect/>
          </a:stretch>
        </p:blipFill>
        <p:spPr bwMode="auto">
          <a:xfrm>
            <a:off x="1" y="0"/>
            <a:ext cx="12191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2" name="矩形 1" title=""/>
          <p:cNvSpPr/>
          <p:nvPr>
            <p:custDataLst>
              <p:tags r:id="rId6"/>
            </p:custDataLst>
          </p:nvPr>
        </p:nvSpPr>
        <p:spPr>
          <a:xfrm>
            <a:off x="5268595" y="261620"/>
            <a:ext cx="6924040" cy="5939155"/>
          </a:xfrm>
          <a:prstGeom prst="rect">
            <a:avLst/>
          </a:prstGeom>
        </p:spPr>
        <p:txBody>
          <a:bodyPr wrap="square">
            <a:spAutoFit/>
          </a:bodyPr>
          <a:lstStyle/>
          <a:p>
            <a:pPr marL="514350" indent="-514350" fontAlgn="base">
              <a:lnSpc>
                <a:spcPts val="3600"/>
              </a:lnSpc>
              <a:spcAft>
                <a:spcPts val="2400"/>
              </a:spcAft>
              <a:buClr>
                <a:schemeClr val="tx1"/>
              </a:buClr>
              <a:buSzTx/>
              <a:buFont typeface="+mj-ea"/>
              <a:buAutoNum type="circleNumDbPlain" startAt="2"/>
              <a:defRPr/>
            </a:pPr>
            <a:r>
              <a:rPr lang="zh-CN" altLang="en-US" sz="3200">
                <a:ln w="9525" cap="flat" cmpd="sng" algn="ctr">
                  <a:noFill/>
                  <a:prstDash val="solid"/>
                  <a:round/>
                  <a:headEnd type="none" w="med" len="med"/>
                  <a:tailEnd type="none" w="med" len="med"/>
                </a:ln>
                <a:solidFill>
                  <a:srgbClr val="FF0000"/>
                </a:solidFill>
                <a:latin typeface="方正粗黑宋简体" panose="02000000000000000000" charset="-122"/>
                <a:ea typeface="方正粗黑宋简体" panose="02000000000000000000" charset="-122"/>
                <a:cs typeface="黑体" panose="02010609060101010101" charset="-122"/>
              </a:rPr>
              <a:t>争强好胜但又忍辱屈从</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。一方面，阿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争强好胜的心理甚至发展到了与别人比丑的荒唐地步；另一方面，阿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受尽压迫凌辱，却只是默默忍受，甚至主动地接受挨打。</a:t>
            </a:r>
            <a:endPar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a:p>
            <a:pPr marL="514350" indent="-514350" fontAlgn="base">
              <a:lnSpc>
                <a:spcPts val="3600"/>
              </a:lnSpc>
              <a:spcAft>
                <a:spcPts val="2400"/>
              </a:spcAft>
              <a:buClr>
                <a:schemeClr val="tx1"/>
              </a:buClr>
              <a:buSzTx/>
              <a:buFont typeface="+mj-ea"/>
              <a:buAutoNum type="circleNumDbPlain" startAt="2"/>
              <a:defRPr/>
            </a:pPr>
            <a:r>
              <a:rPr lang="zh-CN" altLang="en-US" sz="3200">
                <a:ln w="9525" cap="flat" cmpd="sng" algn="ctr">
                  <a:noFill/>
                  <a:prstDash val="solid"/>
                  <a:round/>
                  <a:headEnd type="none" w="med" len="med"/>
                  <a:tailEnd type="none" w="med" len="med"/>
                </a:ln>
                <a:solidFill>
                  <a:srgbClr val="FF0000"/>
                </a:solidFill>
                <a:latin typeface="方正粗黑宋简体" panose="02000000000000000000" charset="-122"/>
                <a:ea typeface="方正粗黑宋简体" panose="02000000000000000000" charset="-122"/>
                <a:cs typeface="黑体" panose="02010609060101010101" charset="-122"/>
              </a:rPr>
              <a:t>狭隘保守但又盲目趋时</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自以为见识高，其实却狭隘无知，凡是不合未庄老例的，他都认为是错的；阿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不容任何变革，只认祖宗章法，自觉维护封建思想和封建道德。但阿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又盲目趋时，进过几回城就嘲笑乡下人没见过世面。</a:t>
            </a:r>
            <a:endPar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p:txBody>
      </p:sp>
      <p:pic>
        <p:nvPicPr>
          <p:cNvPr id="7172" name="Picture 4" title=""/>
          <p:cNvPicPr>
            <a:picLocks noChangeAspect="1" noChangeArrowheads="1"/>
          </p:cNvPicPr>
          <p:nvPr>
            <p:custDataLst>
              <p:tags r:id="rId8"/>
            </p:custDataLst>
          </p:nvPr>
        </p:nvPicPr>
        <p:blipFill>
          <a:blip r:embed="rId7">
            <a:clrChange>
              <a:clrFrom>
                <a:srgbClr val="FFFFFF"/>
              </a:clrFrom>
              <a:clrTo>
                <a:srgbClr val="FFFFFF">
                  <a:alpha val="0"/>
                </a:srgbClr>
              </a:clrTo>
            </a:clrChange>
          </a:blip>
          <a:stretch>
            <a:fillRect/>
          </a:stretch>
        </p:blipFill>
        <p:spPr bwMode="auto">
          <a:xfrm>
            <a:off x="151074" y="351609"/>
            <a:ext cx="4902200" cy="629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5" name="Picture 9" title=""/>
          <p:cNvPicPr>
            <a:picLocks noChangeAspect="1" noChangeArrowheads="1"/>
          </p:cNvPicPr>
          <p:nvPr>
            <p:custDataLst>
              <p:tags r:id="rId5"/>
            </p:custDataLst>
          </p:nvPr>
        </p:nvPicPr>
        <p:blipFill>
          <a:blip r:embed="rId4"/>
          <a:stretch>
            <a:fillRect/>
          </a:stretch>
        </p:blipFill>
        <p:spPr bwMode="auto">
          <a:xfrm>
            <a:off x="1" y="0"/>
            <a:ext cx="12191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2" name="矩形 1" title=""/>
          <p:cNvSpPr/>
          <p:nvPr>
            <p:custDataLst>
              <p:tags r:id="rId6"/>
            </p:custDataLst>
          </p:nvPr>
        </p:nvSpPr>
        <p:spPr>
          <a:xfrm>
            <a:off x="147320" y="619760"/>
            <a:ext cx="7391400" cy="4554220"/>
          </a:xfrm>
          <a:prstGeom prst="rect">
            <a:avLst/>
          </a:prstGeom>
        </p:spPr>
        <p:txBody>
          <a:bodyPr wrap="square">
            <a:spAutoFit/>
          </a:bodyPr>
          <a:lstStyle/>
          <a:p>
            <a:pPr marL="514350" indent="-514350" fontAlgn="base">
              <a:lnSpc>
                <a:spcPts val="3600"/>
              </a:lnSpc>
              <a:spcAft>
                <a:spcPts val="2400"/>
              </a:spcAft>
              <a:buClr>
                <a:schemeClr val="tx1"/>
              </a:buClr>
              <a:buSzTx/>
              <a:buFont typeface="+mj-ea"/>
              <a:buAutoNum type="circleNumDbPlain" startAt="4"/>
              <a:defRPr/>
            </a:pPr>
            <a:r>
              <a:rPr lang="zh-CN" altLang="en-US" sz="3200">
                <a:ln w="9525" cap="flat" cmpd="sng" algn="ctr">
                  <a:noFill/>
                  <a:prstDash val="solid"/>
                  <a:round/>
                  <a:headEnd type="none" w="med" len="med"/>
                  <a:tailEnd type="none" w="med" len="med"/>
                </a:ln>
                <a:solidFill>
                  <a:srgbClr val="FF0000"/>
                </a:solidFill>
                <a:latin typeface="方正粗黑宋简体" panose="02000000000000000000" charset="-122"/>
                <a:ea typeface="方正粗黑宋简体" panose="02000000000000000000" charset="-122"/>
                <a:cs typeface="黑体" panose="02010609060101010101" charset="-122"/>
              </a:rPr>
              <a:t>畏惧强暴而又欺压弱小</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。怕硬：承认自己是虫豸，说“君子动口不动手”，甚至耸了肩膀主动接受挨打。欺软：朝小尼姑吐唾沫，为自己对尼姑动手动脚的行为感到得意。</a:t>
            </a:r>
            <a:endPar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a:p>
            <a:pPr marL="514350" indent="-514350" fontAlgn="base">
              <a:lnSpc>
                <a:spcPts val="3600"/>
              </a:lnSpc>
              <a:spcAft>
                <a:spcPts val="2400"/>
              </a:spcAft>
              <a:buClr>
                <a:schemeClr val="tx1"/>
              </a:buClr>
              <a:buSzTx/>
              <a:buFont typeface="+mj-ea"/>
              <a:buAutoNum type="circleNumDbPlain" startAt="4"/>
              <a:defRPr/>
            </a:pPr>
            <a:r>
              <a:rPr lang="zh-CN" altLang="en-US" sz="3200">
                <a:ln w="9525" cap="flat" cmpd="sng" algn="ctr">
                  <a:noFill/>
                  <a:prstDash val="solid"/>
                  <a:round/>
                  <a:headEnd type="none" w="med" len="med"/>
                  <a:tailEnd type="none" w="med" len="med"/>
                </a:ln>
                <a:solidFill>
                  <a:srgbClr val="FF0000"/>
                </a:solidFill>
                <a:latin typeface="方正粗黑宋简体" panose="02000000000000000000" charset="-122"/>
                <a:ea typeface="方正粗黑宋简体" panose="02000000000000000000" charset="-122"/>
                <a:cs typeface="黑体" panose="02010609060101010101" charset="-122"/>
              </a:rPr>
              <a:t>敏感禁忌而又麻木健忘</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。阿</a:t>
            </a:r>
            <a:r>
              <a:rPr lang="en-US" altLang="zh-CN"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Q</a:t>
            </a:r>
            <a:r>
              <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rPr>
              <a:t>对自己的弱点很敏感，讳说“癞”以及一切近于“赖”的音，但一面对实际的屈辱，他又变得麻木健忘。</a:t>
            </a:r>
            <a:endParaRPr lang="zh-CN" altLang="en-US" sz="3200" b="1">
              <a:ln w="9525" cap="flat" cmpd="sng" algn="ctr">
                <a:noFill/>
                <a:prstDash val="solid"/>
                <a:round/>
                <a:headEnd type="none" w="med" len="med"/>
                <a:tailEnd type="none" w="med" len="med"/>
              </a:ln>
              <a:solidFill>
                <a:srgbClr val="000000"/>
              </a:solidFill>
              <a:latin typeface="黑体" panose="02010609060101010101" charset="-122"/>
              <a:ea typeface="黑体" panose="02010609060101010101" charset="-122"/>
              <a:cs typeface="黑体" panose="02010609060101010101" charset="-122"/>
            </a:endParaRPr>
          </a:p>
        </p:txBody>
      </p:sp>
      <p:pic>
        <p:nvPicPr>
          <p:cNvPr id="8194" name="Picture 2" title=""/>
          <p:cNvPicPr>
            <a:picLocks noChangeAspect="1" noChangeArrowheads="1"/>
          </p:cNvPicPr>
          <p:nvPr>
            <p:custDataLst>
              <p:tags r:id="rId8"/>
            </p:custDataLst>
          </p:nvPr>
        </p:nvPicPr>
        <p:blipFill>
          <a:blip r:embed="rId7">
            <a:clrChange>
              <a:clrFrom>
                <a:srgbClr val="FFFFFF"/>
              </a:clrFrom>
              <a:clrTo>
                <a:srgbClr val="FFFFFF">
                  <a:alpha val="0"/>
                </a:srgbClr>
              </a:clrTo>
            </a:clrChange>
          </a:blip>
          <a:stretch>
            <a:fillRect/>
          </a:stretch>
        </p:blipFill>
        <p:spPr bwMode="auto">
          <a:xfrm>
            <a:off x="7457663" y="388961"/>
            <a:ext cx="4613781" cy="6080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内容占位符 2" title=""/>
          <p:cNvSpPr>
            <a:spLocks noGrp="1"/>
          </p:cNvSpPr>
          <p:nvPr>
            <p:ph idx="1"/>
            <p:custDataLst>
              <p:tags r:id="rId3"/>
            </p:custDataLst>
          </p:nvPr>
        </p:nvSpPr>
        <p:spPr>
          <a:xfrm>
            <a:off x="434975" y="304800"/>
            <a:ext cx="10515600" cy="604520"/>
          </a:xfrm>
        </p:spPr>
        <p:txBody>
          <a:bodyPr/>
          <a:lstStyle/>
          <a:p>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小结：概括</a:t>
            </a:r>
            <a:r>
              <a:rPr lang="zh-CN"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阿Q的</a:t>
            </a:r>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性格特点</a:t>
            </a:r>
            <a:endParaRPr lang="zh-CN"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048658" name="Title 6" title=""/>
          <p:cNvSpPr txBox="1"/>
          <p:nvPr>
            <p:custDataLst>
              <p:tags r:id="rId4"/>
            </p:custDataLst>
          </p:nvPr>
        </p:nvSpPr>
        <p:spPr>
          <a:xfrm>
            <a:off x="563880" y="4650740"/>
            <a:ext cx="10848975" cy="1279525"/>
          </a:xfrm>
          <a:prstGeom prst="rect">
            <a:avLst/>
          </a:prstGeom>
          <a:solidFill>
            <a:schemeClr val="tx2">
              <a:lumMod val="25000"/>
              <a:lumOff val="75000"/>
            </a:schemeClr>
          </a:solidFill>
          <a:ln w="19050">
            <a:solidFill>
              <a:srgbClr val="7030A0"/>
            </a:solid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marR="0" lvl="0" indent="0" algn="just" defTabSz="913765" rtl="0" fontAlgn="auto">
              <a:lnSpc>
                <a:spcPts val="3060"/>
              </a:lnSpc>
              <a:spcBef>
                <a:spcPct val="0"/>
              </a:spcBef>
              <a:spcAft>
                <a:spcPct val="0"/>
              </a:spcAft>
              <a:buClr>
                <a:srgbClr val="FFFFFF"/>
              </a:buClr>
              <a:buSzTx/>
              <a:buFontTx/>
              <a:buNone/>
            </a:pPr>
            <a:r>
              <a:rPr kumimoji="0" altLang="zh-CN" sz="2800" b="1" i="0" u="none" strike="noStrike" kern="1200" cap="none" spc="-49" normalizeH="0" baseline="0" noProof="0">
                <a:ln w="3175">
                  <a:noFill/>
                </a:ln>
                <a:solidFill>
                  <a:prstClr val="black"/>
                </a:solidFill>
                <a:effectLst/>
                <a:uLnTx/>
                <a:uFillTx/>
                <a:latin typeface="微软雅黑" panose="020b0503020204020204" charset="-122"/>
                <a:ea typeface="微软雅黑"/>
                <a:cs typeface="微软雅黑" panose="020b0503020204020204" charset="-122"/>
                <a:sym typeface="+mn-ea"/>
              </a:rPr>
              <a:t>       </a:t>
            </a:r>
            <a:r>
              <a:rPr kumimoji="0" lang="zh-CN" altLang="en-US"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阿Ｑ是羊而同时又是狼，可怜可恨。“自己被人凌虐，但也可以凌虐别人；自己被人吃，但也可以吃别人。”</a:t>
            </a:r>
            <a:r>
              <a:rPr kumimoji="0" lang="en-US" altLang="zh-CN"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a:t>
            </a:r>
            <a:r>
              <a:rPr kumimoji="0" lang="zh-CN" altLang="en-US"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坟</a:t>
            </a:r>
            <a:r>
              <a:rPr kumimoji="0" lang="en-US" altLang="zh-CN"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a:t>
            </a:r>
            <a:r>
              <a:rPr kumimoji="0" lang="zh-CN" altLang="en-US"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灯下漫笔</a:t>
            </a:r>
            <a:r>
              <a:rPr kumimoji="0" lang="en-US" altLang="zh-CN" sz="2800" b="1" i="0" u="none" strike="noStrike" kern="1200" cap="none" spc="-49" normalizeH="0" baseline="0" noProof="0">
                <a:ln w="3175">
                  <a:noFill/>
                </a:ln>
                <a:solidFill>
                  <a:prstClr val="black"/>
                </a:solidFill>
                <a:effectLst/>
                <a:uLnTx/>
                <a:uFillTx/>
                <a:latin typeface="方正粗黑宋简体" panose="02000000000000000000" charset="-122"/>
                <a:ea typeface="方正粗黑宋简体" panose="02000000000000000000" charset="-122"/>
                <a:cs typeface="方正粗黑宋简体" panose="02000000000000000000" charset="-122"/>
                <a:sym typeface="+mn-ea"/>
              </a:rPr>
              <a:t>》</a:t>
            </a:r>
            <a:endParaRPr kumimoji="0" lang="zh-CN" altLang="en-US" sz="2800" b="1" i="0" u="none" strike="noStrike" kern="1200" cap="none" spc="160" normalizeH="0" baseline="0" noProof="0">
              <a:ln w="3175">
                <a:noFill/>
                <a:prstDash val="dash"/>
              </a:ln>
              <a:solidFill>
                <a:srgbClr val="0A04DF"/>
              </a:solidFill>
              <a:effectLst/>
              <a:uLnTx/>
              <a:uFillTx/>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31745" name="文本框 1" title=""/>
          <p:cNvSpPr txBox="1"/>
          <p:nvPr>
            <p:custDataLst>
              <p:tags r:id="rId5"/>
            </p:custDataLst>
          </p:nvPr>
        </p:nvSpPr>
        <p:spPr>
          <a:xfrm>
            <a:off x="3121660" y="1593850"/>
            <a:ext cx="4743450" cy="2616835"/>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200" b="1">
                <a:solidFill>
                  <a:schemeClr val="tx1"/>
                </a:solidFill>
                <a:latin typeface="Arial" panose="020b0604020202020204" pitchFamily="34" charset="0"/>
                <a:ea typeface="宋体" panose="02010600030101010101" pitchFamily="2" charset="-122"/>
              </a:rPr>
              <a:t>妄自尊大又自轻自贱</a:t>
            </a:r>
            <a:endParaRPr lang="zh-CN" altLang="en-US" sz="3200" b="1">
              <a:solidFill>
                <a:schemeClr val="tx1"/>
              </a:solidFill>
              <a:latin typeface="Arial" panose="020b0604020202020204" pitchFamily="34" charset="0"/>
              <a:ea typeface="宋体" panose="02010600030101010101" pitchFamily="2" charset="-122"/>
            </a:endParaRPr>
          </a:p>
          <a:p>
            <a:pPr lvl="0"/>
            <a:r>
              <a:rPr lang="zh-CN" altLang="en-US" sz="3200" b="1">
                <a:solidFill>
                  <a:schemeClr val="tx1"/>
                </a:solidFill>
                <a:latin typeface="Arial" panose="020b0604020202020204" pitchFamily="34" charset="0"/>
                <a:ea typeface="宋体" panose="02010600030101010101" pitchFamily="2" charset="-122"/>
              </a:rPr>
              <a:t>憎恶权势又趋炎附势</a:t>
            </a:r>
            <a:endParaRPr lang="zh-CN" altLang="en-US" sz="3200" b="1">
              <a:solidFill>
                <a:schemeClr val="tx1"/>
              </a:solidFill>
              <a:latin typeface="Arial" panose="020b0604020202020204" pitchFamily="34" charset="0"/>
              <a:ea typeface="宋体" panose="02010600030101010101" pitchFamily="2" charset="-122"/>
            </a:endParaRPr>
          </a:p>
          <a:p>
            <a:pPr lvl="0"/>
            <a:r>
              <a:rPr lang="zh-CN" altLang="en-US" sz="3200" b="1">
                <a:solidFill>
                  <a:schemeClr val="tx1"/>
                </a:solidFill>
                <a:latin typeface="Arial" panose="020b0604020202020204" pitchFamily="34" charset="0"/>
                <a:ea typeface="宋体" panose="02010600030101010101" pitchFamily="2" charset="-122"/>
              </a:rPr>
              <a:t>争强好胜又忍辱屈从</a:t>
            </a:r>
            <a:endParaRPr lang="zh-CN" altLang="en-US" sz="3200" b="1">
              <a:solidFill>
                <a:schemeClr val="tx1"/>
              </a:solidFill>
              <a:latin typeface="Arial" panose="020b0604020202020204" pitchFamily="34" charset="0"/>
              <a:ea typeface="宋体" panose="02010600030101010101" pitchFamily="2" charset="-122"/>
            </a:endParaRPr>
          </a:p>
          <a:p>
            <a:pPr lvl="0"/>
            <a:r>
              <a:rPr lang="zh-CN" altLang="en-US" sz="3200" b="1">
                <a:solidFill>
                  <a:schemeClr val="tx1"/>
                </a:solidFill>
                <a:latin typeface="Arial" panose="020b0604020202020204" pitchFamily="34" charset="0"/>
                <a:ea typeface="宋体" panose="02010600030101010101" pitchFamily="2" charset="-122"/>
              </a:rPr>
              <a:t>蛮横霸道又懦弱卑怯</a:t>
            </a:r>
            <a:endParaRPr lang="zh-CN" altLang="en-US" sz="3200" b="1">
              <a:solidFill>
                <a:schemeClr val="tx1"/>
              </a:solidFill>
              <a:latin typeface="Arial" panose="020b0604020202020204" pitchFamily="34" charset="0"/>
              <a:ea typeface="宋体" panose="02010600030101010101" pitchFamily="2" charset="-122"/>
            </a:endParaRPr>
          </a:p>
          <a:p>
            <a:pPr lvl="0"/>
            <a:r>
              <a:rPr lang="zh-CN" altLang="en-US" sz="3200" b="1">
                <a:solidFill>
                  <a:schemeClr val="tx1"/>
                </a:solidFill>
                <a:latin typeface="Arial" panose="020b0604020202020204" pitchFamily="34" charset="0"/>
                <a:ea typeface="宋体" panose="02010600030101010101" pitchFamily="2" charset="-122"/>
              </a:rPr>
              <a:t>欺软怕硬，卑鄙无赖</a:t>
            </a:r>
            <a:endParaRPr lang="zh-CN" altLang="en-US" sz="3200" b="1">
              <a:solidFill>
                <a:schemeClr val="tx1"/>
              </a:solidFill>
              <a:latin typeface="Arial" panose="020b0604020202020204" pitchFamily="34" charset="0"/>
              <a:ea typeface="宋体" panose="02010600030101010101" pitchFamily="2" charset="-122"/>
            </a:endParaRPr>
          </a:p>
        </p:txBody>
      </p:sp>
      <p:sp>
        <p:nvSpPr>
          <p:cNvPr id="33" name="右大括号 32" title=""/>
          <p:cNvSpPr/>
          <p:nvPr>
            <p:custDataLst>
              <p:tags r:id="rId6"/>
            </p:custDataLst>
          </p:nvPr>
        </p:nvSpPr>
        <p:spPr>
          <a:xfrm flipH="1">
            <a:off x="2743835" y="1797685"/>
            <a:ext cx="266065" cy="2117090"/>
          </a:xfrm>
          <a:prstGeom prst="rightBrace">
            <a:avLst>
              <a:gd name="adj1" fmla="val 313142"/>
              <a:gd name="adj2" fmla="val 50000"/>
            </a:avLst>
          </a:prstGeom>
          <a:ln w="57150">
            <a:solidFill>
              <a:srgbClr val="95060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右大括号 4" title=""/>
          <p:cNvSpPr/>
          <p:nvPr>
            <p:custDataLst>
              <p:tags r:id="rId7"/>
            </p:custDataLst>
          </p:nvPr>
        </p:nvSpPr>
        <p:spPr>
          <a:xfrm>
            <a:off x="7270115" y="1797685"/>
            <a:ext cx="202565" cy="2116455"/>
          </a:xfrm>
          <a:prstGeom prst="rightBrace">
            <a:avLst>
              <a:gd name="adj1" fmla="val 313142"/>
              <a:gd name="adj2" fmla="val 50000"/>
            </a:avLst>
          </a:prstGeom>
          <a:ln w="57150">
            <a:solidFill>
              <a:srgbClr val="95060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文本占位符 1" title=""/>
          <p:cNvSpPr>
            <a:spLocks noGrp="1"/>
          </p:cNvSpPr>
          <p:nvPr>
            <p:ph type="body" sz="quarter" idx="10"/>
            <p:custDataLst>
              <p:tags r:id="rId8"/>
            </p:custDataLst>
          </p:nvPr>
        </p:nvSpPr>
        <p:spPr>
          <a:xfrm>
            <a:off x="5610860" y="835025"/>
            <a:ext cx="2254250" cy="758825"/>
          </a:xfrm>
          <a:gradFill>
            <a:gsLst>
              <a:gs pos="100000">
                <a:srgbClr val="EEC988"/>
              </a:gs>
              <a:gs pos="0">
                <a:srgbClr val="CB954D"/>
              </a:gs>
            </a:gsLst>
            <a:lin scaled="1"/>
          </a:gradFill>
          <a:ln w="19050">
            <a:solidFill>
              <a:srgbClr val="7030A0"/>
            </a:solidFill>
          </a:ln>
        </p:spPr>
        <p:txBody>
          <a:bodyPr vert="horz" wrap="square" lIns="91440" tIns="45720" rIns="91440" bIns="45720" rtlCol="0" anchor="ctr" anchorCtr="0">
            <a:normAutofit/>
          </a:bodyPr>
          <a:lstStyle/>
          <a:p>
            <a:pPr marL="0" lvl="0" algn="l">
              <a:lnSpc>
                <a:spcPct val="100000"/>
              </a:lnSpc>
              <a:buClrTx/>
              <a:buSzTx/>
              <a:buFontTx/>
              <a:buNone/>
            </a:pPr>
            <a:r>
              <a:rPr lang="zh-CN" altLang="en-US" sz="3600" b="1">
                <a:solidFill>
                  <a:schemeClr val="tx1"/>
                </a:solidFill>
                <a:latin typeface="微软雅黑" panose="020b0503020204020204" charset="-122"/>
                <a:ea typeface="微软雅黑"/>
                <a:sym typeface="+mn-ea"/>
              </a:rPr>
              <a:t>双重人格</a:t>
            </a:r>
            <a:endParaRPr lang="zh-CN" altLang="en-US" sz="3600" b="1" spc="300">
              <a:solidFill>
                <a:schemeClr val="tx1"/>
              </a:solidFill>
              <a:latin typeface="微软雅黑" panose="020b0503020204020204" charset="-122"/>
              <a:ea typeface="微软雅黑"/>
              <a:cs typeface="微软雅黑" panose="020b0503020204020204" charset="-122"/>
              <a:sym typeface="+mn-ea"/>
            </a:endParaRPr>
          </a:p>
        </p:txBody>
      </p:sp>
      <p:sp>
        <p:nvSpPr>
          <p:cNvPr id="4" name="文本框 3" title=""/>
          <p:cNvSpPr txBox="1"/>
          <p:nvPr>
            <p:custDataLst>
              <p:tags r:id="rId9"/>
            </p:custDataLst>
          </p:nvPr>
        </p:nvSpPr>
        <p:spPr>
          <a:xfrm>
            <a:off x="7976870" y="1939290"/>
            <a:ext cx="726440" cy="2179955"/>
          </a:xfrm>
          <a:prstGeom prst="rect">
            <a:avLst/>
          </a:prstGeom>
          <a:noFill/>
          <a:ln>
            <a:solidFill>
              <a:srgbClr val="FF0000"/>
            </a:solidFill>
          </a:ln>
        </p:spPr>
        <p:txBody>
          <a:bodyPr vert="eaVert" wrap="square" rtlCol="0">
            <a:spAutoFit/>
          </a:bodyPr>
          <a:lstStyle/>
          <a:p>
            <a:pPr fontAlgn="auto">
              <a:lnSpc>
                <a:spcPts val="4240"/>
              </a:lnSpc>
            </a:pPr>
            <a:r>
              <a:rPr lang="zh-CN" altLang="en-US" sz="3600" b="1">
                <a:solidFill>
                  <a:srgbClr val="FF0000"/>
                </a:solidFill>
                <a:latin typeface="微软雅黑" panose="020b0503020204020204" charset="-122"/>
                <a:ea typeface="微软雅黑"/>
                <a:sym typeface="+mn-ea"/>
              </a:rPr>
              <a:t>游手之徒</a:t>
            </a:r>
            <a:endParaRPr lang="zh-CN" altLang="en-US" sz="3600" b="1">
              <a:solidFill>
                <a:srgbClr val="FF0000"/>
              </a:solidFill>
              <a:latin typeface="微软雅黑" panose="020b0503020204020204" charset="-122"/>
              <a:ea typeface="微软雅黑"/>
              <a:sym typeface="+mn-ea"/>
            </a:endParaRPr>
          </a:p>
        </p:txBody>
      </p:sp>
      <p:sp>
        <p:nvSpPr>
          <p:cNvPr id="6" name="文本框 5" title=""/>
          <p:cNvSpPr txBox="1"/>
          <p:nvPr>
            <p:custDataLst>
              <p:tags r:id="rId10"/>
            </p:custDataLst>
          </p:nvPr>
        </p:nvSpPr>
        <p:spPr>
          <a:xfrm>
            <a:off x="1819275" y="1939290"/>
            <a:ext cx="726440" cy="2179955"/>
          </a:xfrm>
          <a:prstGeom prst="rect">
            <a:avLst/>
          </a:prstGeom>
          <a:noFill/>
          <a:ln>
            <a:solidFill>
              <a:srgbClr val="FF0000"/>
            </a:solidFill>
          </a:ln>
        </p:spPr>
        <p:txBody>
          <a:bodyPr vert="eaVert" wrap="square" rtlCol="0">
            <a:spAutoFit/>
          </a:bodyPr>
          <a:lstStyle/>
          <a:p>
            <a:pPr fontAlgn="auto">
              <a:lnSpc>
                <a:spcPts val="4240"/>
              </a:lnSpc>
            </a:pPr>
            <a:r>
              <a:rPr lang="zh-CN" altLang="en-US" sz="3600" b="1">
                <a:solidFill>
                  <a:srgbClr val="FF0000"/>
                </a:solidFill>
              </a:rPr>
              <a:t>贫苦农民</a:t>
            </a:r>
            <a:endParaRPr lang="zh-CN" altLang="en-US" sz="36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bg/>
                                          </p:spTgt>
                                        </p:tgtEl>
                                        <p:attrNameLst>
                                          <p:attrName>style.visibility</p:attrName>
                                        </p:attrNameLst>
                                      </p:cBhvr>
                                      <p:to>
                                        <p:strVal val="visible"/>
                                      </p:to>
                                    </p:set>
                                    <p:anim calcmode="lin" valueType="num">
                                      <p:cBhvr additive="base">
                                        <p:cTn id="19" dur="500" fill="hold"/>
                                        <p:tgtEl>
                                          <p:spTgt spid="2">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additive="base">
                                        <p:cTn id="2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8658"/>
                                        </p:tgtEl>
                                        <p:attrNameLst>
                                          <p:attrName>style.visibility</p:attrName>
                                        </p:attrNameLst>
                                      </p:cBhvr>
                                      <p:to>
                                        <p:strVal val="visible"/>
                                      </p:to>
                                    </p:set>
                                    <p:anim calcmode="lin" valueType="num">
                                      <p:cBhvr additive="base">
                                        <p:cTn id="31" dur="500" fill="hold"/>
                                        <p:tgtEl>
                                          <p:spTgt spid="1048658"/>
                                        </p:tgtEl>
                                        <p:attrNameLst>
                                          <p:attrName>ppt_x</p:attrName>
                                        </p:attrNameLst>
                                      </p:cBhvr>
                                      <p:tavLst>
                                        <p:tav tm="0">
                                          <p:val>
                                            <p:strVal val="#ppt_x"/>
                                          </p:val>
                                        </p:tav>
                                        <p:tav tm="100000">
                                          <p:val>
                                            <p:strVal val="#ppt_x"/>
                                          </p:val>
                                        </p:tav>
                                      </p:tavLst>
                                    </p:anim>
                                    <p:anim calcmode="lin" valueType="num">
                                      <p:cBhvr additive="base">
                                        <p:cTn id="32" dur="500" fill="hold"/>
                                        <p:tgtEl>
                                          <p:spTgt spid="10486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8" grpId="0" animBg="1"/>
      <p:bldP spid="2" grpId="0" uiExpand="1" build="p" animBg="1"/>
      <p:bldP spid="4" grpId="0" animBg="1"/>
      <p:bldP spid="6" grpId="0" animBg="1"/>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3313" name="文本框 3" title=""/>
          <p:cNvSpPr txBox="1"/>
          <p:nvPr>
            <p:custDataLst>
              <p:tags r:id="rId3"/>
            </p:custDataLst>
          </p:nvPr>
        </p:nvSpPr>
        <p:spPr>
          <a:xfrm>
            <a:off x="562610" y="210820"/>
            <a:ext cx="7232650" cy="683895"/>
          </a:xfrm>
          <a:prstGeom prst="rect">
            <a:avLst/>
          </a:prstGeom>
          <a:noFill/>
          <a:ln w="9525">
            <a:solidFill>
              <a:srgbClr val="FF0000"/>
            </a:solidFill>
          </a:ln>
        </p:spPr>
        <p:txBody>
          <a:bodyPr wrap="square" anchor="t" anchorCtr="0">
            <a:scene3d>
              <a:camera prst="orthographicFront"/>
              <a:lightRig rig="threePt" dir="t"/>
            </a:scene3d>
          </a:bodyPr>
          <a:lstStyle/>
          <a:p>
            <a:pPr lvl="0"/>
            <a:r>
              <a:rPr lang="zh-CN" altLang="en-US" sz="3200" b="1" strike="noStrike" noProof="1">
                <a:solidFill>
                  <a:srgbClr val="FF0000"/>
                </a:solidFill>
                <a:effectLst/>
                <a:latin typeface="宋体" panose="02010600030101010101" pitchFamily="2" charset="-122"/>
                <a:ea typeface="宋体" panose="02010600030101010101" pitchFamily="2" charset="-122"/>
                <a:cs typeface="宋体" panose="02010600030101010101" pitchFamily="2" charset="-122"/>
              </a:rPr>
              <a:t>任务三：</a:t>
            </a:r>
            <a:r>
              <a:rPr lang="zh-CN" altLang="en-US" sz="3200" b="1">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探其源——性格产生的根源</a:t>
            </a:r>
            <a:endParaRPr lang="zh-CN" altLang="en-US" sz="3200" b="1" strike="noStrike" noProof="1">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2769" name="文本框 1" title=""/>
          <p:cNvSpPr txBox="1"/>
          <p:nvPr>
            <p:custDataLst>
              <p:tags r:id="rId4"/>
            </p:custDataLst>
          </p:nvPr>
        </p:nvSpPr>
        <p:spPr>
          <a:xfrm>
            <a:off x="345440" y="810895"/>
            <a:ext cx="7136765" cy="468630"/>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2800" b="1">
                <a:solidFill>
                  <a:schemeClr val="tx1"/>
                </a:solidFill>
                <a:latin typeface="宋体" panose="02010600030101010101" pitchFamily="2" charset="-122"/>
                <a:cs typeface="宋体" panose="02010600030101010101" pitchFamily="2" charset="-122"/>
              </a:rPr>
              <a:t>探究1</a:t>
            </a:r>
            <a:r>
              <a:rPr lang="en-US" altLang="zh-CN" sz="2800" b="1">
                <a:solidFill>
                  <a:schemeClr val="tx1"/>
                </a:solidFill>
                <a:latin typeface="宋体" panose="02010600030101010101" pitchFamily="2" charset="-122"/>
                <a:cs typeface="宋体" panose="02010600030101010101" pitchFamily="2" charset="-122"/>
              </a:rPr>
              <a:t>.</a:t>
            </a:r>
            <a:r>
              <a:rPr lang="zh-CN" altLang="en-US" sz="2800" b="1">
                <a:solidFill>
                  <a:schemeClr val="tx1"/>
                </a:solidFill>
                <a:latin typeface="宋体" panose="02010600030101010101" pitchFamily="2" charset="-122"/>
                <a:cs typeface="宋体" panose="02010600030101010101" pitchFamily="2" charset="-122"/>
              </a:rPr>
              <a:t>为什么阿Q的性格会充满着矛盾？</a:t>
            </a:r>
            <a:endParaRPr lang="zh-CN" altLang="en-US" sz="2800" b="1">
              <a:solidFill>
                <a:schemeClr val="tx1"/>
              </a:solidFill>
              <a:latin typeface="宋体" panose="02010600030101010101" pitchFamily="2" charset="-122"/>
              <a:cs typeface="宋体" panose="02010600030101010101" pitchFamily="2" charset="-122"/>
            </a:endParaRPr>
          </a:p>
        </p:txBody>
      </p:sp>
      <p:sp>
        <p:nvSpPr>
          <p:cNvPr id="32770" name="文本框 2" title=""/>
          <p:cNvSpPr txBox="1"/>
          <p:nvPr>
            <p:custDataLst>
              <p:tags r:id="rId5"/>
            </p:custDataLst>
          </p:nvPr>
        </p:nvSpPr>
        <p:spPr>
          <a:xfrm>
            <a:off x="191135" y="1279525"/>
            <a:ext cx="11102975" cy="5262245"/>
          </a:xfrm>
          <a:prstGeom prst="rect">
            <a:avLst/>
          </a:prstGeom>
          <a:noFill/>
          <a:ln>
            <a:noFill/>
            <a:miter lim="800000"/>
          </a:ln>
        </p:spPr>
        <p:txBody>
          <a:bodyPr wrap="squar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en-US" altLang="zh-CN" sz="2400">
                <a:solidFill>
                  <a:srgbClr val="FF0000"/>
                </a:solidFill>
                <a:latin typeface="Arial" panose="020b0604020202020204" pitchFamily="34" charset="0"/>
                <a:ea typeface="宋体" panose="02010600030101010101" pitchFamily="2"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阿Q的性格充满矛盾，突出特征就是两重人格。自我幻想中的阿Q与现实存在的阿Q，似乎是不相容的两种人格，但奇妙地统一在阿Q身上。</a:t>
            </a:r>
            <a:r>
              <a:rPr lang="zh-CN" altLang="en-US" sz="2800" b="1">
                <a:latin typeface="黑体" panose="02010609060101010101" charset="-122"/>
                <a:ea typeface="黑体" panose="02010609060101010101" charset="-122"/>
                <a:cs typeface="黑体" panose="02010609060101010101" charset="-122"/>
              </a:rPr>
              <a:t>阿Q的本色在他所处的恶劣环境中是不适生存的，因而自我就发生分裂，形成双重人格。真正的自我只好退回内心，沉醉在躲避现实的虚妄幻想中。而经常表现出来的则是人格的另一面，即被封建社会严重扭曲的自我，它是在丧失自由意志的情况下实现的，是为了适应恶劣的环境以维持个体的生存。</a:t>
            </a:r>
            <a:endParaRPr lang="zh-CN" altLang="en-US" sz="2800" b="1">
              <a:latin typeface="黑体" panose="02010609060101010101" charset="-122"/>
              <a:ea typeface="黑体" panose="02010609060101010101" charset="-122"/>
              <a:cs typeface="黑体" panose="02010609060101010101" charset="-122"/>
            </a:endParaRPr>
          </a:p>
          <a:p>
            <a:pPr lvl="0"/>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两重人格既是对自我的消极维护，又是对恶劣环境的痛苦适应。</a:t>
            </a:r>
            <a:r>
              <a:rPr lang="zh-CN" altLang="en-US" sz="2800" b="1">
                <a:latin typeface="黑体" panose="02010609060101010101" charset="-122"/>
                <a:ea typeface="黑体" panose="02010609060101010101" charset="-122"/>
                <a:cs typeface="黑体" panose="02010609060101010101" charset="-122"/>
              </a:rPr>
              <a:t>所以一方面是退回内心，另一方面是泯灭意志。前者实际上是反抗环境的变态反应，是为了解决自身的心理冲突，以达到心理的平衡；后者是适应环境的变态反应。总之，阿Q两重人格的实际表现往往是：</a:t>
            </a:r>
            <a:r>
              <a:rPr lang="zh-CN" altLang="en-US" sz="2800" b="1">
                <a:solidFill>
                  <a:srgbClr val="FF0000"/>
                </a:solidFill>
                <a:latin typeface="黑体" panose="02010609060101010101" charset="-122"/>
                <a:ea typeface="黑体" panose="02010609060101010101" charset="-122"/>
                <a:cs typeface="黑体" panose="02010609060101010101" charset="-122"/>
              </a:rPr>
              <a:t>一方面用幻想以维护自我，另一面是顺从，适应环境以维护个体的生存。</a:t>
            </a:r>
            <a:endParaRPr lang="zh-CN" altLang="en-US" sz="2800" b="1">
              <a:solidFill>
                <a:srgbClr val="FF0000"/>
              </a:solidFill>
              <a:latin typeface="黑体" panose="02010609060101010101" charset="-122"/>
              <a:ea typeface="黑体" panose="02010609060101010101" charset="-122"/>
              <a:cs typeface="黑体" panose="02010609060101010101" charset="-122"/>
            </a:endParaRPr>
          </a:p>
        </p:txBody>
      </p:sp>
      <p:pic>
        <p:nvPicPr>
          <p:cNvPr id="2" name="Picture 2"/>
          <p:cNvPicPr>
            <a:picLocks noChangeAspect="1"/>
          </p:cNvPicPr>
          <p:nvPr>
            <p:custDataLst>
              <p:tags r:id="rId7"/>
            </p:custDataLst>
          </p:nvPr>
        </p:nvPicPr>
        <p:blipFill>
          <a:blip r:embed="rId6"/>
          <a:stretch>
            <a:fillRect/>
          </a:stretch>
        </p:blipFill>
        <p:spPr>
          <a:xfrm flipH="1">
            <a:off x="11658600" y="118872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8" name="文本框 7" title=""/>
          <p:cNvSpPr txBox="1"/>
          <p:nvPr>
            <p:custDataLst>
              <p:tags r:id="rId4"/>
            </p:custDataLst>
          </p:nvPr>
        </p:nvSpPr>
        <p:spPr>
          <a:xfrm>
            <a:off x="391795" y="3610610"/>
            <a:ext cx="10109835" cy="1856105"/>
          </a:xfrm>
          <a:prstGeom prst="rect">
            <a:avLst/>
          </a:prstGeom>
          <a:noFill/>
        </p:spPr>
        <p:txBody>
          <a:bodyPr wrap="square" lIns="720000" rIns="720000" anchor="ctr">
            <a:noAutofit/>
          </a:bodyPr>
          <a:lstStyle/>
          <a:p>
            <a:pPr algn="just" defTabSz="914400" fontAlgn="auto">
              <a:lnSpc>
                <a:spcPts val="3640"/>
              </a:lnSpc>
              <a:spcAft>
                <a:spcPct val="0"/>
              </a:spcAft>
            </a:pPr>
            <a:endParaRPr lang="zh-CN" altLang="en-US" sz="3200" b="1">
              <a:solidFill>
                <a:srgbClr val="1E23FB"/>
              </a:solidFill>
              <a:latin typeface="黑体" panose="02010609060101010101" charset="-122"/>
              <a:ea typeface="黑体" panose="02010609060101010101" charset="-122"/>
              <a:cs typeface="黑体" panose="02010609060101010101" charset="-122"/>
              <a:sym typeface="宋体" panose="02010600030101010101" pitchFamily="2" charset="-122"/>
            </a:endParaRPr>
          </a:p>
        </p:txBody>
      </p:sp>
      <p:sp>
        <p:nvSpPr>
          <p:cNvPr id="6" name="内容占位符 2" title=""/>
          <p:cNvSpPr>
            <a:spLocks noGrp="1"/>
          </p:cNvSpPr>
          <p:nvPr>
            <p:custDataLst>
              <p:tags r:id="rId5"/>
            </p:custDataLst>
          </p:nvPr>
        </p:nvSpPr>
        <p:spPr>
          <a:xfrm>
            <a:off x="391160" y="391160"/>
            <a:ext cx="10672445" cy="996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sz="4000" b="1">
                <a:effectLst/>
                <a:latin typeface="宋体" panose="02010600030101010101" pitchFamily="2" charset="-122"/>
                <a:ea typeface="宋体" panose="02010600030101010101" pitchFamily="2" charset="-122"/>
                <a:cs typeface="宋体" panose="02010600030101010101" pitchFamily="2" charset="-122"/>
                <a:sym typeface="+mn-ea"/>
              </a:rPr>
              <a:t>探究</a:t>
            </a:r>
            <a:r>
              <a:rPr lang="zh-CN" sz="4000" b="1">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4000" b="1">
                <a:effectLst/>
                <a:latin typeface="宋体" panose="02010600030101010101" pitchFamily="2" charset="-122"/>
                <a:ea typeface="宋体" panose="02010600030101010101" pitchFamily="2" charset="-122"/>
                <a:cs typeface="宋体" panose="02010600030101010101" pitchFamily="2" charset="-122"/>
                <a:sym typeface="+mn-ea"/>
              </a:rPr>
              <a:t>在文中找到表现阿</a:t>
            </a:r>
            <a:r>
              <a:rPr lang="en-US" altLang="zh-CN" sz="4000" b="1">
                <a:effectLst/>
                <a:latin typeface="宋体" panose="02010600030101010101" pitchFamily="2" charset="-122"/>
                <a:ea typeface="宋体" panose="02010600030101010101" pitchFamily="2" charset="-122"/>
                <a:cs typeface="宋体" panose="02010600030101010101" pitchFamily="2" charset="-122"/>
                <a:sym typeface="+mn-ea"/>
              </a:rPr>
              <a:t>Q“</a:t>
            </a:r>
            <a:r>
              <a:rPr lang="zh-CN" altLang="en-US" sz="4000" b="1">
                <a:effectLst/>
                <a:latin typeface="宋体" panose="02010600030101010101" pitchFamily="2" charset="-122"/>
                <a:ea typeface="宋体" panose="02010600030101010101" pitchFamily="2" charset="-122"/>
                <a:cs typeface="宋体" panose="02010600030101010101" pitchFamily="2" charset="-122"/>
                <a:sym typeface="+mn-ea"/>
              </a:rPr>
              <a:t>精神胜利法”的相关情节，说说自己的理解，并给“精神胜利法”下定义。</a:t>
            </a:r>
            <a:endParaRPr lang="zh-CN" altLang="en-US" sz="4000" b="1">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6"/>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52120" y="549275"/>
            <a:ext cx="10942320" cy="2553335"/>
          </a:xfrm>
          <a:prstGeom prst="rect">
            <a:avLst/>
          </a:prstGeom>
          <a:noFill/>
        </p:spPr>
        <p:txBody>
          <a:bodyPr wrap="square" rtlCol="0">
            <a:spAutoFit/>
          </a:bodyPr>
          <a:lstStyle/>
          <a:p>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en-US" altLang="zh-CN" sz="3200" b="1">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tx1"/>
                </a:solidFill>
                <a:effectLst/>
                <a:latin typeface="宋体" panose="02010600030101010101" pitchFamily="2" charset="-122"/>
                <a:ea typeface="宋体" panose="02010600030101010101" pitchFamily="2" charset="-122"/>
                <a:cs typeface="宋体" panose="02010600030101010101" pitchFamily="2" charset="-122"/>
              </a:rPr>
              <a:t>面对挑衅和欺凌，</a:t>
            </a:r>
            <a:r>
              <a:rPr lang="zh-CN"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阿Q为了维护自尊而用言语进攻他人或反击他人，可以看出他的反抗意识。而当行动冲突发生时，瘦弱的阿Q饱受皮肉之苦后以失败告终。在被打之后，阿Q采取的不是继续抗争，而是用言语摧眠自己，或者用忘却的手段寻找精神上的解脱，这就是阿Q的</a:t>
            </a:r>
            <a:r>
              <a:rPr lang="en-US" altLang="zh-CN"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精神胜利法</a:t>
            </a:r>
            <a:r>
              <a:rPr lang="en-US" altLang="zh-CN"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32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title=""/>
          <p:cNvSpPr txBox="1"/>
          <p:nvPr>
            <p:custDataLst>
              <p:tags r:id="rId4"/>
            </p:custDataLst>
          </p:nvPr>
        </p:nvSpPr>
        <p:spPr>
          <a:xfrm>
            <a:off x="1078230" y="3691255"/>
            <a:ext cx="6710680" cy="583565"/>
          </a:xfrm>
          <a:prstGeom prst="rect">
            <a:avLst/>
          </a:prstGeom>
          <a:noFill/>
        </p:spPr>
        <p:txBody>
          <a:bodyPr wrap="square" rtlCol="0">
            <a:spAutoFit/>
          </a:bodyPr>
          <a:lstStyle/>
          <a:p>
            <a:r>
              <a:rPr lang="zh-CN" sz="3200" b="1">
                <a:solidFill>
                  <a:schemeClr val="tx1"/>
                </a:solidFill>
                <a:effectLst/>
                <a:latin typeface="黑体" panose="02010609060101010101" charset="-122"/>
                <a:ea typeface="黑体" panose="02010609060101010101" charset="-122"/>
                <a:cs typeface="黑体" panose="02010609060101010101" charset="-122"/>
                <a:sym typeface="+mn-ea"/>
              </a:rPr>
              <a:t>阿Q</a:t>
            </a:r>
            <a:r>
              <a:rPr lang="zh-CN" sz="3200" b="1">
                <a:effectLst/>
                <a:latin typeface="黑体" panose="02010609060101010101" charset="-122"/>
                <a:ea typeface="黑体" panose="02010609060101010101" charset="-122"/>
                <a:cs typeface="黑体" panose="02010609060101010101" charset="-122"/>
                <a:sym typeface="+mn-ea"/>
              </a:rPr>
              <a:t>应对</a:t>
            </a:r>
            <a:r>
              <a:rPr lang="zh-CN" sz="3200" b="1">
                <a:solidFill>
                  <a:schemeClr val="tx1"/>
                </a:solidFill>
                <a:effectLst/>
                <a:latin typeface="黑体" panose="02010609060101010101" charset="-122"/>
                <a:ea typeface="黑体" panose="02010609060101010101" charset="-122"/>
                <a:cs typeface="黑体" panose="02010609060101010101" charset="-122"/>
                <a:sym typeface="+mn-ea"/>
              </a:rPr>
              <a:t>“战斗”的三招</a:t>
            </a:r>
            <a:r>
              <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rPr>
              <a:t>：</a:t>
            </a:r>
            <a:endParaRPr lang="zh-CN" altLang="en-US"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endParaRPr>
          </a:p>
        </p:txBody>
      </p:sp>
      <p:sp>
        <p:nvSpPr>
          <p:cNvPr id="4" name="文本框 3" title=""/>
          <p:cNvSpPr txBox="1"/>
          <p:nvPr>
            <p:custDataLst>
              <p:tags r:id="rId5"/>
            </p:custDataLst>
          </p:nvPr>
        </p:nvSpPr>
        <p:spPr>
          <a:xfrm>
            <a:off x="4004310" y="4274820"/>
            <a:ext cx="2270125" cy="1568450"/>
          </a:xfrm>
          <a:prstGeom prst="rect">
            <a:avLst/>
          </a:prstGeom>
          <a:noFill/>
          <a:ln>
            <a:solidFill>
              <a:srgbClr val="FF0000"/>
            </a:solidFill>
          </a:ln>
        </p:spPr>
        <p:txBody>
          <a:bodyPr wrap="square" rtlCol="0">
            <a:spAutoFit/>
          </a:bodyPr>
          <a:lstStyle/>
          <a:p>
            <a:r>
              <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rPr>
              <a:t>语言反驳</a:t>
            </a:r>
            <a:endPar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endParaRPr>
          </a:p>
          <a:p>
            <a:r>
              <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rPr>
              <a:t>行动冲突</a:t>
            </a:r>
            <a:endPar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endParaRPr>
          </a:p>
          <a:p>
            <a:r>
              <a:rPr lang="zh-CN"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rPr>
              <a:t>精神胜利</a:t>
            </a:r>
            <a:endParaRPr lang="zh-CN" altLang="en-US" sz="32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ea"/>
            </a:endParaRPr>
          </a:p>
        </p:txBody>
      </p:sp>
      <p:pic>
        <p:nvPicPr>
          <p:cNvPr id="6" name="图片 5" title=""/>
          <p:cNvPicPr>
            <a:picLocks noChangeAspect="1" noChangeArrowheads="1"/>
          </p:cNvPicPr>
          <p:nvPr>
            <p:custDataLst>
              <p:tags r:id="rId7"/>
            </p:custDataLst>
          </p:nvPr>
        </p:nvPicPr>
        <p:blipFill>
          <a:blip r:embed="rId6"/>
          <a:srcRect l="7529" r="7529"/>
          <a:stretch>
            <a:fillRect/>
          </a:stretch>
        </p:blipFill>
        <p:spPr bwMode="auto">
          <a:xfrm>
            <a:off x="8174355" y="3691255"/>
            <a:ext cx="3220085" cy="2967355"/>
          </a:xfrm>
          <a:custGeom>
            <a:gdLst>
              <a:gd name="connsiteX0" fmla="*/ 0 w 4257983"/>
              <a:gd name="connsiteY0" fmla="*/ 0 h 6434666"/>
              <a:gd name="connsiteX1" fmla="*/ 4257983 w 4257983"/>
              <a:gd name="connsiteY1" fmla="*/ 0 h 6434666"/>
              <a:gd name="connsiteX2" fmla="*/ 4257983 w 4257983"/>
              <a:gd name="connsiteY2" fmla="*/ 5449607 h 6434666"/>
              <a:gd name="connsiteX3" fmla="*/ 3272924 w 4257983"/>
              <a:gd name="connsiteY3" fmla="*/ 6434666 h 6434666"/>
              <a:gd name="connsiteX4" fmla="*/ 0 w 4257983"/>
              <a:gd name="connsiteY4" fmla="*/ 6434666 h 6434666"/>
            </a:gdLst>
            <a:cxnLst>
              <a:cxn ang="0">
                <a:pos x="connsiteX0" y="connsiteY0"/>
              </a:cxn>
              <a:cxn ang="0">
                <a:pos x="connsiteX1" y="connsiteY1"/>
              </a:cxn>
              <a:cxn ang="0">
                <a:pos x="connsiteX2" y="connsiteY2"/>
              </a:cxn>
              <a:cxn ang="0">
                <a:pos x="connsiteX3" y="connsiteY3"/>
              </a:cxn>
              <a:cxn ang="0">
                <a:pos x="connsiteX4" y="connsiteY4"/>
              </a:cxn>
            </a:cxnLst>
            <a:rect l="l" t="t" r="r" b="b"/>
            <a:pathLst>
              <a:path w="4257983" h="6434666">
                <a:moveTo>
                  <a:pt x="0" y="0"/>
                </a:moveTo>
                <a:lnTo>
                  <a:pt x="4257983" y="0"/>
                </a:lnTo>
                <a:lnTo>
                  <a:pt x="4257983" y="5449607"/>
                </a:lnTo>
                <a:lnTo>
                  <a:pt x="3272924" y="6434666"/>
                </a:lnTo>
                <a:lnTo>
                  <a:pt x="0" y="6434666"/>
                </a:ln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8" name="文本框 7" title=""/>
          <p:cNvSpPr txBox="1"/>
          <p:nvPr>
            <p:custDataLst>
              <p:tags r:id="rId4"/>
            </p:custDataLst>
          </p:nvPr>
        </p:nvSpPr>
        <p:spPr>
          <a:xfrm>
            <a:off x="391795" y="3610610"/>
            <a:ext cx="10109835" cy="1856105"/>
          </a:xfrm>
          <a:prstGeom prst="rect">
            <a:avLst/>
          </a:prstGeom>
          <a:noFill/>
        </p:spPr>
        <p:txBody>
          <a:bodyPr wrap="square" lIns="720000" rIns="720000" anchor="ctr">
            <a:noAutofit/>
          </a:bodyPr>
          <a:lstStyle/>
          <a:p>
            <a:pPr algn="just" defTabSz="914400" fontAlgn="auto">
              <a:lnSpc>
                <a:spcPts val="3640"/>
              </a:lnSpc>
              <a:spcAft>
                <a:spcPct val="0"/>
              </a:spcAft>
            </a:pPr>
            <a:endParaRPr lang="zh-CN" altLang="en-US" sz="3200" b="1">
              <a:solidFill>
                <a:srgbClr val="1E23FB"/>
              </a:solidFill>
              <a:latin typeface="黑体" panose="02010609060101010101" charset="-122"/>
              <a:ea typeface="黑体" panose="02010609060101010101" charset="-122"/>
              <a:cs typeface="黑体" panose="02010609060101010101" charset="-122"/>
              <a:sym typeface="宋体" panose="02010600030101010101" pitchFamily="2" charset="-122"/>
            </a:endParaRPr>
          </a:p>
        </p:txBody>
      </p:sp>
      <p:sp>
        <p:nvSpPr>
          <p:cNvPr id="5" name="文本框 4" title=""/>
          <p:cNvSpPr txBox="1"/>
          <p:nvPr>
            <p:custDataLst>
              <p:tags r:id="rId5"/>
            </p:custDataLst>
          </p:nvPr>
        </p:nvSpPr>
        <p:spPr>
          <a:xfrm>
            <a:off x="550545" y="965200"/>
            <a:ext cx="10773410" cy="1568450"/>
          </a:xfrm>
          <a:prstGeom prst="rect">
            <a:avLst/>
          </a:prstGeom>
          <a:noFill/>
        </p:spPr>
        <p:txBody>
          <a:bodyPr wrap="square" rtlCol="0">
            <a:spAutoFit/>
          </a:bodyPr>
          <a:lstStyle/>
          <a:p>
            <a:r>
              <a:rPr lang="en-US" altLang="zh-CN" sz="3200" b="1">
                <a:effectLst/>
                <a:latin typeface="黑体" panose="02010609060101010101" charset="-122"/>
                <a:ea typeface="黑体" panose="02010609060101010101" charset="-122"/>
                <a:cs typeface="黑体" panose="02010609060101010101" charset="-122"/>
                <a:sym typeface="+mn-ea"/>
              </a:rPr>
              <a:t>“</a:t>
            </a:r>
            <a:r>
              <a:rPr lang="zh-CN" sz="3200" b="1">
                <a:effectLst/>
                <a:latin typeface="黑体" panose="02010609060101010101" charset="-122"/>
                <a:ea typeface="黑体" panose="02010609060101010101" charset="-122"/>
                <a:cs typeface="黑体" panose="02010609060101010101" charset="-122"/>
                <a:sym typeface="+mn-ea"/>
              </a:rPr>
              <a:t>精神胜利法</a:t>
            </a:r>
            <a:r>
              <a:rPr lang="en-US" altLang="zh-CN" sz="3200" b="1">
                <a:effectLst/>
                <a:latin typeface="黑体" panose="02010609060101010101" charset="-122"/>
                <a:ea typeface="黑体" panose="02010609060101010101" charset="-122"/>
                <a:cs typeface="黑体" panose="02010609060101010101" charset="-122"/>
                <a:sym typeface="+mn-ea"/>
              </a:rPr>
              <a:t>”</a:t>
            </a:r>
            <a:r>
              <a:rPr lang="zh-CN" altLang="en-US" sz="3200" b="1">
                <a:effectLst/>
                <a:latin typeface="黑体" panose="02010609060101010101" charset="-122"/>
                <a:ea typeface="黑体" panose="02010609060101010101" charset="-122"/>
                <a:cs typeface="黑体" panose="02010609060101010101" charset="-122"/>
                <a:sym typeface="+mn-ea"/>
              </a:rPr>
              <a:t>是一种通过假想、忘却或荒谬的逻辑将现实中的失败和屈辱变为事实上并不存在的胜利和光荣，以满足精神上的需求的思维方式。</a:t>
            </a:r>
            <a:endParaRPr lang="zh-CN" altLang="en-US" sz="3200" b="1">
              <a:effectLst/>
              <a:latin typeface="黑体" panose="02010609060101010101" charset="-122"/>
              <a:ea typeface="黑体" panose="02010609060101010101" charset="-122"/>
              <a:cs typeface="黑体" panose="02010609060101010101" charset="-122"/>
              <a:sym typeface="+mn-ea"/>
            </a:endParaRPr>
          </a:p>
        </p:txBody>
      </p:sp>
      <p:sp>
        <p:nvSpPr>
          <p:cNvPr id="12" name="文本框 11" title=""/>
          <p:cNvSpPr txBox="1"/>
          <p:nvPr>
            <p:custDataLst>
              <p:tags r:id="rId6"/>
            </p:custDataLst>
          </p:nvPr>
        </p:nvSpPr>
        <p:spPr>
          <a:xfrm>
            <a:off x="612775" y="3429000"/>
            <a:ext cx="10228580" cy="1958340"/>
          </a:xfrm>
          <a:prstGeom prst="rect">
            <a:avLst/>
          </a:prstGeom>
          <a:solidFill>
            <a:schemeClr val="bg1"/>
          </a:solidFill>
          <a:ln w="9525">
            <a:solidFill>
              <a:srgbClr val="FF0000"/>
            </a:solidFill>
          </a:ln>
        </p:spPr>
        <p:txBody>
          <a:bodyPr wrap="square">
            <a:spAutoFit/>
          </a:bodyPr>
          <a:lstStyle/>
          <a:p>
            <a:pPr algn="just" defTabSz="914400" fontAlgn="auto">
              <a:lnSpc>
                <a:spcPts val="3640"/>
              </a:lnSpc>
              <a:spcAft>
                <a:spcPct val="0"/>
              </a:spcAft>
            </a:pPr>
            <a:r>
              <a:rPr lang="zh-CN" altLang="en-US" sz="3200" b="1">
                <a:solidFill>
                  <a:srgbClr val="1E23FB"/>
                </a:solidFill>
                <a:latin typeface="黑体" panose="02010609060101010101" charset="-122"/>
                <a:ea typeface="黑体" panose="02010609060101010101" charset="-122"/>
                <a:cs typeface="黑体" panose="02010609060101010101" charset="-122"/>
                <a:sym typeface="宋体" panose="02010600030101010101" pitchFamily="2" charset="-122"/>
              </a:rPr>
              <a:t>“精神胜利法”的实质：</a:t>
            </a:r>
            <a:endParaRPr lang="zh-CN" altLang="en-US" sz="3200" b="1">
              <a:solidFill>
                <a:srgbClr val="1E23FB"/>
              </a:solidFill>
              <a:latin typeface="黑体" panose="02010609060101010101" charset="-122"/>
              <a:ea typeface="黑体" panose="02010609060101010101" charset="-122"/>
              <a:cs typeface="黑体" panose="02010609060101010101" charset="-122"/>
              <a:sym typeface="宋体" panose="02010600030101010101" pitchFamily="2" charset="-122"/>
            </a:endParaRPr>
          </a:p>
          <a:p>
            <a:pPr defTabSz="914400" fontAlgn="auto">
              <a:lnSpc>
                <a:spcPts val="3640"/>
              </a:lnSpc>
              <a:spcAft>
                <a:spcPct val="0"/>
              </a:spcAft>
              <a:tabLst>
                <a:tab pos="1188085"/>
                <a:tab pos="2163445"/>
                <a:tab pos="3142615"/>
                <a:tab pos="4190365"/>
              </a:tabLst>
            </a:pP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一种</a:t>
            </a:r>
            <a:r>
              <a:rPr lang="zh-CN" altLang="en-US" sz="3200" b="1">
                <a:effectLst/>
                <a:latin typeface="黑体" panose="02010609060101010101" charset="-122"/>
                <a:ea typeface="黑体" panose="02010609060101010101" charset="-122"/>
                <a:cs typeface="黑体" panose="02010609060101010101" charset="-122"/>
                <a:sym typeface="+mn-ea"/>
              </a:rPr>
              <a:t>自欺欺人、自我陶醉、妄自尊大</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的</a:t>
            </a:r>
            <a:r>
              <a:rPr lang="zh-CN" altLang="en-US" sz="3200" b="1">
                <a:solidFill>
                  <a:srgbClr val="FF0000"/>
                </a:solidFill>
                <a:latin typeface="黑体" panose="02010609060101010101" charset="-122"/>
                <a:ea typeface="黑体" panose="02010609060101010101" charset="-122"/>
                <a:cs typeface="黑体" panose="02010609060101010101" charset="-122"/>
                <a:sym typeface="宋体" panose="02010600030101010101" pitchFamily="2" charset="-122"/>
              </a:rPr>
              <a:t>心理现象</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a:t>
            </a:r>
            <a:endPar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endParaRPr>
          </a:p>
          <a:p>
            <a:pPr defTabSz="914400" fontAlgn="auto">
              <a:lnSpc>
                <a:spcPts val="3640"/>
              </a:lnSpc>
              <a:spcAft>
                <a:spcPct val="0"/>
              </a:spcAft>
              <a:tabLst>
                <a:tab pos="1188085"/>
                <a:tab pos="2163445"/>
                <a:tab pos="3142615"/>
                <a:tab pos="4190365"/>
              </a:tabLst>
            </a:pP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一种不思进取、逃避现实、随遇而安的</a:t>
            </a:r>
            <a:r>
              <a:rPr lang="zh-CN" altLang="en-US" sz="3200" b="1">
                <a:solidFill>
                  <a:srgbClr val="FF0000"/>
                </a:solidFill>
                <a:latin typeface="黑体" panose="02010609060101010101" charset="-122"/>
                <a:ea typeface="黑体" panose="02010609060101010101" charset="-122"/>
                <a:cs typeface="黑体" panose="02010609060101010101" charset="-122"/>
                <a:sym typeface="宋体" panose="02010600030101010101" pitchFamily="2" charset="-122"/>
              </a:rPr>
              <a:t>处事方</a:t>
            </a:r>
            <a:r>
              <a:rPr lang="zh-CN" altLang="en-US" sz="3200" b="1">
                <a:solidFill>
                  <a:srgbClr val="C00000"/>
                </a:solidFill>
                <a:latin typeface="黑体" panose="02010609060101010101" charset="-122"/>
                <a:ea typeface="黑体" panose="02010609060101010101" charset="-122"/>
                <a:cs typeface="黑体" panose="02010609060101010101" charset="-122"/>
                <a:sym typeface="宋体" panose="02010600030101010101" pitchFamily="2" charset="-122"/>
              </a:rPr>
              <a:t>式</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a:t>
            </a:r>
            <a:endPar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endParaRPr>
          </a:p>
          <a:p>
            <a:pPr defTabSz="914400" fontAlgn="auto">
              <a:lnSpc>
                <a:spcPts val="3640"/>
              </a:lnSpc>
              <a:spcAft>
                <a:spcPct val="0"/>
              </a:spcAft>
              <a:tabLst>
                <a:tab pos="1188085"/>
                <a:tab pos="2163445"/>
                <a:tab pos="3142615"/>
                <a:tab pos="4190365"/>
              </a:tabLst>
            </a:pP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弱势群体的一种精神特征，一种</a:t>
            </a:r>
            <a:r>
              <a:rPr lang="zh-CN" altLang="en-US" sz="3200" b="1">
                <a:solidFill>
                  <a:srgbClr val="FF0000"/>
                </a:solidFill>
                <a:latin typeface="黑体" panose="02010609060101010101" charset="-122"/>
                <a:ea typeface="黑体" panose="02010609060101010101" charset="-122"/>
                <a:cs typeface="黑体" panose="02010609060101010101" charset="-122"/>
                <a:sym typeface="宋体" panose="02010600030101010101" pitchFamily="2" charset="-122"/>
              </a:rPr>
              <a:t>奴性的典型表现</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a:t>
            </a:r>
            <a:endParaRPr lang="zh-CN" altLang="en-US" sz="3200" b="1">
              <a:latin typeface="微软雅黑" panose="020b0503020204020204" charset="-122"/>
              <a:ea typeface="微软雅黑"/>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6865" name="文本框 1" title=""/>
          <p:cNvSpPr txBox="1"/>
          <p:nvPr>
            <p:custDataLst>
              <p:tags r:id="rId3"/>
            </p:custDataLst>
          </p:nvPr>
        </p:nvSpPr>
        <p:spPr>
          <a:xfrm>
            <a:off x="428625" y="454660"/>
            <a:ext cx="10845800" cy="1933575"/>
          </a:xfrm>
          <a:prstGeom prst="rect">
            <a:avLst/>
          </a:prstGeom>
          <a:noFill/>
          <a:ln w="9525">
            <a:noFill/>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hangingPunct="0"/>
            <a:r>
              <a:rPr lang="zh-CN" altLang="en-US" sz="3200" b="1">
                <a:solidFill>
                  <a:schemeClr val="tx1"/>
                </a:solidFill>
                <a:latin typeface="Arial" panose="020b0604020202020204" pitchFamily="34" charset="0"/>
                <a:ea typeface="宋体" panose="02010600030101010101" pitchFamily="2" charset="-122"/>
              </a:rPr>
              <a:t>用鲁迅的话解释精神胜利法："中国人不敢正视各方面，用瞒和骗，造出奇妙的逃路，而自以为正路。在这路上，就证明着</a:t>
            </a:r>
            <a:r>
              <a:rPr lang="zh-CN" altLang="en-US" sz="3200" b="1">
                <a:solidFill>
                  <a:schemeClr val="tx1"/>
                </a:solidFill>
                <a:effectLst>
                  <a:outerShdw blurRad="38100" dist="38100" dir="2700000" algn="tl">
                    <a:srgbClr val="FFFFFF"/>
                  </a:outerShdw>
                </a:effectLst>
                <a:latin typeface="Arial" panose="020b0604020202020204" pitchFamily="34" charset="0"/>
                <a:ea typeface="宋体" panose="02010600030101010101" pitchFamily="2" charset="-122"/>
              </a:rPr>
              <a:t>国民性的怯弱</a:t>
            </a:r>
            <a:r>
              <a:rPr lang="zh-CN" altLang="en-US" sz="3200" b="1">
                <a:solidFill>
                  <a:schemeClr val="tx1"/>
                </a:solidFill>
                <a:latin typeface="Arial" panose="020b0604020202020204" pitchFamily="34" charset="0"/>
                <a:ea typeface="宋体" panose="02010600030101010101" pitchFamily="2" charset="-122"/>
              </a:rPr>
              <a:t>、懒惰，而又巧滑。一天一天地满足着，即一天一天地堕落着，但却又觉得日见其光荣。"</a:t>
            </a:r>
            <a:endParaRPr lang="zh-CN" altLang="en-US" sz="3200" b="1">
              <a:solidFill>
                <a:schemeClr val="tx1"/>
              </a:solidFill>
              <a:latin typeface="Arial" panose="020b0604020202020204" pitchFamily="34" charset="0"/>
              <a:ea typeface="宋体" panose="02010600030101010101" pitchFamily="2" charset="-122"/>
            </a:endParaRPr>
          </a:p>
        </p:txBody>
      </p:sp>
      <p:pic>
        <p:nvPicPr>
          <p:cNvPr id="2" name="图片 1" title=""/>
          <p:cNvPicPr>
            <a:picLocks noChangeAspect="1"/>
          </p:cNvPicPr>
          <p:nvPr>
            <p:custDataLst>
              <p:tags r:id="rId5"/>
            </p:custDataLst>
          </p:nvPr>
        </p:nvPicPr>
        <p:blipFill>
          <a:blip r:embed="rId4"/>
          <a:stretch>
            <a:fillRect/>
          </a:stretch>
        </p:blipFill>
        <p:spPr>
          <a:xfrm>
            <a:off x="5888355" y="2863215"/>
            <a:ext cx="4577080" cy="3008630"/>
          </a:xfrm>
          <a:prstGeom prst="rect">
            <a:avLst/>
          </a:prstGeom>
        </p:spPr>
      </p:pic>
      <p:sp>
        <p:nvSpPr>
          <p:cNvPr id="5" name="文本占位符 1" title=""/>
          <p:cNvSpPr>
            <a:spLocks noGrp="1"/>
          </p:cNvSpPr>
          <p:nvPr>
            <p:custDataLst>
              <p:tags r:id="rId6"/>
            </p:custDataLst>
          </p:nvPr>
        </p:nvSpPr>
        <p:spPr>
          <a:xfrm>
            <a:off x="892175" y="3283585"/>
            <a:ext cx="3556635" cy="1402080"/>
          </a:xfrm>
          <a:prstGeom prst="rect">
            <a:avLst/>
          </a:prstGeom>
          <a:gradFill>
            <a:gsLst>
              <a:gs pos="100000">
                <a:srgbClr val="EEC988"/>
              </a:gs>
              <a:gs pos="0">
                <a:srgbClr val="CB954D"/>
              </a:gs>
            </a:gsLst>
            <a:lin scaled="1"/>
          </a:gradFill>
          <a:ln w="19050">
            <a:solidFill>
              <a:srgbClr val="7030A0"/>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ts val="4500"/>
              </a:lnSpc>
              <a:spcBef>
                <a:spcPct val="0"/>
              </a:spcBef>
              <a:buNone/>
            </a:pPr>
            <a:r>
              <a:rPr lang="zh-CN" altLang="en-US" sz="3100" b="1">
                <a:solidFill>
                  <a:srgbClr val="7030A0"/>
                </a:solidFill>
                <a:latin typeface="+mn-ea"/>
                <a:sym typeface="+mn-ea"/>
              </a:rPr>
              <a:t>鲁迅：哀其不幸、</a:t>
            </a:r>
            <a:r>
              <a:rPr lang="en-US" altLang="zh-CN" sz="3100" b="1">
                <a:solidFill>
                  <a:srgbClr val="7030A0"/>
                </a:solidFill>
                <a:latin typeface="+mn-ea"/>
                <a:sym typeface="+mn-ea"/>
              </a:rPr>
              <a:t>     </a:t>
            </a:r>
            <a:r>
              <a:rPr lang="zh-CN" altLang="en-US" sz="3100" b="1">
                <a:solidFill>
                  <a:srgbClr val="7030A0"/>
                </a:solidFill>
                <a:latin typeface="+mn-ea"/>
                <a:sym typeface="+mn-ea"/>
              </a:rPr>
              <a:t>怒其不争</a:t>
            </a:r>
            <a:endParaRPr lang="zh-CN" altLang="en-US" sz="1500" b="1" spc="300">
              <a:solidFill>
                <a:srgbClr val="7030A0"/>
              </a:solidFill>
              <a:latin typeface="+mn-ea"/>
              <a:ea typeface="微软雅黑"/>
              <a:cs typeface="微软雅黑" panose="020b0503020204020204"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35841" name="Rectangle 5" title=""/>
          <p:cNvSpPr/>
          <p:nvPr>
            <p:custDataLst>
              <p:tags r:id="rId4"/>
            </p:custDataLst>
          </p:nvPr>
        </p:nvSpPr>
        <p:spPr>
          <a:xfrm>
            <a:off x="499110" y="473710"/>
            <a:ext cx="10267315" cy="521970"/>
          </a:xfrm>
          <a:prstGeom prst="rect">
            <a:avLst/>
          </a:prstGeom>
          <a:noFill/>
          <a:ln>
            <a:noFill/>
            <a:miter lim="800000"/>
          </a:ln>
        </p:spPr>
        <p:txBody>
          <a:bodyPr wrap="square"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marL="342900" lvl="0" indent="-342900" algn="ctr"/>
            <a:r>
              <a:rPr sz="2800" b="1">
                <a:effectLst/>
                <a:latin typeface="宋体" panose="02010600030101010101" pitchFamily="2" charset="-122"/>
                <a:cs typeface="宋体" panose="02010600030101010101" pitchFamily="2" charset="-122"/>
                <a:sym typeface="+mn-ea"/>
              </a:rPr>
              <a:t>探究</a:t>
            </a:r>
            <a:r>
              <a:rPr lang="en-US" altLang="zh-CN" sz="2800" b="1">
                <a:effectLst/>
                <a:latin typeface="宋体" panose="02010600030101010101" pitchFamily="2" charset="-122"/>
                <a:cs typeface="宋体" panose="02010600030101010101" pitchFamily="2" charset="-122"/>
                <a:sym typeface="+mn-ea"/>
              </a:rPr>
              <a:t>2</a:t>
            </a:r>
            <a:r>
              <a:rPr sz="2800" b="1">
                <a:effectLst/>
                <a:latin typeface="宋体" panose="02010600030101010101" pitchFamily="2" charset="-122"/>
                <a:cs typeface="宋体" panose="02010600030101010101" pitchFamily="2" charset="-122"/>
                <a:sym typeface="+mn-ea"/>
              </a:rPr>
              <a:t>：</a:t>
            </a:r>
            <a:r>
              <a:rPr lang="zh-CN" altLang="zh-CN" sz="2800" b="1">
                <a:latin typeface="宋体" panose="02010600030101010101" pitchFamily="2" charset="-122"/>
                <a:cs typeface="宋体" panose="02010600030101010101" pitchFamily="2" charset="-122"/>
              </a:rPr>
              <a:t>如何理解</a:t>
            </a:r>
            <a:r>
              <a:rPr lang="zh-CN" altLang="en-US" sz="2800" b="1">
                <a:latin typeface="宋体" panose="02010600030101010101" pitchFamily="2" charset="-122"/>
                <a:cs typeface="宋体" panose="02010600030101010101" pitchFamily="2" charset="-122"/>
              </a:rPr>
              <a:t>“</a:t>
            </a:r>
            <a:r>
              <a:rPr lang="zh-CN" altLang="zh-CN" sz="2800" b="1">
                <a:latin typeface="宋体" panose="02010600030101010101" pitchFamily="2" charset="-122"/>
                <a:cs typeface="宋体" panose="02010600030101010101" pitchFamily="2" charset="-122"/>
              </a:rPr>
              <a:t>自我的心理调节</a:t>
            </a:r>
            <a:r>
              <a:rPr lang="zh-CN" altLang="en-US" sz="2800" b="1">
                <a:latin typeface="宋体" panose="02010600030101010101" pitchFamily="2" charset="-122"/>
                <a:cs typeface="宋体" panose="02010600030101010101" pitchFamily="2" charset="-122"/>
              </a:rPr>
              <a:t>”</a:t>
            </a:r>
            <a:r>
              <a:rPr lang="zh-CN" altLang="zh-CN" sz="2800" b="1">
                <a:latin typeface="宋体" panose="02010600030101010101" pitchFamily="2" charset="-122"/>
                <a:cs typeface="宋体" panose="02010600030101010101" pitchFamily="2" charset="-122"/>
              </a:rPr>
              <a:t>与“精神胜利法”的关系？</a:t>
            </a:r>
            <a:endParaRPr lang="zh-CN" altLang="en-US" sz="2800" b="1">
              <a:latin typeface="宋体" panose="02010600030101010101" pitchFamily="2" charset="-122"/>
              <a:cs typeface="宋体" panose="02010600030101010101" pitchFamily="2" charset="-122"/>
            </a:endParaRPr>
          </a:p>
        </p:txBody>
      </p:sp>
      <p:sp>
        <p:nvSpPr>
          <p:cNvPr id="35843" name="矩形 5" title=""/>
          <p:cNvSpPr/>
          <p:nvPr>
            <p:custDataLst>
              <p:tags r:id="rId5"/>
            </p:custDataLst>
          </p:nvPr>
        </p:nvSpPr>
        <p:spPr>
          <a:xfrm>
            <a:off x="3390265" y="1605280"/>
            <a:ext cx="6931025" cy="4523105"/>
          </a:xfrm>
          <a:prstGeom prst="rect">
            <a:avLst/>
          </a:prstGeom>
          <a:noFill/>
          <a:ln>
            <a:noFill/>
            <a:miter lim="800000"/>
          </a:ln>
        </p:spPr>
        <p:txBody>
          <a:bodyPr wrap="square" anchor="t" anchorCtr="0">
            <a:spAutoFit/>
          </a:bodyPr>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r>
              <a:rPr lang="zh-CN" altLang="en-US" sz="3200" b="1">
                <a:solidFill>
                  <a:srgbClr val="FF0000"/>
                </a:solidFill>
                <a:latin typeface="黑体" panose="02010609060101010101" charset="-122"/>
                <a:ea typeface="黑体" panose="02010609060101010101" charset="-122"/>
              </a:rPr>
              <a:t>自我的心理调节</a:t>
            </a:r>
            <a:r>
              <a:rPr lang="zh-CN" altLang="en-US" sz="3200" b="1">
                <a:solidFill>
                  <a:schemeClr val="tx1"/>
                </a:solidFill>
                <a:latin typeface="黑体" panose="02010609060101010101" charset="-122"/>
                <a:ea typeface="黑体" panose="02010609060101010101" charset="-122"/>
              </a:rPr>
              <a:t>，应该是清醒的、诚实的，它不自我欺骗，敢于面对失败的现实，力求通过改变现状来使自己获得精神上的轻松和愉悦。一句话，他要的是现实的胜利。</a:t>
            </a:r>
            <a:endParaRPr lang="en-US" altLang="zh-CN" sz="3200" b="1">
              <a:solidFill>
                <a:schemeClr val="tx1"/>
              </a:solidFill>
              <a:latin typeface="黑体" panose="02010609060101010101" charset="-122"/>
              <a:ea typeface="黑体" panose="02010609060101010101" charset="-122"/>
            </a:endParaRPr>
          </a:p>
          <a:p>
            <a:pPr lvl="0"/>
            <a:endParaRPr lang="en-US" altLang="zh-CN" sz="3200" b="1">
              <a:solidFill>
                <a:schemeClr val="tx1"/>
              </a:solidFill>
              <a:latin typeface="黑体" panose="02010609060101010101" charset="-122"/>
              <a:ea typeface="黑体" panose="02010609060101010101" charset="-122"/>
            </a:endParaRPr>
          </a:p>
          <a:p>
            <a:pPr lvl="0"/>
            <a:r>
              <a:rPr lang="zh-CN" altLang="en-US" sz="3200" b="1">
                <a:solidFill>
                  <a:srgbClr val="FF0000"/>
                </a:solidFill>
                <a:latin typeface="黑体" panose="02010609060101010101" charset="-122"/>
                <a:ea typeface="黑体" panose="02010609060101010101" charset="-122"/>
              </a:rPr>
              <a:t>精神胜利法</a:t>
            </a:r>
            <a:r>
              <a:rPr lang="zh-CN" altLang="en-US" sz="3200" b="1">
                <a:solidFill>
                  <a:schemeClr val="tx1"/>
                </a:solidFill>
                <a:latin typeface="黑体" panose="02010609060101010101" charset="-122"/>
                <a:ea typeface="黑体" panose="02010609060101010101" charset="-122"/>
              </a:rPr>
              <a:t>，只求得精神上的胜利却不去想怎么改变现实，面对失败只找借口来掩饰内心的苦痛。</a:t>
            </a:r>
            <a:endParaRPr lang="zh-CN" altLang="en-US" sz="3200" b="1">
              <a:solidFill>
                <a:schemeClr val="tx1"/>
              </a:solidFill>
              <a:latin typeface="黑体" panose="02010609060101010101" charset="-122"/>
              <a:ea typeface="黑体" panose="02010609060101010101" charset="-122"/>
            </a:endParaRPr>
          </a:p>
        </p:txBody>
      </p:sp>
      <p:sp>
        <p:nvSpPr>
          <p:cNvPr id="35844" name="灯片编号占位符 6" title=""/>
          <p:cNvSpPr>
            <a:spLocks noGrp="1"/>
          </p:cNvSpPr>
          <p:nvPr>
            <p:ph type="sldNum" idx="12"/>
            <p:custDataLst>
              <p:tags r:id="rId6"/>
            </p:custDataLst>
          </p:nvPr>
        </p:nvSpPr>
        <p:spPr>
          <a:xfrm>
            <a:off x="8077200" y="6245225"/>
            <a:ext cx="2133600" cy="476250"/>
          </a:xfrm>
          <a:prstGeom prst="rect">
            <a:avLst/>
          </a:prstGeom>
          <a:noFill/>
          <a:ln>
            <a:noFill/>
            <a:miter lim="800000"/>
          </a:ln>
        </p:spPr>
        <p:txBody>
          <a:bodyPr wrap="square" lIns="91440" tIns="45720" rIns="91440" bIns="45720" anchor="t" anchorCtr="0"/>
          <a:lstStyle>
            <a:defPPr>
              <a:defRPr lang="zh-CN"/>
            </a:defPPr>
            <a:lvl1pPr marL="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1pPr>
            <a:lvl2pPr marL="4572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2pPr>
            <a:lvl3pPr marL="9144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3pPr>
            <a:lvl4pPr marL="13716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4pPr>
            <a:lvl5pPr marL="1828800" indent="0" algn="l" defTabSz="91440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a:ea typeface="宋体" panose="02010600030101010101" pitchFamily="2" charset="-122"/>
              </a:defRPr>
            </a:lvl5pPr>
          </a:lstStyle>
          <a:p>
            <a:pPr lvl="0" algn="r"/>
            <a:fld id="{6BCD0A3B-883A-49E0-95B9-A4987D4E2746}" type="slidenum">
              <a:rPr lang="en-US" altLang="zh-CN" sz="1400" b="1"/>
              <a:t>24</a:t>
            </a:fld>
            <a:endParaRPr lang="en-US" altLang="zh-CN" sz="1400" b="1"/>
          </a:p>
        </p:txBody>
      </p:sp>
      <p:pic>
        <p:nvPicPr>
          <p:cNvPr id="21" name="图片 20" title=""/>
          <p:cNvPicPr>
            <a:picLocks noChangeAspect="1"/>
          </p:cNvPicPr>
          <p:nvPr>
            <p:custDataLst>
              <p:tags r:id="rId8"/>
            </p:custDataLst>
          </p:nvPr>
        </p:nvPicPr>
        <p:blipFill>
          <a:blip r:embed="rId7"/>
          <a:srcRect t="5733" b="5733"/>
          <a:stretch>
            <a:fillRect/>
          </a:stretch>
        </p:blipFill>
        <p:spPr>
          <a:xfrm>
            <a:off x="499110" y="2124075"/>
            <a:ext cx="2774950" cy="3296920"/>
          </a:xfrm>
          <a:custGeom>
            <a:gdLst>
              <a:gd name="connsiteX0" fmla="*/ 2715658 w 4571999"/>
              <a:gd name="connsiteY0" fmla="*/ 0 h 5431316"/>
              <a:gd name="connsiteX1" fmla="*/ 4443068 w 4571999"/>
              <a:gd name="connsiteY1" fmla="*/ 620125 h 5431316"/>
              <a:gd name="connsiteX2" fmla="*/ 4571999 w 4571999"/>
              <a:gd name="connsiteY2" fmla="*/ 737305 h 5431316"/>
              <a:gd name="connsiteX3" fmla="*/ 4571999 w 4571999"/>
              <a:gd name="connsiteY3" fmla="*/ 4694012 h 5431316"/>
              <a:gd name="connsiteX4" fmla="*/ 4443068 w 4571999"/>
              <a:gd name="connsiteY4" fmla="*/ 4811192 h 5431316"/>
              <a:gd name="connsiteX5" fmla="*/ 2715658 w 4571999"/>
              <a:gd name="connsiteY5" fmla="*/ 5431316 h 5431316"/>
              <a:gd name="connsiteX6" fmla="*/ 0 w 4571999"/>
              <a:gd name="connsiteY6" fmla="*/ 2715658 h 5431316"/>
              <a:gd name="connsiteX7" fmla="*/ 2715658 w 4571999"/>
              <a:gd name="connsiteY7" fmla="*/ 0 h 543131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1999" h="5431316">
                <a:moveTo>
                  <a:pt x="2715658" y="0"/>
                </a:moveTo>
                <a:cubicBezTo>
                  <a:pt x="3371828" y="0"/>
                  <a:pt x="3973643" y="232720"/>
                  <a:pt x="4443068" y="620125"/>
                </a:cubicBezTo>
                <a:lnTo>
                  <a:pt x="4571999" y="737305"/>
                </a:lnTo>
                <a:lnTo>
                  <a:pt x="4571999" y="4694012"/>
                </a:lnTo>
                <a:lnTo>
                  <a:pt x="4443068" y="4811192"/>
                </a:lnTo>
                <a:cubicBezTo>
                  <a:pt x="3973643" y="5198596"/>
                  <a:pt x="3371828" y="5431316"/>
                  <a:pt x="2715658" y="5431316"/>
                </a:cubicBezTo>
                <a:cubicBezTo>
                  <a:pt x="1215842" y="5431316"/>
                  <a:pt x="0" y="4215474"/>
                  <a:pt x="0" y="2715658"/>
                </a:cubicBezTo>
                <a:cubicBezTo>
                  <a:pt x="0" y="1215842"/>
                  <a:pt x="1215842" y="0"/>
                  <a:pt x="2715658" y="0"/>
                </a:cubicBezTo>
                <a:close/>
              </a:path>
            </a:pathLst>
          </a:cu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p:cTn id="7" dur="5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5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uiExpand="1" build="p"/>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151765" y="136525"/>
            <a:ext cx="8736330" cy="583565"/>
          </a:xfrm>
          <a:prstGeom prst="rect">
            <a:avLst/>
          </a:prstGeom>
          <a:noFill/>
        </p:spPr>
        <p:txBody>
          <a:bodyPr wrap="square" rtlCol="0">
            <a:spAutoFit/>
          </a:bodyPr>
          <a:lstStyle/>
          <a:p>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探究</a:t>
            </a:r>
            <a:r>
              <a:rPr lang="en-US" altLang="zh-CN" sz="32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en-US" altLang="zh-CN" sz="3200" b="1">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rPr>
              <a:t>精神胜利法</a:t>
            </a:r>
            <a:r>
              <a:rPr lang="en-US" altLang="zh-CN" sz="3200" b="1">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rPr>
              <a:t>产生的原因是什么？</a:t>
            </a:r>
            <a:endPar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title=""/>
          <p:cNvSpPr txBox="1"/>
          <p:nvPr>
            <p:custDataLst>
              <p:tags r:id="rId4"/>
            </p:custDataLst>
          </p:nvPr>
        </p:nvSpPr>
        <p:spPr>
          <a:xfrm>
            <a:off x="417195" y="720090"/>
            <a:ext cx="11047095" cy="4272280"/>
          </a:xfrm>
          <a:prstGeom prst="rect">
            <a:avLst/>
          </a:prstGeom>
          <a:noFill/>
        </p:spPr>
        <p:txBody>
          <a:bodyPr wrap="square" rtlCol="0">
            <a:noAutofit/>
          </a:bodyPr>
          <a:lstStyle/>
          <a:p>
            <a:r>
              <a:rPr lang="zh-CN" altLang="en-US" sz="3200" b="1">
                <a:solidFill>
                  <a:srgbClr val="FF0000"/>
                </a:solidFill>
                <a:latin typeface="黑体" panose="02010609060101010101" charset="-122"/>
                <a:ea typeface="黑体" panose="02010609060101010101" charset="-122"/>
                <a:cs typeface="黑体" panose="02010609060101010101" charset="-122"/>
                <a:sym typeface="+mn-ea"/>
              </a:rPr>
              <a:t>个人原因：</a:t>
            </a:r>
            <a:r>
              <a:rPr lang="zh-CN" altLang="en-US" sz="3200" b="1">
                <a:latin typeface="黑体" panose="02010609060101010101" charset="-122"/>
                <a:ea typeface="黑体" panose="02010609060101010101" charset="-122"/>
                <a:cs typeface="黑体" panose="02010609060101010101" charset="-122"/>
                <a:sym typeface="+mn-ea"/>
              </a:rPr>
              <a:t>阿Q是贫苦的雇农，在严重的政治压迫和经济剥削下，被压榨得一无所有，完全是一个被凌辱、被取笑的对象。在这样的环境中，他在物质上得不到任何满足和快乐，但仍要生存下去，于是只好用盲目的自尊自大，用"精神胜利法"来安慰自己、麻醉自己，使自己在幻想的胜利中能继续生活下去。</a:t>
            </a:r>
            <a:endParaRPr lang="zh-CN" altLang="en-US" sz="3200" b="1">
              <a:latin typeface="黑体" panose="02010609060101010101" charset="-122"/>
              <a:ea typeface="黑体" panose="02010609060101010101" charset="-122"/>
              <a:cs typeface="黑体" panose="02010609060101010101" charset="-122"/>
            </a:endParaRPr>
          </a:p>
        </p:txBody>
      </p:sp>
      <p:sp>
        <p:nvSpPr>
          <p:cNvPr id="4" name="文本框 3" title=""/>
          <p:cNvSpPr txBox="1"/>
          <p:nvPr>
            <p:custDataLst>
              <p:tags r:id="rId5"/>
            </p:custDataLst>
          </p:nvPr>
        </p:nvSpPr>
        <p:spPr>
          <a:xfrm>
            <a:off x="417195" y="3843655"/>
            <a:ext cx="11047095" cy="3404870"/>
          </a:xfrm>
          <a:prstGeom prst="rect">
            <a:avLst/>
          </a:prstGeom>
          <a:noFill/>
        </p:spPr>
        <p:txBody>
          <a:bodyPr wrap="square" rtlCol="0">
            <a:noAutofit/>
          </a:bodyPr>
          <a:lstStyle/>
          <a:p>
            <a:r>
              <a:rPr lang="zh-CN" altLang="en-US" sz="3200" b="1">
                <a:solidFill>
                  <a:srgbClr val="FF0000"/>
                </a:solidFill>
                <a:latin typeface="黑体" panose="02010609060101010101" charset="-122"/>
                <a:ea typeface="黑体" panose="02010609060101010101" charset="-122"/>
                <a:cs typeface="黑体" panose="02010609060101010101" charset="-122"/>
                <a:sym typeface="+mn-ea"/>
              </a:rPr>
              <a:t>社会原因：</a:t>
            </a:r>
            <a:r>
              <a:rPr lang="zh-CN" altLang="en-US" sz="3200" b="1">
                <a:latin typeface="黑体" panose="02010609060101010101" charset="-122"/>
                <a:ea typeface="黑体" panose="02010609060101010101" charset="-122"/>
                <a:cs typeface="黑体" panose="02010609060101010101" charset="-122"/>
                <a:sym typeface="+mn-ea"/>
              </a:rPr>
              <a:t>阿Q"精神胜利法"的产生有着悠久的历史根源，最主要原因是鸦片战争后帝国主义国家入侵中国，使中国沦为半殖民地半封建社会。腐朽的封建统治者为了维护自己的统治，就欺骗和蒙蔽人民，炫耀早已泯灭的光荣史，对人民大众进行思想毒害。</a:t>
            </a:r>
            <a:endParaRPr lang="zh-CN" altLang="en-US" sz="3200" b="1">
              <a:latin typeface="黑体" panose="02010609060101010101" charset="-122"/>
              <a:ea typeface="黑体" panose="02010609060101010101" charset="-122"/>
              <a:cs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7889" name="文本框 1" title=""/>
          <p:cNvSpPr txBox="1"/>
          <p:nvPr>
            <p:custDataLst>
              <p:tags r:id="rId3"/>
            </p:custDataLst>
          </p:nvPr>
        </p:nvSpPr>
        <p:spPr>
          <a:xfrm>
            <a:off x="401955" y="771525"/>
            <a:ext cx="10426065" cy="1082675"/>
          </a:xfrm>
          <a:prstGeom prst="rect">
            <a:avLst/>
          </a:prstGeom>
          <a:noFill/>
          <a:ln w="9525">
            <a:noFill/>
          </a:ln>
        </p:spPr>
        <p:txBody>
          <a:bodyPr wrap="square" anchor="t" anchorCtr="0"/>
          <a:lstStyle/>
          <a:p>
            <a:pPr fontAlgn="base"/>
            <a:r>
              <a:rPr lang="zh-CN" altLang="en-US" sz="3600" b="1" strike="noStrike" noProof="1">
                <a:solidFill>
                  <a:schemeClr val="tx1"/>
                </a:solidFill>
                <a:effectLst/>
                <a:latin typeface="宋体" panose="02010600030101010101" pitchFamily="2" charset="-122"/>
                <a:ea typeface="宋体" panose="02010600030101010101" pitchFamily="2" charset="-122"/>
                <a:cs typeface="宋体" panose="02010600030101010101" pitchFamily="2" charset="-122"/>
              </a:rPr>
              <a:t>探究：阿Q是当时社会底层一类人的代表，联系时代背景，分析鲁迅先生为何塑造这一可笑、可怜、可恨、可悲人物？</a:t>
            </a:r>
            <a:endParaRPr lang="zh-CN" altLang="en-US" sz="3600" b="1" strike="noStrike" noProof="1">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p>
            <a:pPr fontAlgn="base"/>
            <a:endParaRPr lang="zh-CN" altLang="en-US" sz="3600" strike="noStrike" noProof="1">
              <a:ln w="22225">
                <a:solidFill>
                  <a:schemeClr val="accent2"/>
                </a:solidFill>
                <a:prstDash val="solid"/>
              </a:ln>
              <a:solidFill>
                <a:schemeClr val="tx1"/>
              </a:solidFill>
              <a:latin typeface="Arial" panose="020b0604020202020204" pitchFamily="34" charset="0"/>
              <a:ea typeface="宋体" panose="02010600030101010101" pitchFamily="2" charset="-122"/>
            </a:endParaRPr>
          </a:p>
          <a:p>
            <a:pPr fontAlgn="base"/>
            <a:endParaRPr lang="zh-CN" altLang="en-US" sz="3600" strike="noStrike" noProof="1">
              <a:ln w="22225">
                <a:solidFill>
                  <a:schemeClr val="accent2"/>
                </a:solidFill>
                <a:prstDash val="solid"/>
              </a:ln>
              <a:solidFill>
                <a:schemeClr val="tx1"/>
              </a:solidFill>
              <a:latin typeface="Arial" panose="020b0604020202020204" pitchFamily="34" charset="0"/>
              <a:ea typeface="宋体" panose="02010600030101010101" pitchFamily="2" charset="-122"/>
            </a:endParaRPr>
          </a:p>
        </p:txBody>
      </p:sp>
      <p:sp>
        <p:nvSpPr>
          <p:cNvPr id="6146" name="Rectangle 3" title=""/>
          <p:cNvSpPr>
            <a:spLocks noGrp="1"/>
          </p:cNvSpPr>
          <p:nvPr>
            <p:custDataLst>
              <p:tags r:id="rId4"/>
            </p:custDataLst>
          </p:nvPr>
        </p:nvSpPr>
        <p:spPr>
          <a:xfrm>
            <a:off x="213995" y="3681730"/>
            <a:ext cx="9708515" cy="2929255"/>
          </a:xfrm>
          <a:prstGeom prst="rect">
            <a:avLst/>
          </a:prstGeom>
          <a:noFill/>
          <a:ln>
            <a:noFill/>
            <a:miter lim="800000"/>
          </a:ln>
        </p:spPr>
        <p:txBody>
          <a:bodyPr vert="horz" wrap="square" lIns="91440" tIns="45720" rIns="91440" bIns="45720" rtlCol="0" anchor="t" anchorCtr="0">
            <a:normAutofit/>
          </a:bodyPr>
          <a:lstStyle>
            <a:lvl1pPr marL="342900" lvl="0" indent="-342900" algn="l" defTabSz="91440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lnSpc>
                <a:spcPct val="100000"/>
              </a:lnSpc>
              <a:spcBef>
                <a:spcPct val="0"/>
              </a:spcBef>
            </a:pPr>
            <a:endParaRPr lang="en-US" altLang="zh-CN" b="1">
              <a:latin typeface="幼圆" panose="02010509060101010101" charset="-122"/>
              <a:ea typeface="幼圆" panose="02010509060101010101" charset="-122"/>
            </a:endParaRPr>
          </a:p>
        </p:txBody>
      </p:sp>
      <p:pic>
        <p:nvPicPr>
          <p:cNvPr id="6148" name="Picture 4" title=""/>
          <p:cNvPicPr>
            <a:picLocks noGrp="1" noChangeAspect="1"/>
          </p:cNvPicPr>
          <p:nvPr>
            <p:custDataLst>
              <p:tags r:id="rId6"/>
            </p:custDataLst>
          </p:nvPr>
        </p:nvPicPr>
        <p:blipFill>
          <a:blip r:embed="rId5"/>
          <a:stretch>
            <a:fillRect/>
          </a:stretch>
        </p:blipFill>
        <p:spPr>
          <a:xfrm>
            <a:off x="9571990" y="3161030"/>
            <a:ext cx="1858010" cy="2527300"/>
          </a:xfrm>
          <a:prstGeom prst="rect">
            <a:avLst/>
          </a:prstGeom>
          <a:noFill/>
          <a:ln>
            <a:noFill/>
            <a:miter lim="800000"/>
          </a:ln>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4817" name="文本框 1" title=""/>
          <p:cNvSpPr txBox="1"/>
          <p:nvPr>
            <p:custDataLst>
              <p:tags r:id="rId3"/>
            </p:custDataLst>
          </p:nvPr>
        </p:nvSpPr>
        <p:spPr>
          <a:xfrm>
            <a:off x="367665" y="411480"/>
            <a:ext cx="6525895" cy="583565"/>
          </a:xfrm>
          <a:prstGeom prst="rect">
            <a:avLst/>
          </a:prstGeom>
          <a:noFill/>
          <a:ln>
            <a:solidFill>
              <a:srgbClr val="FF0000"/>
            </a:solidFill>
            <a:miter lim="800000"/>
          </a:ln>
        </p:spPr>
        <p:txBody>
          <a:bodyPr wrap="squar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200" b="1">
                <a:solidFill>
                  <a:srgbClr val="FF0000"/>
                </a:solidFill>
                <a:latin typeface="Arial" panose="020b0604020202020204" pitchFamily="34" charset="0"/>
                <a:ea typeface="宋体" panose="02010600030101010101" pitchFamily="2" charset="-122"/>
              </a:rPr>
              <a:t>任务四：明其意——探究作品价值</a:t>
            </a:r>
            <a:endParaRPr lang="zh-CN" altLang="en-US" sz="3200" b="1">
              <a:solidFill>
                <a:srgbClr val="FF0000"/>
              </a:solidFill>
              <a:latin typeface="Arial" panose="020b0604020202020204" pitchFamily="34" charset="0"/>
              <a:ea typeface="宋体" panose="02010600030101010101" pitchFamily="2" charset="-122"/>
            </a:endParaRPr>
          </a:p>
        </p:txBody>
      </p:sp>
      <p:sp>
        <p:nvSpPr>
          <p:cNvPr id="34818" name="文本框 2" title=""/>
          <p:cNvSpPr txBox="1"/>
          <p:nvPr>
            <p:custDataLst>
              <p:tags r:id="rId4"/>
            </p:custDataLst>
          </p:nvPr>
        </p:nvSpPr>
        <p:spPr>
          <a:xfrm>
            <a:off x="367665" y="1193800"/>
            <a:ext cx="11267440" cy="3088640"/>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en-US" altLang="zh-CN" sz="2800">
                <a:latin typeface="Arial" panose="020b0604020202020204" pitchFamily="34" charset="0"/>
              </a:rPr>
              <a:t>       </a:t>
            </a:r>
            <a:r>
              <a:rPr lang="zh-CN" altLang="en-US" sz="2800" b="1">
                <a:latin typeface="Arial" panose="020b0604020202020204" pitchFamily="34" charset="0"/>
                <a:ea typeface="宋体" panose="02010600030101010101" pitchFamily="2" charset="-122"/>
              </a:rPr>
              <a:t>这篇小说写于辛亥革命之后。辛亥革命推翻了两千多年的封建帝制，宣扬了民主共和的观念。但它没有完成在全国范围内彻底反帝反封建的任务，没有深入到广大农村。广大农民仍处在帝国主义和封建主义的残酷统治之下，思想上没有得到根本的启蒙和解放。封建统治阶级一方面对帝国主义者奴颜婢膝，另一方面用封建礼教、迷信和愚民政策对百姓进行镇压剥削。他们丧权辱国，却自称“天朝”，用这种“精神胜利法”对人民进行麻醉教育，造成了人民不觉醒的麻醉状态。</a:t>
            </a:r>
            <a:endParaRPr lang="zh-CN" altLang="en-US" sz="2800" b="1">
              <a:latin typeface="Arial" panose="020b0604020202020204" pitchFamily="34" charset="0"/>
              <a:ea typeface="宋体" panose="02010600030101010101" pitchFamily="2" charset="-122"/>
            </a:endParaRPr>
          </a:p>
        </p:txBody>
      </p:sp>
      <p:sp>
        <p:nvSpPr>
          <p:cNvPr id="2" name="矩形 1" title=""/>
          <p:cNvSpPr/>
          <p:nvPr>
            <p:custDataLst>
              <p:tags r:id="rId5"/>
            </p:custDataLst>
          </p:nvPr>
        </p:nvSpPr>
        <p:spPr>
          <a:xfrm>
            <a:off x="7128510" y="548640"/>
            <a:ext cx="2470785" cy="645160"/>
          </a:xfrm>
          <a:prstGeom prst="rect">
            <a:avLst/>
          </a:prstGeom>
          <a:gradFill>
            <a:gsLst>
              <a:gs pos="100000">
                <a:srgbClr val="EEC988"/>
              </a:gs>
              <a:gs pos="0">
                <a:srgbClr val="CB954D"/>
              </a:gs>
            </a:gsLst>
            <a:lin scaled="1"/>
          </a:gradFill>
          <a:ln w="19050">
            <a:solidFill>
              <a:srgbClr val="7030A0"/>
            </a:solidFill>
          </a:ln>
        </p:spPr>
        <p:txBody>
          <a:bodyPr vert="horz" wrap="square" lIns="91440" tIns="45720" rIns="91440" bIns="45720" rtlCol="0" anchor="ctr" anchorCtr="0">
            <a:noAutofit/>
          </a:bodyPr>
          <a:lstStyle/>
          <a:p>
            <a:pPr lvl="0" algn="l">
              <a:buClrTx/>
              <a:buSzTx/>
              <a:buFontTx/>
            </a:pPr>
            <a:r>
              <a:rPr lang="en-US" altLang="zh-CN" sz="3500" b="1" spc="300">
                <a:solidFill>
                  <a:srgbClr val="4537F9"/>
                </a:solidFill>
                <a:uFillTx/>
                <a:latin typeface="微软雅黑" panose="020b0503020204020204" charset="-122"/>
                <a:ea typeface="微软雅黑"/>
                <a:cs typeface="微软雅黑" panose="020b0503020204020204" charset="-122"/>
                <a:sym typeface="+mn-ea"/>
              </a:rPr>
              <a:t> </a:t>
            </a:r>
            <a:r>
              <a:rPr lang="zh-CN" altLang="en-US" sz="3500" b="1">
                <a:solidFill>
                  <a:schemeClr val="tx1"/>
                </a:solidFill>
                <a:latin typeface="黑体" panose="02010609060101010101" charset="-122"/>
                <a:ea typeface="黑体" panose="02010609060101010101" charset="-122"/>
                <a:sym typeface="+mn-ea"/>
              </a:rPr>
              <a:t>写作</a:t>
            </a:r>
            <a:r>
              <a:rPr lang="zh-CN" altLang="en-US" sz="3500" b="1" spc="300">
                <a:solidFill>
                  <a:schemeClr val="tx1"/>
                </a:solidFill>
                <a:uFillTx/>
                <a:latin typeface="黑体" panose="02010609060101010101" charset="-122"/>
                <a:ea typeface="黑体" panose="02010609060101010101" charset="-122"/>
                <a:cs typeface="微软雅黑" panose="020b0503020204020204" charset="-122"/>
                <a:sym typeface="+mn-ea"/>
              </a:rPr>
              <a:t>背景</a:t>
            </a:r>
            <a:endParaRPr lang="zh-CN" altLang="en-US" sz="3500" b="1" spc="300">
              <a:solidFill>
                <a:schemeClr val="tx1"/>
              </a:solidFill>
              <a:uFillTx/>
              <a:latin typeface="黑体" panose="02010609060101010101" charset="-122"/>
              <a:ea typeface="黑体" panose="02010609060101010101" charset="-122"/>
              <a:cs typeface="微软雅黑" panose="020b0503020204020204" charset="-122"/>
              <a:sym typeface="+mn-ea"/>
            </a:endParaRPr>
          </a:p>
        </p:txBody>
      </p:sp>
      <p:sp>
        <p:nvSpPr>
          <p:cNvPr id="10" name="文本框 9" title=""/>
          <p:cNvSpPr txBox="1"/>
          <p:nvPr>
            <p:custDataLst>
              <p:tags r:id="rId6"/>
            </p:custDataLst>
          </p:nvPr>
        </p:nvSpPr>
        <p:spPr>
          <a:xfrm>
            <a:off x="215265" y="4470400"/>
            <a:ext cx="8756650" cy="511175"/>
          </a:xfrm>
          <a:prstGeom prst="rect">
            <a:avLst/>
          </a:prstGeom>
          <a:noFill/>
        </p:spPr>
        <p:txBody>
          <a:bodyPr wrap="square" lIns="720000" rIns="720000" anchor="ctr">
            <a:noAutofit/>
          </a:bodyPr>
          <a:lstStyle/>
          <a:p>
            <a:pPr>
              <a:lnSpc>
                <a:spcPct val="120000"/>
              </a:lnSpc>
            </a:pPr>
            <a:endParaRPr lang="zh-CN" altLang="en-US" sz="3200" b="1">
              <a:solidFill>
                <a:srgbClr val="1E23FB"/>
              </a:solidFill>
              <a:latin typeface="+mn-ea"/>
              <a:cs typeface="+mn-ea"/>
              <a:sym typeface="宋体" panose="02010600030101010101" pitchFamily="2" charset="-122"/>
            </a:endParaRPr>
          </a:p>
        </p:txBody>
      </p:sp>
      <p:sp>
        <p:nvSpPr>
          <p:cNvPr id="12" name="文本框 11" title=""/>
          <p:cNvSpPr txBox="1"/>
          <p:nvPr>
            <p:custDataLst>
              <p:tags r:id="rId7"/>
            </p:custDataLst>
          </p:nvPr>
        </p:nvSpPr>
        <p:spPr>
          <a:xfrm>
            <a:off x="367665" y="4481195"/>
            <a:ext cx="10785475" cy="2430145"/>
          </a:xfrm>
          <a:prstGeom prst="rect">
            <a:avLst/>
          </a:prstGeom>
          <a:solidFill>
            <a:schemeClr val="bg1"/>
          </a:solidFill>
          <a:ln>
            <a:solidFill>
              <a:srgbClr val="FF0000"/>
            </a:solidFill>
          </a:ln>
        </p:spPr>
        <p:txBody>
          <a:bodyPr wrap="square">
            <a:spAutoFit/>
          </a:bodyPr>
          <a:lstStyle/>
          <a:p>
            <a:pPr algn="ctr"/>
            <a:r>
              <a:rPr lang="zh-CN" altLang="en-US" sz="2800" b="1">
                <a:latin typeface="仿宋" panose="02010609060101010101" pitchFamily="49" charset="-122"/>
                <a:ea typeface="仿宋" panose="02010609060101010101" pitchFamily="49" charset="-122"/>
                <a:sym typeface="+mn-ea"/>
              </a:rPr>
              <a:t>  </a:t>
            </a:r>
            <a:r>
              <a:rPr lang="zh-CN" altLang="en-US" sz="2800" b="1">
                <a:latin typeface="华文楷体" panose="02010600040101010101" charset="-122"/>
                <a:ea typeface="华文楷体" panose="02010600040101010101" charset="-122"/>
                <a:cs typeface="华文楷体" panose="02010600040101010101" charset="-122"/>
                <a:sym typeface="+mn-ea"/>
              </a:rPr>
              <a:t> </a:t>
            </a:r>
            <a:r>
              <a:rPr lang="zh-CN" altLang="en-US" sz="2800" b="1">
                <a:solidFill>
                  <a:srgbClr val="1E23FB"/>
                </a:solidFill>
                <a:latin typeface="+mn-ea"/>
                <a:cs typeface="+mn-ea"/>
                <a:sym typeface="宋体" panose="02010600030101010101" pitchFamily="2" charset="-122"/>
              </a:rPr>
              <a:t>统治者对民众实施“精神胜利法”的目的：</a:t>
            </a:r>
            <a:endParaRPr lang="zh-CN" altLang="en-US" sz="2800" b="1">
              <a:solidFill>
                <a:srgbClr val="1E23FB"/>
              </a:solidFill>
              <a:latin typeface="+mn-ea"/>
              <a:cs typeface="+mn-ea"/>
              <a:sym typeface="宋体" panose="02010600030101010101" pitchFamily="2" charset="-122"/>
            </a:endParaRPr>
          </a:p>
          <a:p>
            <a:pPr algn="ctr"/>
            <a:endParaRPr lang="zh-CN" altLang="en-US" sz="2800" b="1">
              <a:solidFill>
                <a:srgbClr val="1E23FB"/>
              </a:solidFill>
              <a:latin typeface="+mn-ea"/>
              <a:cs typeface="+mn-ea"/>
              <a:sym typeface="宋体" panose="02010600030101010101" pitchFamily="2" charset="-122"/>
            </a:endParaRPr>
          </a:p>
          <a:p>
            <a:pPr algn="l"/>
            <a:r>
              <a:rPr lang="zh-CN" altLang="en-US" sz="3200" b="1">
                <a:latin typeface="华文楷体" panose="02010600040101010101" charset="-122"/>
                <a:ea typeface="华文楷体" panose="02010600040101010101" charset="-122"/>
                <a:cs typeface="华文楷体" panose="02010600040101010101" charset="-122"/>
                <a:sym typeface="+mn-ea"/>
              </a:rPr>
              <a:t>统治者对人民进行精神的麻醉和毒害的工具，使他们忘却压迫和屈辱，没有反抗的意识和斗志，永远处于被压迫、被剥削、受毒害的状态之中，永远当统治者的奴才和顺民。</a:t>
            </a:r>
            <a:endParaRPr lang="zh-CN" altLang="en-US" sz="3200" b="1">
              <a:latin typeface="华文楷体" panose="02010600040101010101" charset="-122"/>
              <a:ea typeface="华文楷体" panose="02010600040101010101" charset="-122"/>
              <a:cs typeface="华文楷体" panose="0201060004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4819" name="文本框 1" title=""/>
          <p:cNvSpPr txBox="1"/>
          <p:nvPr>
            <p:custDataLst>
              <p:tags r:id="rId3"/>
            </p:custDataLst>
          </p:nvPr>
        </p:nvSpPr>
        <p:spPr>
          <a:xfrm>
            <a:off x="501650" y="594995"/>
            <a:ext cx="10868660" cy="1346835"/>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200" b="1">
                <a:latin typeface="Arial" panose="020b0604020202020204" pitchFamily="34" charset="0"/>
                <a:ea typeface="宋体" panose="02010600030101010101" pitchFamily="2" charset="-122"/>
              </a:rPr>
              <a:t>鲁迅：“可惜中国人但对于羊显现凶兽相，而对于凶兽则显羊相，所以即使显得凶兽相，也还是卑怯的国民。”</a:t>
            </a:r>
            <a:endParaRPr lang="zh-CN" altLang="en-US" sz="3200" b="1">
              <a:latin typeface="Arial" panose="020b0604020202020204" pitchFamily="34" charset="0"/>
              <a:ea typeface="宋体" panose="02010600030101010101" pitchFamily="2" charset="-122"/>
            </a:endParaRPr>
          </a:p>
        </p:txBody>
      </p:sp>
      <p:sp>
        <p:nvSpPr>
          <p:cNvPr id="35841" name="文本框 1" title=""/>
          <p:cNvSpPr txBox="1"/>
          <p:nvPr>
            <p:custDataLst>
              <p:tags r:id="rId4"/>
            </p:custDataLst>
          </p:nvPr>
        </p:nvSpPr>
        <p:spPr>
          <a:xfrm>
            <a:off x="367665" y="1941830"/>
            <a:ext cx="11487785" cy="3667760"/>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200" b="1">
                <a:latin typeface="Arial" panose="020b0604020202020204" pitchFamily="34" charset="0"/>
                <a:ea typeface="宋体" panose="02010600030101010101" pitchFamily="2" charset="-122"/>
              </a:rPr>
              <a:t>阿Ｑ和未庄的闲人都是如此的人。</a:t>
            </a:r>
            <a:endParaRPr lang="zh-CN" altLang="en-US" sz="3200" b="1">
              <a:latin typeface="Arial" panose="020b0604020202020204" pitchFamily="34" charset="0"/>
              <a:ea typeface="宋体" panose="02010600030101010101" pitchFamily="2" charset="-122"/>
            </a:endParaRPr>
          </a:p>
          <a:p>
            <a:pPr lvl="0"/>
            <a:r>
              <a:rPr lang="en-US" altLang="zh-CN" sz="3200" b="1">
                <a:latin typeface="Arial" panose="020b0604020202020204" pitchFamily="34" charset="0"/>
                <a:ea typeface="宋体" panose="02010600030101010101" pitchFamily="2" charset="-122"/>
              </a:rPr>
              <a:t>       </a:t>
            </a:r>
            <a:r>
              <a:rPr lang="zh-CN" altLang="en-US" sz="3200" b="1">
                <a:latin typeface="Arial" panose="020b0604020202020204" pitchFamily="34" charset="0"/>
                <a:ea typeface="宋体" panose="02010600030101010101" pitchFamily="2" charset="-122"/>
              </a:rPr>
              <a:t>在洋鬼子面前，他是羊；在小尼姑、小D面前，他又变成了狼。他的性格经常在对立的两极之间来回摆动，幅度之大，速度之快，都令人吃惊。他的超级麻木，则表现在他的惊人的健忘；更表现在他几乎丧失了作为一个独立的“人”的独立意识。阿Q诸多方面的劣点，事实上也是全体国民的弱点。从阿Q身上完全可以看出，我们的民族有时为什么能从一个极端走向另一个极端，为什么既能安于做奴隶，又能扮演非常傲慢的角色。因之，</a:t>
            </a:r>
            <a:r>
              <a:rPr lang="zh-CN" altLang="en-US" sz="3200" b="1">
                <a:solidFill>
                  <a:srgbClr val="FF0000"/>
                </a:solidFill>
                <a:latin typeface="Arial" panose="020b0604020202020204" pitchFamily="34" charset="0"/>
                <a:ea typeface="宋体" panose="02010600030101010101" pitchFamily="2" charset="-122"/>
              </a:rPr>
              <a:t>阿Q又是国民劣根性的典型。</a:t>
            </a:r>
            <a:endParaRPr lang="zh-CN" altLang="en-US" sz="3200" b="1">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5841"/>
                                        </p:tgtEl>
                                        <p:attrNameLst>
                                          <p:attrName>style.visibility</p:attrName>
                                        </p:attrNameLst>
                                      </p:cBhvr>
                                      <p:to>
                                        <p:strVal val="visible"/>
                                      </p:to>
                                    </p:set>
                                    <p:anim calcmode="lin" valueType="num">
                                      <p:cBhvr additive="base">
                                        <p:cTn id="11" dur="500" fill="hold"/>
                                        <p:tgtEl>
                                          <p:spTgt spid="35841"/>
                                        </p:tgtEl>
                                        <p:attrNameLst>
                                          <p:attrName>ppt_x</p:attrName>
                                        </p:attrNameLst>
                                      </p:cBhvr>
                                      <p:tavLst>
                                        <p:tav tm="0">
                                          <p:val>
                                            <p:strVal val="#ppt_x"/>
                                          </p:val>
                                        </p:tav>
                                        <p:tav tm="100000">
                                          <p:val>
                                            <p:strVal val="#ppt_x"/>
                                          </p:val>
                                        </p:tav>
                                      </p:tavLst>
                                    </p:anim>
                                    <p:anim calcmode="lin" valueType="num">
                                      <p:cBhvr additive="base">
                                        <p:cTn id="12"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5841"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7890" name="文本框 1" title=""/>
          <p:cNvSpPr txBox="1"/>
          <p:nvPr>
            <p:custDataLst>
              <p:tags r:id="rId3"/>
            </p:custDataLst>
          </p:nvPr>
        </p:nvSpPr>
        <p:spPr>
          <a:xfrm>
            <a:off x="401955" y="805815"/>
            <a:ext cx="10715625" cy="1889760"/>
          </a:xfrm>
          <a:prstGeom prst="rect">
            <a:avLst/>
          </a:prstGeom>
          <a:noFill/>
          <a:ln>
            <a:noFill/>
            <a:miter lim="800000"/>
          </a:ln>
        </p:spPr>
        <p:txBody>
          <a:bodyPr wrap="squar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宋体" panose="02010600030101010101" pitchFamily="2" charset="-122"/>
              </a:defRPr>
            </a:lvl5pPr>
          </a:lstStyle>
          <a:p>
            <a:pPr lvl="0"/>
            <a:r>
              <a:rPr lang="zh-CN" altLang="en-US" sz="3600">
                <a:latin typeface="Arial" panose="020b0604020202020204" pitchFamily="34" charset="0"/>
                <a:ea typeface="宋体" panose="02010600030101010101" pitchFamily="2" charset="-122"/>
              </a:rPr>
              <a:t> </a:t>
            </a:r>
            <a:r>
              <a:rPr lang="en-US" altLang="zh-CN" sz="3600">
                <a:latin typeface="Arial" panose="020b0604020202020204" pitchFamily="34" charset="0"/>
                <a:ea typeface="宋体" panose="02010600030101010101" pitchFamily="2" charset="-122"/>
              </a:rPr>
              <a:t>    </a:t>
            </a:r>
            <a:r>
              <a:rPr lang="zh-CN" altLang="en-US" sz="3200" b="1">
                <a:latin typeface="楷体" panose="02010609060101010101" pitchFamily="49" charset="-122"/>
                <a:ea typeface="楷体" panose="02010609060101010101" pitchFamily="49" charset="-122"/>
                <a:cs typeface="楷体" panose="02010609060101010101" pitchFamily="49" charset="-122"/>
              </a:rPr>
              <a:t>凡是愚弱的国民，即使体格如何健全，如何茁壮，也只能做毫无意义的示众的材料和看客，病死多少是不必以为不幸的。所以我们的第一要著，是在改变他们的精神。</a:t>
            </a:r>
            <a:r>
              <a:rPr lang="en-US" altLang="zh-CN" sz="3200" b="1">
                <a:latin typeface="楷体" panose="02010609060101010101" pitchFamily="49" charset="-122"/>
                <a:ea typeface="楷体" panose="02010609060101010101" pitchFamily="49" charset="-122"/>
                <a:cs typeface="楷体" panose="02010609060101010101" pitchFamily="49" charset="-122"/>
              </a:rPr>
              <a:t> </a:t>
            </a:r>
            <a:r>
              <a:rPr sz="3200" b="1">
                <a:latin typeface="楷体" panose="02010609060101010101" pitchFamily="49" charset="-122"/>
                <a:ea typeface="楷体" panose="02010609060101010101" pitchFamily="49" charset="-122"/>
                <a:cs typeface="楷体" panose="02010609060101010101" pitchFamily="49" charset="-122"/>
                <a:sym typeface="+mn-ea"/>
              </a:rPr>
              <a:t>— —《呐喊》自序</a:t>
            </a:r>
            <a:endParaRPr lang="zh-CN" altLang="en-US" sz="3200" b="1">
              <a:latin typeface="楷体" panose="02010609060101010101" pitchFamily="49" charset="-122"/>
              <a:ea typeface="楷体" panose="02010609060101010101" pitchFamily="49" charset="-122"/>
              <a:cs typeface="楷体" panose="02010609060101010101" pitchFamily="49" charset="-122"/>
            </a:endParaRPr>
          </a:p>
          <a:p>
            <a:pPr lvl="0"/>
            <a:r>
              <a:rPr lang="en-US" altLang="zh-CN" sz="3200" b="1">
                <a:latin typeface="楷体" panose="02010609060101010101" pitchFamily="49" charset="-122"/>
                <a:ea typeface="楷体" panose="02010609060101010101" pitchFamily="49" charset="-122"/>
                <a:cs typeface="楷体" panose="02010609060101010101" pitchFamily="49" charset="-122"/>
              </a:rPr>
              <a:t>                           </a:t>
            </a:r>
            <a:endParaRPr lang="zh-CN" altLang="en-US" sz="3200" b="1">
              <a:latin typeface="楷体" panose="02010609060101010101" pitchFamily="49" charset="-122"/>
              <a:ea typeface="楷体" panose="02010609060101010101" pitchFamily="49" charset="-122"/>
              <a:cs typeface="楷体" panose="02010609060101010101" pitchFamily="49" charset="-122"/>
            </a:endParaRPr>
          </a:p>
          <a:p>
            <a:pPr lvl="0"/>
            <a:endParaRPr lang="zh-CN" altLang="en-US" sz="3600">
              <a:latin typeface="Arial" panose="020b0604020202020204" pitchFamily="34" charset="0"/>
              <a:ea typeface="宋体" panose="02010600030101010101" pitchFamily="2" charset="-122"/>
            </a:endParaRPr>
          </a:p>
          <a:p>
            <a:pPr lvl="0" algn="r"/>
            <a:r>
              <a:rPr lang="zh-CN" altLang="en-US" sz="3600">
                <a:latin typeface="Arial" panose="020b0604020202020204" pitchFamily="34" charset="0"/>
                <a:ea typeface="宋体" panose="02010600030101010101" pitchFamily="2" charset="-122"/>
              </a:rPr>
              <a:t>                                                                                                 </a:t>
            </a:r>
            <a:endParaRPr lang="zh-CN" altLang="en-US" sz="3600">
              <a:latin typeface="Arial" panose="020b0604020202020204" pitchFamily="34" charset="0"/>
              <a:ea typeface="宋体" panose="02010600030101010101" pitchFamily="2" charset="-122"/>
            </a:endParaRPr>
          </a:p>
        </p:txBody>
      </p:sp>
      <p:sp>
        <p:nvSpPr>
          <p:cNvPr id="6146" name="Rectangle 3" title=""/>
          <p:cNvSpPr>
            <a:spLocks noGrp="1"/>
          </p:cNvSpPr>
          <p:nvPr>
            <p:custDataLst>
              <p:tags r:id="rId4"/>
            </p:custDataLst>
          </p:nvPr>
        </p:nvSpPr>
        <p:spPr>
          <a:xfrm>
            <a:off x="213995" y="3681730"/>
            <a:ext cx="9708515" cy="2929255"/>
          </a:xfrm>
          <a:prstGeom prst="rect">
            <a:avLst/>
          </a:prstGeom>
          <a:noFill/>
          <a:ln>
            <a:noFill/>
            <a:miter lim="800000"/>
          </a:ln>
        </p:spPr>
        <p:txBody>
          <a:bodyPr vert="horz" wrap="square" lIns="91440" tIns="45720" rIns="91440" bIns="45720" rtlCol="0" anchor="t" anchorCtr="0">
            <a:normAutofit/>
          </a:bodyPr>
          <a:lstStyle>
            <a:lvl1pPr marL="342900" lvl="0" indent="-342900" algn="l" defTabSz="914400" eaLnBrk="1" fontAlgn="base" latinLnBrk="0" hangingPunct="1">
              <a:lnSpc>
                <a:spcPct val="100000"/>
              </a:lnSpc>
              <a:spcBef>
                <a:spcPct val="20000"/>
              </a:spcBef>
              <a:spcAft>
                <a:spcPct val="0"/>
              </a:spcAft>
              <a:buClrTx/>
              <a:buSzTx/>
              <a:buFontTx/>
              <a:buChar char="•"/>
              <a:defRPr lang="zh-CN" altLang="en-US"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Tx/>
              <a:buSzTx/>
              <a:buFontTx/>
              <a:buChar char="–"/>
              <a:defRPr lang="zh-CN" altLang="en-US"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Tx/>
              <a:buSzTx/>
              <a:buFontTx/>
              <a:buChar char="•"/>
              <a:defRPr lang="zh-CN" altLang="en-US"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lrTx/>
              <a:buSzTx/>
              <a:buFontTx/>
              <a:buChar char="»"/>
              <a:defRPr lang="zh-CN" altLang="en-US"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lang="zh-CN" altLang="en-US" sz="2000" b="0" i="0" u="none" kern="1200" baseline="0">
                <a:solidFill>
                  <a:schemeClr val="tx1"/>
                </a:solidFill>
                <a:latin typeface="+mn-lt"/>
                <a:ea typeface="+mn-ea"/>
                <a:cs typeface="+mn-cs"/>
              </a:defRPr>
            </a:lvl9pPr>
          </a:lstStyle>
          <a:p>
            <a:pPr lvl="0">
              <a:lnSpc>
                <a:spcPct val="100000"/>
              </a:lnSpc>
              <a:spcBef>
                <a:spcPct val="0"/>
              </a:spcBef>
            </a:pPr>
            <a:endParaRPr lang="en-US" altLang="zh-CN" b="1">
              <a:latin typeface="幼圆" panose="02010509060101010101" charset="-122"/>
              <a:ea typeface="幼圆" panose="02010509060101010101" charset="-122"/>
            </a:endParaRPr>
          </a:p>
        </p:txBody>
      </p:sp>
      <p:pic>
        <p:nvPicPr>
          <p:cNvPr id="6148" name="Picture 4" title=""/>
          <p:cNvPicPr>
            <a:picLocks noGrp="1" noChangeAspect="1"/>
          </p:cNvPicPr>
          <p:nvPr>
            <p:custDataLst>
              <p:tags r:id="rId6"/>
            </p:custDataLst>
          </p:nvPr>
        </p:nvPicPr>
        <p:blipFill>
          <a:blip r:embed="rId5"/>
          <a:stretch>
            <a:fillRect/>
          </a:stretch>
        </p:blipFill>
        <p:spPr>
          <a:xfrm>
            <a:off x="9571990" y="3161030"/>
            <a:ext cx="1858010" cy="2527300"/>
          </a:xfrm>
          <a:prstGeom prst="rect">
            <a:avLst/>
          </a:prstGeom>
          <a:noFill/>
          <a:ln>
            <a:noFill/>
            <a:miter lim="800000"/>
          </a:ln>
        </p:spPr>
      </p:pic>
      <p:sp>
        <p:nvSpPr>
          <p:cNvPr id="12" name="文本框 11" title=""/>
          <p:cNvSpPr txBox="1"/>
          <p:nvPr>
            <p:custDataLst>
              <p:tags r:id="rId7"/>
            </p:custDataLst>
          </p:nvPr>
        </p:nvSpPr>
        <p:spPr>
          <a:xfrm>
            <a:off x="337820" y="3681730"/>
            <a:ext cx="9313545" cy="2305685"/>
          </a:xfrm>
          <a:prstGeom prst="rect">
            <a:avLst/>
          </a:prstGeom>
          <a:solidFill>
            <a:schemeClr val="bg1"/>
          </a:solidFill>
          <a:ln>
            <a:solidFill>
              <a:srgbClr val="FF0000"/>
            </a:solidFill>
          </a:ln>
        </p:spPr>
        <p:txBody>
          <a:bodyPr wrap="square">
            <a:noAutofit/>
          </a:bodyPr>
          <a:lstStyle/>
          <a:p>
            <a:pPr lvl="0">
              <a:lnSpc>
                <a:spcPct val="100000"/>
              </a:lnSpc>
              <a:spcBef>
                <a:spcPct val="0"/>
              </a:spcBef>
            </a:pPr>
            <a:r>
              <a:rPr lang="zh-CN" altLang="en-US" sz="2800" b="1">
                <a:latin typeface="宋体" panose="02010600030101010101" pitchFamily="2" charset="-122"/>
                <a:sym typeface="+mn-ea"/>
              </a:rPr>
              <a:t>创作意图：</a:t>
            </a:r>
            <a:endParaRPr lang="zh-CN" altLang="en-US" sz="2800" b="1">
              <a:latin typeface="宋体" panose="02010600030101010101" pitchFamily="2" charset="-122"/>
            </a:endParaRPr>
          </a:p>
          <a:p>
            <a:pPr lvl="0">
              <a:lnSpc>
                <a:spcPct val="100000"/>
              </a:lnSpc>
              <a:spcBef>
                <a:spcPct val="0"/>
              </a:spcBef>
            </a:pPr>
            <a:r>
              <a:rPr lang="zh-CN" altLang="en-US" sz="2800" b="1">
                <a:latin typeface="宋体" panose="02010600030101010101" pitchFamily="2" charset="-122"/>
                <a:sym typeface="+mn-ea"/>
              </a:rPr>
              <a:t> 一</a:t>
            </a:r>
            <a:r>
              <a:rPr lang="en-US" altLang="zh-CN" sz="2800" b="1">
                <a:latin typeface="宋体" panose="02010600030101010101" pitchFamily="2" charset="-122"/>
                <a:sym typeface="+mn-ea"/>
              </a:rPr>
              <a:t>.</a:t>
            </a:r>
            <a:r>
              <a:rPr lang="zh-CN" altLang="en-US" sz="2800" b="1">
                <a:sym typeface="+mn-ea"/>
              </a:rPr>
              <a:t>“</a:t>
            </a:r>
            <a:r>
              <a:rPr lang="zh-CN" altLang="en-US" sz="2800" b="1">
                <a:latin typeface="宋体" panose="02010600030101010101" pitchFamily="2" charset="-122"/>
                <a:sym typeface="+mn-ea"/>
              </a:rPr>
              <a:t>画出沉默国民的灵魂</a:t>
            </a:r>
            <a:r>
              <a:rPr lang="zh-CN" altLang="en-US" sz="2800" b="1">
                <a:sym typeface="+mn-ea"/>
              </a:rPr>
              <a:t>”</a:t>
            </a:r>
            <a:r>
              <a:rPr lang="zh-CN" altLang="en-US" sz="2800" b="1">
                <a:latin typeface="宋体" panose="02010600030101010101" pitchFamily="2" charset="-122"/>
                <a:sym typeface="+mn-ea"/>
              </a:rPr>
              <a:t>，</a:t>
            </a:r>
            <a:r>
              <a:rPr lang="zh-CN" altLang="en-US" sz="2800" b="1">
                <a:sym typeface="+mn-ea"/>
              </a:rPr>
              <a:t>“</a:t>
            </a:r>
            <a:r>
              <a:rPr lang="zh-CN" altLang="en-US" sz="2800" b="1">
                <a:latin typeface="宋体" panose="02010600030101010101" pitchFamily="2" charset="-122"/>
                <a:sym typeface="+mn-ea"/>
              </a:rPr>
              <a:t>暴露国民的弱点</a:t>
            </a:r>
            <a:r>
              <a:rPr lang="zh-CN" altLang="en-US" sz="2800" b="1">
                <a:sym typeface="+mn-ea"/>
              </a:rPr>
              <a:t>”</a:t>
            </a:r>
            <a:r>
              <a:rPr lang="zh-CN" altLang="en-US" sz="2800" b="1">
                <a:latin typeface="宋体" panose="02010600030101010101" pitchFamily="2" charset="-122"/>
                <a:sym typeface="+mn-ea"/>
              </a:rPr>
              <a:t>，让读者了解长期封建统治所造成的可怕的国民的愚昧 ，意在</a:t>
            </a:r>
            <a:r>
              <a:rPr lang="zh-CN" altLang="en-US" sz="2800" b="1">
                <a:solidFill>
                  <a:srgbClr val="FF0000"/>
                </a:solidFill>
                <a:sym typeface="+mn-ea"/>
              </a:rPr>
              <a:t>“</a:t>
            </a:r>
            <a:r>
              <a:rPr lang="zh-CN" altLang="en-US" sz="2800" b="1">
                <a:solidFill>
                  <a:srgbClr val="FF0000"/>
                </a:solidFill>
                <a:latin typeface="宋体" panose="02010600030101010101" pitchFamily="2" charset="-122"/>
                <a:sym typeface="+mn-ea"/>
              </a:rPr>
              <a:t>引起疗救的注意</a:t>
            </a:r>
            <a:r>
              <a:rPr lang="zh-CN" altLang="en-US" sz="2800" b="1">
                <a:solidFill>
                  <a:srgbClr val="FF0000"/>
                </a:solidFill>
                <a:sym typeface="+mn-ea"/>
              </a:rPr>
              <a:t>”</a:t>
            </a:r>
            <a:r>
              <a:rPr lang="zh-CN" altLang="en-US" sz="2800" b="1">
                <a:latin typeface="宋体" panose="02010600030101010101" pitchFamily="2" charset="-122"/>
                <a:sym typeface="+mn-ea"/>
              </a:rPr>
              <a:t>；</a:t>
            </a:r>
            <a:endParaRPr lang="zh-CN" altLang="en-US" sz="2800" b="1">
              <a:latin typeface="宋体" panose="02010600030101010101" pitchFamily="2" charset="-122"/>
            </a:endParaRPr>
          </a:p>
          <a:p>
            <a:pPr lvl="0">
              <a:lnSpc>
                <a:spcPct val="100000"/>
              </a:lnSpc>
              <a:spcBef>
                <a:spcPct val="0"/>
              </a:spcBef>
            </a:pPr>
            <a:r>
              <a:rPr lang="zh-CN" altLang="en-US" sz="2800" b="1">
                <a:latin typeface="宋体" panose="02010600030101010101" pitchFamily="2" charset="-122"/>
                <a:sym typeface="+mn-ea"/>
              </a:rPr>
              <a:t>二</a:t>
            </a:r>
            <a:r>
              <a:rPr lang="en-US" altLang="zh-CN" sz="2800" b="1">
                <a:latin typeface="宋体" panose="02010600030101010101" pitchFamily="2" charset="-122"/>
                <a:sym typeface="+mn-ea"/>
              </a:rPr>
              <a:t>.</a:t>
            </a:r>
            <a:r>
              <a:rPr lang="zh-CN" altLang="en-US" sz="2800" b="1">
                <a:solidFill>
                  <a:srgbClr val="FF0000"/>
                </a:solidFill>
                <a:latin typeface="宋体" panose="02010600030101010101" pitchFamily="2" charset="-122"/>
                <a:sym typeface="+mn-ea"/>
              </a:rPr>
              <a:t>总结辛亥革命失败的教训，批判它的妥协性和不彻底性</a:t>
            </a:r>
            <a:r>
              <a:rPr lang="zh-CN" altLang="en-US" sz="2800" b="1">
                <a:latin typeface="宋体" panose="02010600030101010101" pitchFamily="2" charset="-122"/>
                <a:sym typeface="+mn-ea"/>
              </a:rPr>
              <a:t>。</a:t>
            </a:r>
            <a:endParaRPr lang="zh-CN" altLang="en-US" sz="2800" b="1">
              <a:latin typeface="微软雅黑" panose="020b0503020204020204" charset="-122"/>
              <a:ea typeface="微软雅黑"/>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ppt_x"/>
                                          </p:val>
                                        </p:tav>
                                        <p:tav tm="100000">
                                          <p:val>
                                            <p:strVal val="#ppt_x"/>
                                          </p:val>
                                        </p:tav>
                                      </p:tavLst>
                                    </p:anim>
                                    <p:anim calcmode="lin" valueType="num">
                                      <p:cBhvr additive="base">
                                        <p:cTn id="8"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12" grpId="0" animBg="1"/>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8" name="文本框 7" title=""/>
          <p:cNvSpPr txBox="1"/>
          <p:nvPr>
            <p:custDataLst>
              <p:tags r:id="rId4"/>
            </p:custDataLst>
          </p:nvPr>
        </p:nvSpPr>
        <p:spPr>
          <a:xfrm>
            <a:off x="662383" y="2295767"/>
            <a:ext cx="675005" cy="3335949"/>
          </a:xfrm>
          <a:prstGeom prst="rect">
            <a:avLst/>
          </a:prstGeom>
          <a:noFill/>
        </p:spPr>
        <p:txBody>
          <a:bodyPr vert="eaVert" wrap="square">
            <a:spAutoFit/>
          </a:bodyPr>
          <a:lstStyle/>
          <a:p>
            <a:r>
              <a:rPr lang="zh-CN" altLang="en-US" sz="3200" b="1">
                <a:solidFill>
                  <a:schemeClr val="tx1"/>
                </a:solidFill>
                <a:latin typeface="微软雅黑" panose="020b0503020204020204" charset="-122"/>
                <a:ea typeface="微软雅黑"/>
                <a:cs typeface="微软雅黑" panose="020b0503020204020204" charset="-122"/>
              </a:rPr>
              <a:t>阿Q正传</a:t>
            </a:r>
            <a:r>
              <a:rPr lang="zh-CN" altLang="en-US" sz="2800" b="1">
                <a:solidFill>
                  <a:schemeClr val="tx1"/>
                </a:solidFill>
                <a:latin typeface="微软雅黑" panose="020b0503020204020204" charset="-122"/>
                <a:ea typeface="微软雅黑"/>
                <a:cs typeface="微软雅黑" panose="020b0503020204020204" charset="-122"/>
              </a:rPr>
              <a:t>(节选)</a:t>
            </a:r>
            <a:r>
              <a:rPr lang="zh-CN" altLang="en-US" sz="2800">
                <a:solidFill>
                  <a:schemeClr val="tx1"/>
                </a:solidFill>
                <a:latin typeface="华文中宋" panose="02010600040101010101" pitchFamily="2" charset="-122"/>
                <a:ea typeface="华文中宋" panose="02010600040101010101" pitchFamily="2" charset="-122"/>
              </a:rPr>
              <a:t> </a:t>
            </a:r>
            <a:endParaRPr lang="zh-CN" altLang="en-US" sz="2800">
              <a:solidFill>
                <a:schemeClr val="tx1"/>
              </a:solidFill>
              <a:latin typeface="华文中宋" panose="02010600040101010101" pitchFamily="2" charset="-122"/>
              <a:ea typeface="华文中宋" panose="02010600040101010101" pitchFamily="2" charset="-122"/>
            </a:endParaRPr>
          </a:p>
        </p:txBody>
      </p:sp>
      <p:sp>
        <p:nvSpPr>
          <p:cNvPr id="9" name="文本框 8" title=""/>
          <p:cNvSpPr txBox="1"/>
          <p:nvPr>
            <p:custDataLst>
              <p:tags r:id="rId5"/>
            </p:custDataLst>
          </p:nvPr>
        </p:nvSpPr>
        <p:spPr>
          <a:xfrm>
            <a:off x="1633109" y="1317359"/>
            <a:ext cx="613410" cy="2427647"/>
          </a:xfrm>
          <a:prstGeom prst="rect">
            <a:avLst/>
          </a:prstGeom>
          <a:solidFill>
            <a:schemeClr val="bg2"/>
          </a:solidFill>
          <a:ln>
            <a:noFill/>
          </a:ln>
        </p:spPr>
        <p:txBody>
          <a:bodyPr vert="eaVert" wrap="square" anchor="ctr">
            <a:spAutoFit/>
          </a:bodyPr>
          <a:lstStyle/>
          <a:p>
            <a:pPr algn="ctr"/>
            <a:r>
              <a:rPr lang="zh-CN" altLang="en-US" sz="2800" b="1">
                <a:solidFill>
                  <a:schemeClr val="tx1"/>
                </a:solidFill>
                <a:latin typeface="微软雅黑" panose="020b0503020204020204" charset="-122"/>
                <a:ea typeface="微软雅黑"/>
              </a:rPr>
              <a:t>优胜记略</a:t>
            </a:r>
            <a:endParaRPr lang="zh-CN" altLang="en-US" sz="2800" b="1">
              <a:solidFill>
                <a:schemeClr val="tx1"/>
              </a:solidFill>
              <a:latin typeface="微软雅黑" panose="020b0503020204020204" charset="-122"/>
              <a:ea typeface="微软雅黑"/>
            </a:endParaRPr>
          </a:p>
        </p:txBody>
      </p:sp>
      <p:sp>
        <p:nvSpPr>
          <p:cNvPr id="10" name="文本框 9" title=""/>
          <p:cNvSpPr txBox="1"/>
          <p:nvPr>
            <p:custDataLst>
              <p:tags r:id="rId6"/>
            </p:custDataLst>
          </p:nvPr>
        </p:nvSpPr>
        <p:spPr>
          <a:xfrm>
            <a:off x="1633108" y="3941499"/>
            <a:ext cx="613410" cy="2404150"/>
          </a:xfrm>
          <a:prstGeom prst="rect">
            <a:avLst/>
          </a:prstGeom>
          <a:solidFill>
            <a:schemeClr val="bg2"/>
          </a:solidFill>
          <a:ln>
            <a:noFill/>
          </a:ln>
        </p:spPr>
        <p:txBody>
          <a:bodyPr vert="eaVert" wrap="square" anchor="ctr">
            <a:spAutoFit/>
          </a:bodyPr>
          <a:lstStyle/>
          <a:p>
            <a:pPr algn="ctr"/>
            <a:r>
              <a:rPr lang="zh-CN" altLang="en-US" sz="2800" b="1">
                <a:solidFill>
                  <a:schemeClr val="tx1"/>
                </a:solidFill>
                <a:latin typeface="微软雅黑" panose="020b0503020204020204" charset="-122"/>
                <a:ea typeface="微软雅黑"/>
              </a:rPr>
              <a:t>续优胜记略</a:t>
            </a:r>
            <a:endParaRPr lang="zh-CN" altLang="en-US" sz="2800" b="1">
              <a:solidFill>
                <a:schemeClr val="tx1"/>
              </a:solidFill>
              <a:latin typeface="微软雅黑" panose="020b0503020204020204" charset="-122"/>
              <a:ea typeface="微软雅黑"/>
            </a:endParaRPr>
          </a:p>
        </p:txBody>
      </p:sp>
      <p:sp>
        <p:nvSpPr>
          <p:cNvPr id="12" name="文本框 11" title=""/>
          <p:cNvSpPr txBox="1"/>
          <p:nvPr>
            <p:custDataLst>
              <p:tags r:id="rId7"/>
            </p:custDataLst>
          </p:nvPr>
        </p:nvSpPr>
        <p:spPr>
          <a:xfrm>
            <a:off x="2507460" y="1369068"/>
            <a:ext cx="1403833" cy="521970"/>
          </a:xfrm>
          <a:prstGeom prst="rect">
            <a:avLst/>
          </a:prstGeom>
          <a:solidFill>
            <a:schemeClr val="bg1"/>
          </a:solidFill>
          <a:ln>
            <a:solidFill>
              <a:srgbClr val="950606"/>
            </a:solidFill>
          </a:ln>
        </p:spPr>
        <p:txBody>
          <a:bodyPr wrap="square">
            <a:spAutoFit/>
          </a:bodyPr>
          <a:lstStyle/>
          <a:p>
            <a:pPr algn="ctr"/>
            <a:r>
              <a:rPr lang="zh-CN" altLang="en-US" sz="2800" b="1">
                <a:latin typeface="微软雅黑" panose="020b0503020204020204" charset="-122"/>
                <a:ea typeface="微软雅黑"/>
              </a:rPr>
              <a:t>先前阔</a:t>
            </a:r>
            <a:endParaRPr lang="zh-CN" altLang="en-US" sz="2800" b="1">
              <a:latin typeface="微软雅黑" panose="020b0503020204020204" charset="-122"/>
              <a:ea typeface="微软雅黑"/>
            </a:endParaRPr>
          </a:p>
        </p:txBody>
      </p:sp>
      <p:sp>
        <p:nvSpPr>
          <p:cNvPr id="13" name="文本框 12" title=""/>
          <p:cNvSpPr txBox="1"/>
          <p:nvPr>
            <p:custDataLst>
              <p:tags r:id="rId8"/>
            </p:custDataLst>
          </p:nvPr>
        </p:nvSpPr>
        <p:spPr>
          <a:xfrm>
            <a:off x="3995767" y="1356951"/>
            <a:ext cx="1517661" cy="521970"/>
          </a:xfrm>
          <a:prstGeom prst="rect">
            <a:avLst/>
          </a:prstGeom>
          <a:solidFill>
            <a:schemeClr val="bg1"/>
          </a:solidFill>
          <a:ln>
            <a:solidFill>
              <a:srgbClr val="950606"/>
            </a:solidFill>
          </a:ln>
        </p:spPr>
        <p:txBody>
          <a:bodyPr wrap="square">
            <a:spAutoFit/>
          </a:bodyPr>
          <a:lstStyle/>
          <a:p>
            <a:pPr algn="ctr"/>
            <a:r>
              <a:rPr lang="zh-CN" altLang="en-US" sz="2800" b="1">
                <a:latin typeface="微软雅黑" panose="020b0503020204020204" charset="-122"/>
                <a:ea typeface="微软雅黑"/>
              </a:rPr>
              <a:t>真能做</a:t>
            </a:r>
            <a:endParaRPr lang="zh-CN" altLang="en-US" sz="2800"/>
          </a:p>
        </p:txBody>
      </p:sp>
      <p:sp>
        <p:nvSpPr>
          <p:cNvPr id="14" name="文本框 13" title=""/>
          <p:cNvSpPr txBox="1"/>
          <p:nvPr>
            <p:custDataLst>
              <p:tags r:id="rId9"/>
            </p:custDataLst>
          </p:nvPr>
        </p:nvSpPr>
        <p:spPr>
          <a:xfrm>
            <a:off x="5596626" y="1369068"/>
            <a:ext cx="1403833" cy="521970"/>
          </a:xfrm>
          <a:prstGeom prst="rect">
            <a:avLst/>
          </a:prstGeom>
          <a:solidFill>
            <a:schemeClr val="bg1"/>
          </a:solidFill>
          <a:ln>
            <a:solidFill>
              <a:srgbClr val="950606"/>
            </a:solidFill>
          </a:ln>
        </p:spPr>
        <p:txBody>
          <a:bodyPr wrap="square">
            <a:spAutoFit/>
          </a:bodyPr>
          <a:lstStyle/>
          <a:p>
            <a:pPr algn="ctr"/>
            <a:r>
              <a:rPr lang="zh-CN" altLang="en-US" sz="2800" b="1">
                <a:latin typeface="微软雅黑" panose="020b0503020204020204" charset="-122"/>
                <a:ea typeface="微软雅黑"/>
              </a:rPr>
              <a:t>见识多</a:t>
            </a:r>
            <a:endParaRPr lang="zh-CN" altLang="en-US" sz="2800"/>
          </a:p>
        </p:txBody>
      </p:sp>
      <p:sp>
        <p:nvSpPr>
          <p:cNvPr id="15" name="文本框 14" title=""/>
          <p:cNvSpPr txBox="1"/>
          <p:nvPr>
            <p:custDataLst>
              <p:tags r:id="rId10"/>
            </p:custDataLst>
          </p:nvPr>
        </p:nvSpPr>
        <p:spPr>
          <a:xfrm>
            <a:off x="2507459" y="1993741"/>
            <a:ext cx="4492999"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光荣的癞头疮</a:t>
            </a:r>
            <a:endParaRPr lang="zh-CN" altLang="en-US" sz="2800" b="1">
              <a:latin typeface="微软雅黑" panose="020b0503020204020204" charset="-122"/>
              <a:ea typeface="微软雅黑"/>
            </a:endParaRPr>
          </a:p>
        </p:txBody>
      </p:sp>
      <p:sp>
        <p:nvSpPr>
          <p:cNvPr id="16" name="文本框 15" title=""/>
          <p:cNvSpPr txBox="1"/>
          <p:nvPr>
            <p:custDataLst>
              <p:tags r:id="rId11"/>
            </p:custDataLst>
          </p:nvPr>
        </p:nvSpPr>
        <p:spPr>
          <a:xfrm>
            <a:off x="2507458" y="2575664"/>
            <a:ext cx="4492999"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挨打的荣耀</a:t>
            </a:r>
            <a:endParaRPr lang="zh-CN" altLang="en-US" sz="2800" b="1">
              <a:latin typeface="微软雅黑" panose="020b0503020204020204" charset="-122"/>
              <a:ea typeface="微软雅黑"/>
            </a:endParaRPr>
          </a:p>
        </p:txBody>
      </p:sp>
      <p:sp>
        <p:nvSpPr>
          <p:cNvPr id="17" name="文本框 16" title=""/>
          <p:cNvSpPr txBox="1"/>
          <p:nvPr>
            <p:custDataLst>
              <p:tags r:id="rId12"/>
            </p:custDataLst>
          </p:nvPr>
        </p:nvSpPr>
        <p:spPr>
          <a:xfrm>
            <a:off x="2507458" y="3225634"/>
            <a:ext cx="4492999"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痛苦的转移</a:t>
            </a:r>
            <a:endParaRPr lang="zh-CN" altLang="en-US" sz="2800" b="1">
              <a:latin typeface="微软雅黑" panose="020b0503020204020204" charset="-122"/>
              <a:ea typeface="微软雅黑"/>
            </a:endParaRPr>
          </a:p>
        </p:txBody>
      </p:sp>
      <p:sp>
        <p:nvSpPr>
          <p:cNvPr id="18" name="文本框 17" title=""/>
          <p:cNvSpPr txBox="1"/>
          <p:nvPr>
            <p:custDataLst>
              <p:tags r:id="rId13"/>
            </p:custDataLst>
          </p:nvPr>
        </p:nvSpPr>
        <p:spPr>
          <a:xfrm>
            <a:off x="2470583" y="3932360"/>
            <a:ext cx="1469486" cy="1680187"/>
          </a:xfrm>
          <a:prstGeom prst="rect">
            <a:avLst/>
          </a:prstGeom>
          <a:solidFill>
            <a:schemeClr val="bg2"/>
          </a:solidFill>
        </p:spPr>
        <p:txBody>
          <a:bodyPr wrap="square" lIns="91423" tIns="45711" rIns="179966" bIns="45711" anchor="ctr">
            <a:noAutofit/>
          </a:bodyPr>
          <a:lstStyle/>
          <a:p>
            <a:pPr algn="ctr"/>
            <a:r>
              <a:rPr lang="zh-CN" altLang="en-US" sz="2800" b="1">
                <a:solidFill>
                  <a:schemeClr val="tx1"/>
                </a:solidFill>
                <a:latin typeface="微软雅黑" panose="020b0503020204020204" charset="-122"/>
                <a:ea typeface="微软雅黑"/>
              </a:rPr>
              <a:t>怕硬篇</a:t>
            </a:r>
            <a:endParaRPr lang="zh-CN" altLang="en-US" sz="2800" b="1">
              <a:solidFill>
                <a:schemeClr val="tx1"/>
              </a:solidFill>
              <a:latin typeface="微软雅黑" panose="020b0503020204020204" charset="-122"/>
              <a:ea typeface="微软雅黑"/>
            </a:endParaRPr>
          </a:p>
        </p:txBody>
      </p:sp>
      <p:sp>
        <p:nvSpPr>
          <p:cNvPr id="19" name="文本框 18" title=""/>
          <p:cNvSpPr txBox="1"/>
          <p:nvPr>
            <p:custDataLst>
              <p:tags r:id="rId14"/>
            </p:custDataLst>
          </p:nvPr>
        </p:nvSpPr>
        <p:spPr>
          <a:xfrm>
            <a:off x="2470582" y="5727997"/>
            <a:ext cx="1440710" cy="589717"/>
          </a:xfrm>
          <a:prstGeom prst="rect">
            <a:avLst/>
          </a:prstGeom>
          <a:solidFill>
            <a:schemeClr val="bg2"/>
          </a:solidFill>
        </p:spPr>
        <p:txBody>
          <a:bodyPr wrap="square" anchor="ctr">
            <a:noAutofit/>
          </a:bodyPr>
          <a:lstStyle/>
          <a:p>
            <a:pPr algn="ctr"/>
            <a:r>
              <a:rPr lang="zh-CN" altLang="en-US" sz="2800" b="1">
                <a:solidFill>
                  <a:schemeClr val="tx1"/>
                </a:solidFill>
                <a:latin typeface="微软雅黑" panose="020b0503020204020204" charset="-122"/>
                <a:ea typeface="微软雅黑"/>
              </a:rPr>
              <a:t>欺人篇</a:t>
            </a:r>
            <a:endParaRPr lang="zh-CN" altLang="en-US" sz="2800" b="1">
              <a:solidFill>
                <a:schemeClr val="tx1"/>
              </a:solidFill>
              <a:latin typeface="微软雅黑" panose="020b0503020204020204" charset="-122"/>
              <a:ea typeface="微软雅黑"/>
            </a:endParaRPr>
          </a:p>
        </p:txBody>
      </p:sp>
      <p:sp>
        <p:nvSpPr>
          <p:cNvPr id="24" name="文本框 23" title=""/>
          <p:cNvSpPr txBox="1"/>
          <p:nvPr>
            <p:custDataLst>
              <p:tags r:id="rId15"/>
            </p:custDataLst>
          </p:nvPr>
        </p:nvSpPr>
        <p:spPr>
          <a:xfrm>
            <a:off x="7083655" y="1393910"/>
            <a:ext cx="1913403" cy="2351098"/>
          </a:xfrm>
          <a:prstGeom prst="rect">
            <a:avLst/>
          </a:prstGeom>
          <a:solidFill>
            <a:schemeClr val="bg2"/>
          </a:solidFill>
        </p:spPr>
        <p:txBody>
          <a:bodyPr wrap="square" lIns="179966" tIns="45711" rIns="91423" bIns="45711" anchor="ctr">
            <a:noAutofit/>
          </a:bodyPr>
          <a:lstStyle/>
          <a:p>
            <a:r>
              <a:rPr lang="zh-CN" altLang="en-US" sz="2800" b="1">
                <a:solidFill>
                  <a:schemeClr val="tx1"/>
                </a:solidFill>
                <a:latin typeface="微软雅黑" panose="020b0503020204020204" charset="-122"/>
                <a:ea typeface="微软雅黑"/>
              </a:rPr>
              <a:t>麻木、愚昧、落后、无赖的奴才相</a:t>
            </a:r>
            <a:endParaRPr lang="zh-CN" altLang="en-US" sz="2800" b="1">
              <a:solidFill>
                <a:schemeClr val="tx1"/>
              </a:solidFill>
              <a:latin typeface="微软雅黑" panose="020b0503020204020204" charset="-122"/>
              <a:ea typeface="微软雅黑"/>
            </a:endParaRPr>
          </a:p>
        </p:txBody>
      </p:sp>
      <p:sp>
        <p:nvSpPr>
          <p:cNvPr id="25" name="文本框 24" title=""/>
          <p:cNvSpPr txBox="1"/>
          <p:nvPr>
            <p:custDataLst>
              <p:tags r:id="rId16"/>
            </p:custDataLst>
          </p:nvPr>
        </p:nvSpPr>
        <p:spPr>
          <a:xfrm>
            <a:off x="9116695" y="1393825"/>
            <a:ext cx="1294765" cy="2351405"/>
          </a:xfrm>
          <a:prstGeom prst="rect">
            <a:avLst/>
          </a:prstGeom>
          <a:noFill/>
        </p:spPr>
        <p:txBody>
          <a:bodyPr vert="eaVert" wrap="square" lIns="179966" tIns="45711" rIns="91423" bIns="45711">
            <a:noAutofit/>
          </a:bodyPr>
          <a:lstStyle/>
          <a:p>
            <a:r>
              <a:rPr lang="zh-CN" altLang="en-US" sz="2800" b="1">
                <a:latin typeface="+mn-ea"/>
              </a:rPr>
              <a:t>精神胜利法乃</a:t>
            </a:r>
            <a:r>
              <a:rPr lang="en-US" altLang="zh-CN" sz="2800" b="1">
                <a:latin typeface="+mn-ea"/>
              </a:rPr>
              <a:t>   </a:t>
            </a:r>
            <a:r>
              <a:rPr lang="zh-CN" altLang="en-US" sz="3200" b="1">
                <a:solidFill>
                  <a:srgbClr val="FF0000"/>
                </a:solidFill>
                <a:latin typeface="+mn-ea"/>
              </a:rPr>
              <a:t>立身法宝</a:t>
            </a:r>
            <a:endParaRPr lang="zh-CN" altLang="en-US" sz="3200" b="1">
              <a:solidFill>
                <a:srgbClr val="FF0000"/>
              </a:solidFill>
              <a:latin typeface="+mn-ea"/>
            </a:endParaRPr>
          </a:p>
        </p:txBody>
      </p:sp>
      <p:sp>
        <p:nvSpPr>
          <p:cNvPr id="28" name="文本框 27" title=""/>
          <p:cNvSpPr txBox="1"/>
          <p:nvPr>
            <p:custDataLst>
              <p:tags r:id="rId17"/>
            </p:custDataLst>
          </p:nvPr>
        </p:nvSpPr>
        <p:spPr>
          <a:xfrm>
            <a:off x="3985854" y="3959900"/>
            <a:ext cx="4975474"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赵太爷的巴掌→更荣耀得意</a:t>
            </a:r>
            <a:endParaRPr lang="zh-CN" altLang="en-US" sz="2700">
              <a:latin typeface="宋体" panose="02010600030101010101" pitchFamily="2" charset="-122"/>
              <a:ea typeface="宋体" panose="02010600030101010101" pitchFamily="2" charset="-122"/>
            </a:endParaRPr>
          </a:p>
        </p:txBody>
      </p:sp>
      <p:sp>
        <p:nvSpPr>
          <p:cNvPr id="29" name="文本框 28" title=""/>
          <p:cNvSpPr txBox="1"/>
          <p:nvPr>
            <p:custDataLst>
              <p:tags r:id="rId18"/>
            </p:custDataLst>
          </p:nvPr>
        </p:nvSpPr>
        <p:spPr>
          <a:xfrm>
            <a:off x="3985854" y="4540047"/>
            <a:ext cx="4975474"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王胡的碰墙→意外灭威风</a:t>
            </a:r>
            <a:endParaRPr lang="zh-CN" altLang="en-US" sz="2800" b="1">
              <a:latin typeface="微软雅黑" panose="020b0503020204020204" charset="-122"/>
              <a:ea typeface="微软雅黑"/>
            </a:endParaRPr>
          </a:p>
        </p:txBody>
      </p:sp>
      <p:sp>
        <p:nvSpPr>
          <p:cNvPr id="30" name="文本框 29" title=""/>
          <p:cNvSpPr txBox="1"/>
          <p:nvPr>
            <p:custDataLst>
              <p:tags r:id="rId19"/>
            </p:custDataLst>
          </p:nvPr>
        </p:nvSpPr>
        <p:spPr>
          <a:xfrm>
            <a:off x="3985855" y="5120195"/>
            <a:ext cx="4975475"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假洋鬼子的哭丧棒→轻松高兴</a:t>
            </a:r>
            <a:endParaRPr lang="zh-CN" altLang="en-US" sz="2800" b="1">
              <a:latin typeface="微软雅黑" panose="020b0503020204020204" charset="-122"/>
              <a:ea typeface="微软雅黑"/>
            </a:endParaRPr>
          </a:p>
        </p:txBody>
      </p:sp>
      <p:sp>
        <p:nvSpPr>
          <p:cNvPr id="31" name="文本框 30" title=""/>
          <p:cNvSpPr txBox="1"/>
          <p:nvPr>
            <p:custDataLst>
              <p:tags r:id="rId20"/>
            </p:custDataLst>
          </p:nvPr>
        </p:nvSpPr>
        <p:spPr>
          <a:xfrm>
            <a:off x="3985855" y="5789948"/>
            <a:ext cx="4975475" cy="521970"/>
          </a:xfrm>
          <a:prstGeom prst="rect">
            <a:avLst/>
          </a:prstGeom>
          <a:solidFill>
            <a:schemeClr val="bg1"/>
          </a:solidFill>
          <a:ln>
            <a:solidFill>
              <a:srgbClr val="950606"/>
            </a:solidFill>
          </a:ln>
        </p:spPr>
        <p:txBody>
          <a:bodyPr wrap="square">
            <a:spAutoFit/>
          </a:bodyPr>
          <a:lstStyle/>
          <a:p>
            <a:r>
              <a:rPr lang="zh-CN" altLang="en-US" sz="2800" b="1">
                <a:latin typeface="微软雅黑" panose="020b0503020204020204" charset="-122"/>
                <a:ea typeface="微软雅黑"/>
              </a:rPr>
              <a:t>调戏小尼姑→更轻松得意</a:t>
            </a:r>
            <a:endParaRPr lang="zh-CN" altLang="en-US" sz="2800" b="1">
              <a:latin typeface="微软雅黑" panose="020b0503020204020204" charset="-122"/>
              <a:ea typeface="微软雅黑"/>
            </a:endParaRPr>
          </a:p>
        </p:txBody>
      </p:sp>
      <p:sp>
        <p:nvSpPr>
          <p:cNvPr id="32" name="文本框 31" title=""/>
          <p:cNvSpPr txBox="1"/>
          <p:nvPr>
            <p:custDataLst>
              <p:tags r:id="rId21"/>
            </p:custDataLst>
          </p:nvPr>
        </p:nvSpPr>
        <p:spPr>
          <a:xfrm>
            <a:off x="9387496" y="3994407"/>
            <a:ext cx="1135655" cy="2351097"/>
          </a:xfrm>
          <a:prstGeom prst="rect">
            <a:avLst/>
          </a:prstGeom>
          <a:noFill/>
        </p:spPr>
        <p:txBody>
          <a:bodyPr vert="eaVert" wrap="square" lIns="179966" tIns="45711" rIns="91423" bIns="45711">
            <a:noAutofit/>
          </a:bodyPr>
          <a:lstStyle/>
          <a:p>
            <a:r>
              <a:rPr lang="zh-CN" altLang="en-US" sz="2800" b="1">
                <a:latin typeface="+mn-ea"/>
              </a:rPr>
              <a:t>精神胜利法乃</a:t>
            </a:r>
            <a:r>
              <a:rPr lang="zh-CN" altLang="en-US" sz="3200" b="1">
                <a:solidFill>
                  <a:srgbClr val="FF0000"/>
                </a:solidFill>
                <a:latin typeface="+mn-ea"/>
              </a:rPr>
              <a:t>快乐之道</a:t>
            </a:r>
            <a:endParaRPr lang="zh-CN" altLang="en-US" sz="3200" b="1">
              <a:solidFill>
                <a:srgbClr val="FF0000"/>
              </a:solidFill>
              <a:latin typeface="+mn-ea"/>
            </a:endParaRPr>
          </a:p>
        </p:txBody>
      </p:sp>
      <p:sp>
        <p:nvSpPr>
          <p:cNvPr id="2" name="文本占位符 1" title=""/>
          <p:cNvSpPr>
            <a:spLocks noGrp="1"/>
          </p:cNvSpPr>
          <p:nvPr>
            <p:ph type="body" sz="quarter" idx="10"/>
            <p:custDataLst>
              <p:tags r:id="rId22"/>
            </p:custDataLst>
          </p:nvPr>
        </p:nvSpPr>
        <p:spPr>
          <a:xfrm>
            <a:off x="4688205" y="374015"/>
            <a:ext cx="2254250" cy="758825"/>
          </a:xfrm>
          <a:gradFill>
            <a:gsLst>
              <a:gs pos="100000">
                <a:srgbClr val="EEC988"/>
              </a:gs>
              <a:gs pos="0">
                <a:srgbClr val="CB954D"/>
              </a:gs>
            </a:gsLst>
            <a:lin scaled="1"/>
          </a:gradFill>
          <a:ln w="19050">
            <a:solidFill>
              <a:srgbClr val="7030A0"/>
            </a:solidFill>
          </a:ln>
        </p:spPr>
        <p:txBody>
          <a:bodyPr vert="horz" wrap="square" lIns="91440" tIns="45720" rIns="91440" bIns="45720" rtlCol="0" anchor="ctr" anchorCtr="0">
            <a:normAutofit fontScale="90000"/>
          </a:bodyPr>
          <a:lstStyle/>
          <a:p>
            <a:pPr marL="0" lvl="0" algn="l">
              <a:lnSpc>
                <a:spcPct val="100000"/>
              </a:lnSpc>
              <a:buClrTx/>
              <a:buSzTx/>
              <a:buFontTx/>
              <a:buNone/>
            </a:pPr>
            <a:r>
              <a:rPr lang="zh-CN" altLang="en-US" sz="4000" b="1" spc="300">
                <a:solidFill>
                  <a:srgbClr val="4537F9"/>
                </a:solidFill>
                <a:latin typeface="微软雅黑" panose="020b0503020204020204" charset="-122"/>
                <a:ea typeface="微软雅黑"/>
                <a:cs typeface="微软雅黑" panose="020b0503020204020204" charset="-122"/>
                <a:sym typeface="宋体" panose="02010600030101010101" pitchFamily="2" charset="-122"/>
              </a:rPr>
              <a:t>内容归纳</a:t>
            </a:r>
            <a:endParaRPr lang="zh-CN" altLang="en-US" sz="4000" b="1" spc="300">
              <a:solidFill>
                <a:srgbClr val="4537F9"/>
              </a:solidFill>
              <a:latin typeface="微软雅黑" panose="020b0503020204020204" charset="-122"/>
              <a:ea typeface="微软雅黑"/>
              <a:cs typeface="微软雅黑" panose="020b0503020204020204" charset="-122"/>
              <a:sym typeface="宋体" panose="02010600030101010101" pitchFamily="2" charset="-122"/>
            </a:endParaRPr>
          </a:p>
        </p:txBody>
      </p:sp>
    </p:spTree>
    <p:custDataLst>
      <p:tags r:id="rId2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4" grpId="0" animBg="1"/>
      <p:bldP spid="25" grpId="0"/>
      <p:bldP spid="32"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90525" y="280035"/>
            <a:ext cx="5960745" cy="521970"/>
          </a:xfrm>
          <a:prstGeom prst="rect">
            <a:avLst/>
          </a:prstGeom>
          <a:noFill/>
          <a:ln>
            <a:solidFill>
              <a:srgbClr val="FF0000"/>
            </a:solidFill>
          </a:ln>
        </p:spPr>
        <p:txBody>
          <a:bodyPr wrap="square" rtlCol="0">
            <a:spAutoFit/>
          </a:body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任务五：扩展探究</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800" b="1" spc="300">
                <a:solidFill>
                  <a:srgbClr val="FF0000"/>
                </a:solidFill>
                <a:uFillTx/>
                <a:latin typeface="宋体" panose="02010600030101010101" pitchFamily="2" charset="-122"/>
                <a:ea typeface="宋体" panose="02010600030101010101" pitchFamily="2" charset="-122"/>
                <a:cs typeface="宋体" panose="02010600030101010101" pitchFamily="2" charset="-122"/>
                <a:sym typeface="+mn-ea"/>
              </a:rPr>
              <a:t>对接现实</a:t>
            </a:r>
            <a:endParaRPr lang="zh-CN" altLang="en-US" sz="2800" b="1" spc="300">
              <a:solidFill>
                <a:srgbClr val="FF0000"/>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文本框 3" title=""/>
          <p:cNvSpPr txBox="1"/>
          <p:nvPr>
            <p:custDataLst>
              <p:tags r:id="rId4"/>
            </p:custDataLst>
          </p:nvPr>
        </p:nvSpPr>
        <p:spPr>
          <a:xfrm>
            <a:off x="548005" y="802005"/>
            <a:ext cx="10227310" cy="521970"/>
          </a:xfrm>
          <a:prstGeom prst="rect">
            <a:avLst/>
          </a:prstGeom>
          <a:noFill/>
        </p:spPr>
        <p:txBody>
          <a:bodyPr wrap="square" rtlCol="0">
            <a:spAutoFit/>
          </a:bodyPr>
          <a:lstStyle/>
          <a:p>
            <a:r>
              <a:rPr lang="zh-CN" altLang="en-US" sz="28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探究</a:t>
            </a:r>
            <a:r>
              <a:rPr lang="en-US" altLang="zh-CN" sz="28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b="1">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：立足于现实，</a:t>
            </a:r>
            <a:r>
              <a:rPr lang="zh-CN" altLang="en-US" sz="2800" b="1" spc="30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你怎么看待这种“阿Q精神胜利法”？</a:t>
            </a:r>
            <a:endParaRPr lang="zh-CN" altLang="en-US" sz="2800" b="1" spc="30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Title 6" title=""/>
          <p:cNvSpPr txBox="1"/>
          <p:nvPr>
            <p:custDataLst>
              <p:tags r:id="rId5"/>
            </p:custDataLst>
          </p:nvPr>
        </p:nvSpPr>
        <p:spPr>
          <a:xfrm>
            <a:off x="306705" y="1569085"/>
            <a:ext cx="11578590" cy="4904740"/>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just" fontAlgn="ctr">
              <a:lnSpc>
                <a:spcPct val="100000"/>
              </a:lnSpc>
              <a:spcBef>
                <a:spcPct val="0"/>
              </a:spcBef>
              <a:spcAft>
                <a:spcPct val="0"/>
              </a:spcAft>
              <a:buSzTx/>
              <a:buFont typeface="Wingdings" panose="05000000000000000000" charset="0"/>
              <a:buChar char="l"/>
            </a:pPr>
            <a:r>
              <a:rPr lang="zh-CN" altLang="zh-CN" sz="3200" b="1" spc="180">
                <a:ln w="3175">
                  <a:noFill/>
                  <a:prstDash val="dash"/>
                </a:ln>
                <a:solidFill>
                  <a:srgbClr val="FF0000"/>
                </a:solidFill>
                <a:latin typeface="黑体" panose="02010609060101010101" charset="-122"/>
                <a:ea typeface="黑体" panose="02010609060101010101" charset="-122"/>
                <a:cs typeface="黑体" panose="02010609060101010101" charset="-122"/>
              </a:rPr>
              <a:t>积极性：</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rPr>
              <a:t>“精神胜利法”是处于无奈之中的“人”的一种几乎是无可非议的选择，精神胜利法可以缓解人们精神上的压力，保持自我内心的平衡。</a:t>
            </a:r>
            <a:endPar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endParaRPr>
          </a:p>
          <a:p>
            <a:pPr lvl="0" indent="0" algn="just" fontAlgn="ctr">
              <a:lnSpc>
                <a:spcPct val="100000"/>
              </a:lnSpc>
              <a:spcBef>
                <a:spcPct val="0"/>
              </a:spcBef>
              <a:spcAft>
                <a:spcPct val="0"/>
              </a:spcAft>
              <a:buSzTx/>
              <a:buFont typeface="Wingdings" panose="05000000000000000000" charset="0"/>
              <a:buChar char="l"/>
            </a:pPr>
            <a:r>
              <a:rPr lang="zh-CN" altLang="zh-CN" sz="3200" b="1" spc="180">
                <a:ln w="3175">
                  <a:noFill/>
                  <a:prstDash val="dash"/>
                </a:ln>
                <a:solidFill>
                  <a:srgbClr val="FF0000"/>
                </a:solidFill>
                <a:latin typeface="黑体" panose="02010609060101010101" charset="-122"/>
                <a:ea typeface="黑体" panose="02010609060101010101" charset="-122"/>
                <a:cs typeface="黑体" panose="02010609060101010101" charset="-122"/>
              </a:rPr>
              <a:t>消极性：</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rPr>
              <a:t>但这种调节应该是适度的</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sym typeface="+mn-ea"/>
              </a:rPr>
              <a:t>，阿Q的精神胜利法是被动适应方式，即“在无法改变自身实际社会</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rPr>
              <a:t>地位的时候，以被动忍耐的方式适应被压迫、被蹂躏的悲惨处境”。</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sym typeface="+mn-ea"/>
              </a:rPr>
              <a:t>偶一为之，并不可怕；陷在其中而不能自拔，忘却了实际的战斗，甚至构成一个人的行为方式和本质属性，则只能驱人走向毁灭之途。</a:t>
            </a:r>
            <a:endPar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endParaRPr>
          </a:p>
          <a:p>
            <a:pPr lvl="0" indent="0" algn="just" fontAlgn="ctr">
              <a:lnSpc>
                <a:spcPct val="100000"/>
              </a:lnSpc>
              <a:spcBef>
                <a:spcPct val="0"/>
              </a:spcBef>
              <a:spcAft>
                <a:spcPct val="0"/>
              </a:spcAft>
              <a:buSzTx/>
              <a:buFont typeface="Wingdings" panose="05000000000000000000" charset="0"/>
              <a:buChar char="l"/>
            </a:pPr>
            <a:r>
              <a:rPr lang="zh-CN" altLang="zh-CN" sz="3200" b="1" spc="180">
                <a:ln w="3175">
                  <a:noFill/>
                  <a:prstDash val="dash"/>
                </a:ln>
                <a:solidFill>
                  <a:srgbClr val="FF0000"/>
                </a:solidFill>
                <a:latin typeface="黑体" panose="02010609060101010101" charset="-122"/>
                <a:ea typeface="黑体" panose="02010609060101010101" charset="-122"/>
                <a:cs typeface="黑体" panose="02010609060101010101" charset="-122"/>
              </a:rPr>
              <a:t>正确做法：</a:t>
            </a:r>
            <a:r>
              <a:rPr lang="zh-CN" altLang="zh-CN" sz="3200" b="1" spc="180">
                <a:ln w="3175">
                  <a:noFill/>
                  <a:prstDash val="dash"/>
                </a:ln>
                <a:solidFill>
                  <a:schemeClr val="tx1"/>
                </a:solidFill>
                <a:latin typeface="黑体" panose="02010609060101010101" charset="-122"/>
                <a:ea typeface="黑体" panose="02010609060101010101" charset="-122"/>
                <a:cs typeface="黑体" panose="02010609060101010101" charset="-122"/>
              </a:rPr>
              <a:t>对于失败，我们不能苟且，不能容忍，应该作出抗争，以求得实际的胜利。</a:t>
            </a:r>
            <a:r>
              <a:rPr lang="zh-CN" altLang="zh-CN" sz="2800" b="1" spc="180">
                <a:ln w="3175">
                  <a:noFill/>
                  <a:prstDash val="dash"/>
                </a:ln>
                <a:solidFill>
                  <a:schemeClr val="tx1"/>
                </a:solidFill>
                <a:latin typeface="黑体" panose="02010609060101010101" charset="-122"/>
                <a:ea typeface="黑体" panose="02010609060101010101" charset="-122"/>
                <a:cs typeface="黑体" panose="02010609060101010101" charset="-122"/>
              </a:rPr>
              <a:t> </a:t>
            </a:r>
            <a:endParaRPr lang="zh-CN" altLang="zh-CN" sz="2800" b="1" spc="180">
              <a:ln w="3175">
                <a:noFill/>
                <a:prstDash val="dash"/>
              </a:ln>
              <a:solidFill>
                <a:schemeClr val="tx1"/>
              </a:solidFill>
              <a:latin typeface="黑体" panose="02010609060101010101" charset="-122"/>
              <a:ea typeface="黑体" panose="02010609060101010101" charset="-122"/>
              <a:cs typeface="黑体" panose="0201060906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文本框 4" title=""/>
          <p:cNvSpPr txBox="1"/>
          <p:nvPr>
            <p:custDataLst>
              <p:tags r:id="rId3"/>
            </p:custDataLst>
          </p:nvPr>
        </p:nvSpPr>
        <p:spPr>
          <a:xfrm>
            <a:off x="471805" y="920750"/>
            <a:ext cx="5464175" cy="521970"/>
          </a:xfrm>
          <a:prstGeom prst="rect">
            <a:avLst/>
          </a:prstGeom>
          <a:noFill/>
        </p:spPr>
        <p:txBody>
          <a:bodyPr wrap="square" rtlCol="0">
            <a:spAutoFit/>
          </a:bodyPr>
          <a:lstStyle/>
          <a:p>
            <a:r>
              <a:rPr lang="zh-CN" altLang="en-US" sz="2800" b="1">
                <a:latin typeface="华文楷体" panose="02010600040101010101" charset="-122"/>
                <a:ea typeface="华文楷体" panose="02010600040101010101" charset="-122"/>
                <a:cs typeface="华文楷体" panose="02010600040101010101" charset="-122"/>
                <a:sym typeface="+mn-ea"/>
              </a:rPr>
              <a:t>小说结尾：</a:t>
            </a:r>
            <a:endParaRPr lang="zh-CN" altLang="en-US" sz="28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6" name="文本框 5" title=""/>
          <p:cNvSpPr txBox="1"/>
          <p:nvPr>
            <p:custDataLst>
              <p:tags r:id="rId4"/>
            </p:custDataLst>
          </p:nvPr>
        </p:nvSpPr>
        <p:spPr>
          <a:xfrm>
            <a:off x="345440" y="1442720"/>
            <a:ext cx="10905490" cy="2061210"/>
          </a:xfrm>
          <a:prstGeom prst="rect">
            <a:avLst/>
          </a:prstGeom>
          <a:noFill/>
        </p:spPr>
        <p:txBody>
          <a:bodyPr wrap="square" rtlCol="0" anchor="t">
            <a:spAutoFit/>
          </a:bodyPr>
          <a:lstStyle/>
          <a:p>
            <a:pPr lvl="0" indent="0" algn="just" eaLnBrk="0" fontAlgn="base" hangingPunct="0">
              <a:spcBef>
                <a:spcPct val="0"/>
              </a:spcBef>
              <a:spcAft>
                <a:spcPct val="0"/>
              </a:spcAft>
            </a:pP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3200" b="1">
                <a:latin typeface="楷体" panose="02010609060101010101" pitchFamily="49" charset="-122"/>
                <a:ea typeface="楷体" panose="02010609060101010101" pitchFamily="49" charset="-122"/>
                <a:cs typeface="楷体" panose="02010609060101010101" pitchFamily="49" charset="-122"/>
                <a:sym typeface="+mn-ea"/>
              </a:rPr>
              <a:t>这断子绝孙的阿</a:t>
            </a:r>
            <a:r>
              <a:rPr lang="en-US" altLang="zh-CN" sz="3200" b="1">
                <a:latin typeface="楷体" panose="02010609060101010101" pitchFamily="49" charset="-122"/>
                <a:ea typeface="楷体" panose="02010609060101010101" pitchFamily="49" charset="-122"/>
                <a:cs typeface="楷体" panose="02010609060101010101" pitchFamily="49" charset="-122"/>
                <a:sym typeface="+mn-ea"/>
              </a:rPr>
              <a:t>Q!</a:t>
            </a:r>
            <a:endParaRPr lang="en-US" altLang="zh-CN" sz="3200" b="1">
              <a:latin typeface="楷体" panose="02010609060101010101" pitchFamily="49" charset="-122"/>
              <a:ea typeface="楷体" panose="02010609060101010101" pitchFamily="49" charset="-122"/>
              <a:cs typeface="楷体" panose="02010609060101010101" pitchFamily="49" charset="-122"/>
              <a:sym typeface="+mn-ea"/>
            </a:endParaRPr>
          </a:p>
          <a:p>
            <a:pPr lvl="0" indent="0" algn="just" eaLnBrk="0" fontAlgn="base" hangingPunct="0">
              <a:spcBef>
                <a:spcPct val="0"/>
              </a:spcBef>
              <a:spcAft>
                <a:spcPct val="0"/>
              </a:spcAft>
            </a:pP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阿</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Q</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死了</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阿</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Q</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虽然没有女人</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但并不如小尼姑骂得断子绝孙了。据考据家的考证说</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阿</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Q</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还是有后代的</a:t>
            </a:r>
            <a:r>
              <a:rPr lang="en-US" altLang="zh-CN"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smtClean="0">
                <a:solidFill>
                  <a:srgbClr val="000000"/>
                </a:solidFill>
                <a:latin typeface="楷体" panose="02010609060101010101" pitchFamily="49" charset="-122"/>
                <a:ea typeface="楷体" panose="02010609060101010101" pitchFamily="49" charset="-122"/>
                <a:cs typeface="楷体" panose="02010609060101010101" pitchFamily="49" charset="-122"/>
                <a:sym typeface="+mn-ea"/>
              </a:rPr>
              <a:t>而且</a:t>
            </a:r>
            <a:r>
              <a:rPr lang="zh-CN" altLang="en-US" sz="3200" b="1" smtClean="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子孙繁多</a:t>
            </a:r>
            <a:r>
              <a:rPr lang="en-US" altLang="zh-CN" sz="3200" b="1" smtClean="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smtClean="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至今不绝。</a:t>
            </a:r>
            <a:r>
              <a:rPr lang="zh-CN" altLang="en-US" sz="3200" b="1" smtClean="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3200" b="1" smtClean="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0722" name="Picture 2" title=""/>
          <p:cNvPicPr>
            <a:picLocks noChangeAspect="1" noChangeArrowheads="1"/>
          </p:cNvPicPr>
          <p:nvPr>
            <p:custDataLst>
              <p:tags r:id="rId6"/>
            </p:custDataLst>
          </p:nvPr>
        </p:nvPicPr>
        <p:blipFill>
          <a:blip r:embed="rId5"/>
          <a:stretch>
            <a:fillRect/>
          </a:stretch>
        </p:blipFill>
        <p:spPr bwMode="auto">
          <a:xfrm>
            <a:off x="6286500" y="3034030"/>
            <a:ext cx="4143375" cy="3744595"/>
          </a:xfrm>
          <a:prstGeom prst="rect">
            <a:avLst/>
          </a:prstGeom>
          <a:noFill/>
        </p:spPr>
      </p:pic>
      <p:sp>
        <p:nvSpPr>
          <p:cNvPr id="3" name="文本框 2" title=""/>
          <p:cNvSpPr txBox="1"/>
          <p:nvPr>
            <p:custDataLst>
              <p:tags r:id="rId7"/>
            </p:custDataLst>
          </p:nvPr>
        </p:nvSpPr>
        <p:spPr>
          <a:xfrm>
            <a:off x="471805" y="247650"/>
            <a:ext cx="6271895" cy="583565"/>
          </a:xfrm>
          <a:prstGeom prst="rect">
            <a:avLst/>
          </a:prstGeom>
          <a:noFill/>
        </p:spPr>
        <p:txBody>
          <a:bodyPr wrap="square" rtlCol="0">
            <a:spAutoFit/>
          </a:bodyPr>
          <a:lstStyle/>
          <a:p>
            <a:r>
              <a:rPr sz="3200" b="1">
                <a:effectLst/>
                <a:latin typeface="宋体" panose="02010600030101010101" pitchFamily="2" charset="-122"/>
                <a:ea typeface="宋体" panose="02010600030101010101" pitchFamily="2" charset="-122"/>
                <a:cs typeface="宋体" panose="02010600030101010101" pitchFamily="2" charset="-122"/>
                <a:sym typeface="+mn-ea"/>
              </a:rPr>
              <a:t>探究</a:t>
            </a:r>
            <a:r>
              <a:rPr lang="en-US" altLang="zh-CN" sz="3200" b="1">
                <a:effectLst/>
                <a:latin typeface="宋体" panose="02010600030101010101" pitchFamily="2" charset="-122"/>
                <a:ea typeface="宋体" panose="02010600030101010101" pitchFamily="2" charset="-122"/>
                <a:cs typeface="宋体" panose="02010600030101010101" pitchFamily="2" charset="-122"/>
                <a:sym typeface="+mn-ea"/>
              </a:rPr>
              <a:t>3</a:t>
            </a:r>
            <a:r>
              <a:rPr sz="3200" b="1">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smtClean="0">
                <a:solidFill>
                  <a:srgbClr val="000000"/>
                </a:solidFill>
                <a:effectLst/>
                <a:latin typeface="宋体" panose="02010600030101010101" pitchFamily="2" charset="-122"/>
                <a:ea typeface="宋体" panose="02010600030101010101" pitchFamily="2" charset="-122"/>
                <a:cs typeface="宋体" panose="02010600030101010101" pitchFamily="2" charset="-122"/>
                <a:sym typeface="+mn-ea"/>
              </a:rPr>
              <a:t>我们周围还有“阿</a:t>
            </a:r>
            <a:r>
              <a:rPr lang="en-US" altLang="zh-CN" sz="3200" b="1" smtClean="0">
                <a:solidFill>
                  <a:srgbClr val="000000"/>
                </a:solidFill>
                <a:effectLst/>
                <a:latin typeface="宋体" panose="02010600030101010101" pitchFamily="2" charset="-122"/>
                <a:ea typeface="宋体" panose="02010600030101010101" pitchFamily="2" charset="-122"/>
                <a:cs typeface="宋体" panose="02010600030101010101" pitchFamily="2" charset="-122"/>
                <a:sym typeface="+mn-ea"/>
              </a:rPr>
              <a:t>Q</a:t>
            </a:r>
            <a:r>
              <a:rPr lang="zh-CN" altLang="en-US" sz="3200" b="1" smtClean="0">
                <a:solidFill>
                  <a:srgbClr val="000000"/>
                </a:solidFill>
                <a:effectLst/>
                <a:latin typeface="宋体" panose="02010600030101010101" pitchFamily="2" charset="-122"/>
                <a:ea typeface="宋体" panose="02010600030101010101" pitchFamily="2" charset="-122"/>
                <a:cs typeface="宋体" panose="02010600030101010101" pitchFamily="2" charset="-122"/>
                <a:sym typeface="+mn-ea"/>
              </a:rPr>
              <a:t>” 吗？</a:t>
            </a:r>
            <a:endParaRPr lang="zh-CN" altLang="en-US" sz="3200"/>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722"/>
                                        </p:tgtEl>
                                        <p:attrNameLst>
                                          <p:attrName>style.visibility</p:attrName>
                                        </p:attrNameLst>
                                      </p:cBhvr>
                                      <p:to>
                                        <p:strVal val="visible"/>
                                      </p:to>
                                    </p:set>
                                    <p:anim calcmode="lin" valueType="num">
                                      <p:cBhvr additive="base">
                                        <p:cTn id="17" dur="500" fill="hold"/>
                                        <p:tgtEl>
                                          <p:spTgt spid="30722"/>
                                        </p:tgtEl>
                                        <p:attrNameLst>
                                          <p:attrName>ppt_x</p:attrName>
                                        </p:attrNameLst>
                                      </p:cBhvr>
                                      <p:tavLst>
                                        <p:tav tm="0">
                                          <p:val>
                                            <p:strVal val="#ppt_x"/>
                                          </p:val>
                                        </p:tav>
                                        <p:tav tm="100000">
                                          <p:val>
                                            <p:strVal val="#ppt_x"/>
                                          </p:val>
                                        </p:tav>
                                      </p:tavLst>
                                    </p:anim>
                                    <p:anim calcmode="lin" valueType="num">
                                      <p:cBhvr additive="base">
                                        <p:cTn id="18" dur="500" fill="hold"/>
                                        <p:tgtEl>
                                          <p:spTgt spid="307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4" name="矩形 3" title="" hidden="1"/>
          <p:cNvSpPr/>
          <p:nvPr>
            <p:custDataLst>
              <p:tags r:id="rId4"/>
            </p:custDataLst>
          </p:nvPr>
        </p:nvSpPr>
        <p:spPr>
          <a:xfrm>
            <a:off x="497225" y="1350085"/>
            <a:ext cx="1402080" cy="681990"/>
          </a:xfrm>
          <a:prstGeom prst="rect">
            <a:avLst/>
          </a:prstGeom>
        </p:spPr>
        <p:txBody>
          <a:bodyPr wrap="none">
            <a:spAutoFit/>
          </a:bodyPr>
          <a:lstStyle/>
          <a:p>
            <a:pPr defTabSz="914400">
              <a:lnSpc>
                <a:spcPct val="120000"/>
              </a:lnSpc>
            </a:pPr>
            <a:r>
              <a:rPr lang="zh-CN" altLang="en-US" sz="3200">
                <a:solidFill>
                  <a:prstClr val="black"/>
                </a:solidFill>
                <a:latin typeface="宋体" panose="02010600030101010101" pitchFamily="2" charset="-122"/>
                <a:ea typeface="宋体" panose="02010600030101010101" pitchFamily="2" charset="-122"/>
                <a:cs typeface="+mn-ea"/>
                <a:sym typeface="宋体" panose="02010600030101010101" pitchFamily="2" charset="-122"/>
              </a:rPr>
              <a:t>政论文</a:t>
            </a:r>
            <a:endParaRPr lang="zh-CN" altLang="en-US" sz="3200">
              <a:solidFill>
                <a:prstClr val="black"/>
              </a:solidFill>
              <a:latin typeface="宋体" panose="02010600030101010101" pitchFamily="2" charset="-122"/>
              <a:ea typeface="宋体" panose="02010600030101010101" pitchFamily="2" charset="-122"/>
              <a:cs typeface="+mn-ea"/>
              <a:sym typeface="宋体" panose="02010600030101010101" pitchFamily="2" charset="-122"/>
            </a:endParaRPr>
          </a:p>
        </p:txBody>
      </p:sp>
      <p:sp>
        <p:nvSpPr>
          <p:cNvPr id="23" name="Rectangle 2" title=""/>
          <p:cNvSpPr txBox="1">
            <a:spLocks noChangeArrowheads="1"/>
          </p:cNvSpPr>
          <p:nvPr>
            <p:custDataLst>
              <p:tags r:id="rId5"/>
            </p:custDataLst>
          </p:nvPr>
        </p:nvSpPr>
        <p:spPr bwMode="auto">
          <a:xfrm>
            <a:off x="583565" y="348615"/>
            <a:ext cx="2820035" cy="66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square" lIns="91423" tIns="45711" rIns="91423" bIns="45711" numCol="1" anchor="ctr" anchorCtr="0" compatLnSpc="1"/>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2pPr>
            <a:lvl3pPr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3pPr>
            <a:lvl4pPr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4pPr>
            <a:lvl5pPr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5pPr>
            <a:lvl6pPr marL="457200"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6pPr>
            <a:lvl7pPr marL="914400"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7pPr>
            <a:lvl8pPr marL="1371600"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8pPr>
            <a:lvl9pPr marL="1828800" algn="ctr" rtl="0" fontAlgn="base">
              <a:spcBef>
                <a:spcPct val="0"/>
              </a:spcBef>
              <a:spcAft>
                <a:spcPct val="0"/>
              </a:spcAft>
              <a:defRPr sz="4000">
                <a:solidFill>
                  <a:schemeClr val="tx2"/>
                </a:solidFill>
                <a:latin typeface="Arial" panose="020b0604020202020204" pitchFamily="34" charset="0"/>
                <a:ea typeface="隶书" panose="02010509060101010101" pitchFamily="49" charset="-122"/>
              </a:defRPr>
            </a:lvl9pPr>
          </a:lstStyle>
          <a:p>
            <a:pPr algn="l"/>
            <a:r>
              <a:rPr lang="zh-CN" altLang="en-US" sz="3600" b="1">
                <a:solidFill>
                  <a:srgbClr val="FF0000"/>
                </a:solidFill>
                <a:latin typeface="微软雅黑" panose="020b0503020204020204" charset="-122"/>
                <a:ea typeface="微软雅黑"/>
              </a:rPr>
              <a:t>新阿Ｑ主义</a:t>
            </a:r>
            <a:endParaRPr lang="zh-CN" altLang="en-US" sz="3600" b="1">
              <a:solidFill>
                <a:srgbClr val="FF0000"/>
              </a:solidFill>
              <a:latin typeface="微软雅黑" panose="020b0503020204020204" charset="-122"/>
              <a:ea typeface="微软雅黑"/>
            </a:endParaRPr>
          </a:p>
        </p:txBody>
      </p:sp>
      <p:sp>
        <p:nvSpPr>
          <p:cNvPr id="6" name="Rectangle 3" title=""/>
          <p:cNvSpPr txBox="1">
            <a:spLocks noChangeArrowheads="1"/>
          </p:cNvSpPr>
          <p:nvPr>
            <p:custDataLst>
              <p:tags r:id="rId6"/>
            </p:custDataLst>
          </p:nvPr>
        </p:nvSpPr>
        <p:spPr bwMode="auto">
          <a:xfrm>
            <a:off x="190500" y="1183640"/>
            <a:ext cx="5894705" cy="4490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square" lIns="91423" tIns="45711" rIns="91423" bIns="45711" numCol="1" anchor="t" anchorCtr="0" compatLnSpc="1"/>
          <a:lstStyle>
            <a:lvl1pPr marL="342900" indent="-342900" algn="l" rtl="0" fontAlgn="base">
              <a:spcBef>
                <a:spcPct val="20000"/>
              </a:spcBef>
              <a:spcAft>
                <a:spcPct val="0"/>
              </a:spcAft>
              <a:buClr>
                <a:srgbClr val="FFFF00"/>
              </a:buClr>
              <a:buFont typeface="Wingdings" panose="05000000000000000000" pitchFamily="2" charset="2"/>
              <a:buChar char="u"/>
              <a:defRPr sz="3200" b="1" kern="1200">
                <a:solidFill>
                  <a:schemeClr val="tx1"/>
                </a:solidFill>
                <a:latin typeface="+mn-lt"/>
                <a:ea typeface="+mn-ea"/>
                <a:cs typeface="+mn-cs"/>
              </a:defRPr>
            </a:lvl1pPr>
            <a:lvl2pPr marL="742950" indent="-285750" algn="l" rtl="0" fontAlgn="base">
              <a:spcBef>
                <a:spcPct val="20000"/>
              </a:spcBef>
              <a:spcAft>
                <a:spcPct val="0"/>
              </a:spcAft>
              <a:buClr>
                <a:srgbClr val="FFFF66"/>
              </a:buClr>
              <a:buFont typeface="Wingdings" panose="05000000000000000000" pitchFamily="2" charset="2"/>
              <a:buChar char="Ø"/>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我没钱，说明我不是守财奴！</a:t>
            </a:r>
            <a:endParaRPr lang="zh-CN" altLang="en-US" sz="2800">
              <a:latin typeface="华文楷体" panose="02010600040101010101" charset="-122"/>
              <a:ea typeface="华文楷体" panose="02010600040101010101" charset="-122"/>
              <a:cs typeface="华文楷体" panose="02010600040101010101" charset="-122"/>
            </a:endParaRPr>
          </a:p>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我没车，说明我不需要考虑买车库！</a:t>
            </a:r>
            <a:endParaRPr lang="zh-CN" altLang="en-US" sz="2800">
              <a:latin typeface="华文楷体" panose="02010600040101010101" charset="-122"/>
              <a:ea typeface="华文楷体" panose="02010600040101010101" charset="-122"/>
              <a:cs typeface="华文楷体" panose="02010600040101010101" charset="-122"/>
            </a:endParaRPr>
          </a:p>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我太胖，说明我不需要吃增肥药！</a:t>
            </a:r>
            <a:endParaRPr lang="zh-CN" altLang="en-US" sz="2800">
              <a:latin typeface="华文楷体" panose="02010600040101010101" charset="-122"/>
              <a:ea typeface="华文楷体" panose="02010600040101010101" charset="-122"/>
              <a:cs typeface="华文楷体" panose="02010600040101010101" charset="-122"/>
            </a:endParaRPr>
          </a:p>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我不是帅哥，说明我不用担心美女老板骚扰我！ </a:t>
            </a:r>
            <a:endParaRPr lang="zh-CN" altLang="en-US" sz="2800">
              <a:latin typeface="华文楷体" panose="02010600040101010101" charset="-122"/>
              <a:ea typeface="华文楷体" panose="02010600040101010101" charset="-122"/>
              <a:cs typeface="华文楷体" panose="02010600040101010101" charset="-122"/>
            </a:endParaRPr>
          </a:p>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我不是老板，说明我不怕职工倒炒我的鱿鱼！</a:t>
            </a:r>
            <a:endParaRPr lang="zh-CN" altLang="en-US" sz="2800">
              <a:latin typeface="华文楷体" panose="02010600040101010101" charset="-122"/>
              <a:ea typeface="华文楷体" panose="02010600040101010101" charset="-122"/>
              <a:cs typeface="华文楷体" panose="02010600040101010101" charset="-122"/>
            </a:endParaRPr>
          </a:p>
          <a:p>
            <a:pPr marL="0" indent="0" algn="just">
              <a:lnSpc>
                <a:spcPts val="3560"/>
              </a:lnSpc>
              <a:spcBef>
                <a:spcPct val="0"/>
              </a:spcBef>
              <a:buClrTx/>
              <a:buFont typeface="+mj-lt"/>
              <a:buAutoNum type="arabicPeriod"/>
            </a:pPr>
            <a:r>
              <a:rPr lang="zh-CN" altLang="en-US" sz="2800">
                <a:latin typeface="华文楷体" panose="02010600040101010101" charset="-122"/>
                <a:ea typeface="华文楷体" panose="02010600040101010101" charset="-122"/>
                <a:cs typeface="华文楷体" panose="02010600040101010101" charset="-122"/>
              </a:rPr>
              <a:t>我不是领导，说明我不用担心忙得开会找替身！</a:t>
            </a:r>
            <a:endParaRPr lang="zh-CN" altLang="en-US" sz="2800">
              <a:latin typeface="华文楷体" panose="02010600040101010101" charset="-122"/>
              <a:ea typeface="华文楷体" panose="02010600040101010101" charset="-122"/>
              <a:cs typeface="华文楷体" panose="02010600040101010101" charset="-122"/>
            </a:endParaRPr>
          </a:p>
        </p:txBody>
      </p:sp>
      <p:sp>
        <p:nvSpPr>
          <p:cNvPr id="7" name="Rectangle 3" title=""/>
          <p:cNvSpPr txBox="1">
            <a:spLocks noChangeArrowheads="1"/>
          </p:cNvSpPr>
          <p:nvPr>
            <p:custDataLst>
              <p:tags r:id="rId7"/>
            </p:custDataLst>
          </p:nvPr>
        </p:nvSpPr>
        <p:spPr bwMode="auto">
          <a:xfrm>
            <a:off x="6252430" y="920713"/>
            <a:ext cx="5087314" cy="4388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square" lIns="91423" tIns="45711" rIns="91423" bIns="45711" numCol="1" anchor="t" anchorCtr="0" compatLnSpc="1"/>
          <a:lstStyle>
            <a:lvl1pPr marL="342900" indent="-342900" algn="l" rtl="0" fontAlgn="base">
              <a:spcBef>
                <a:spcPct val="20000"/>
              </a:spcBef>
              <a:spcAft>
                <a:spcPct val="0"/>
              </a:spcAft>
              <a:buClr>
                <a:srgbClr val="FFFF00"/>
              </a:buClr>
              <a:buFont typeface="Wingdings" panose="05000000000000000000" pitchFamily="2" charset="2"/>
              <a:buChar char="u"/>
              <a:defRPr sz="3200" b="1" kern="1200">
                <a:solidFill>
                  <a:schemeClr val="tx1"/>
                </a:solidFill>
                <a:latin typeface="+mn-lt"/>
                <a:ea typeface="+mn-ea"/>
                <a:cs typeface="+mn-cs"/>
              </a:defRPr>
            </a:lvl1pPr>
            <a:lvl2pPr marL="742950" indent="-285750" algn="l" rtl="0" fontAlgn="base">
              <a:spcBef>
                <a:spcPct val="20000"/>
              </a:spcBef>
              <a:spcAft>
                <a:spcPct val="0"/>
              </a:spcAft>
              <a:buClr>
                <a:srgbClr val="FFFF66"/>
              </a:buClr>
              <a:buFont typeface="Wingdings" panose="05000000000000000000" pitchFamily="2" charset="2"/>
              <a:buChar char="Ø"/>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3860"/>
              </a:lnSpc>
              <a:spcBef>
                <a:spcPct val="0"/>
              </a:spcBef>
              <a:buClrTx/>
              <a:buFont typeface="+mj-lt"/>
              <a:buAutoNum type="arabicPeriod" startAt="7"/>
            </a:pPr>
            <a:r>
              <a:rPr lang="zh-CN" altLang="en-US" sz="2800">
                <a:latin typeface="华文楷体" panose="02010600040101010101" charset="-122"/>
                <a:ea typeface="华文楷体" panose="02010600040101010101" charset="-122"/>
              </a:rPr>
              <a:t>我不是明星，说明我不用担心讨厌的狗仔跟我！</a:t>
            </a:r>
            <a:endParaRPr lang="zh-CN" altLang="en-US" sz="2800">
              <a:latin typeface="华文楷体" panose="02010600040101010101" charset="-122"/>
              <a:ea typeface="华文楷体" panose="02010600040101010101" charset="-122"/>
            </a:endParaRPr>
          </a:p>
          <a:p>
            <a:pPr marL="0" indent="0" algn="just">
              <a:lnSpc>
                <a:spcPts val="3860"/>
              </a:lnSpc>
              <a:spcBef>
                <a:spcPct val="0"/>
              </a:spcBef>
              <a:buClrTx/>
              <a:buFont typeface="+mj-lt"/>
              <a:buAutoNum type="arabicPeriod" startAt="7"/>
            </a:pPr>
            <a:r>
              <a:rPr lang="zh-CN" altLang="en-US" sz="2800">
                <a:latin typeface="华文楷体" panose="02010600040101010101" charset="-122"/>
                <a:ea typeface="华文楷体" panose="02010600040101010101" charset="-122"/>
              </a:rPr>
              <a:t>我没去国外旅游，是因为我怕被恐怖组织抓去做人质！</a:t>
            </a:r>
            <a:endParaRPr lang="zh-CN" altLang="en-US" sz="2800">
              <a:latin typeface="华文楷体" panose="02010600040101010101" charset="-122"/>
              <a:ea typeface="华文楷体" panose="02010600040101010101" charset="-122"/>
            </a:endParaRPr>
          </a:p>
          <a:p>
            <a:pPr marL="0" indent="0" algn="just">
              <a:lnSpc>
                <a:spcPts val="3860"/>
              </a:lnSpc>
              <a:spcBef>
                <a:spcPct val="0"/>
              </a:spcBef>
              <a:buClrTx/>
              <a:buFont typeface="+mj-lt"/>
              <a:buAutoNum type="arabicPeriod" startAt="7"/>
            </a:pPr>
            <a:r>
              <a:rPr lang="zh-CN" altLang="en-US" sz="2800">
                <a:latin typeface="华文楷体" panose="02010600040101010101" charset="-122"/>
                <a:ea typeface="华文楷体" panose="02010600040101010101" charset="-122"/>
              </a:rPr>
              <a:t>我没去炒股，是因为我怕一夜暴富别人说我爆发户！</a:t>
            </a:r>
            <a:endParaRPr lang="zh-CN" altLang="en-US" sz="2800">
              <a:latin typeface="华文楷体" panose="02010600040101010101" charset="-122"/>
              <a:ea typeface="华文楷体" panose="02010600040101010101" charset="-122"/>
            </a:endParaRPr>
          </a:p>
          <a:p>
            <a:pPr marL="0" indent="0" algn="just">
              <a:lnSpc>
                <a:spcPts val="3860"/>
              </a:lnSpc>
              <a:spcBef>
                <a:spcPct val="0"/>
              </a:spcBef>
              <a:buClrTx/>
              <a:buFont typeface="+mj-lt"/>
              <a:buAutoNum type="arabicPeriod" startAt="7"/>
            </a:pPr>
            <a:r>
              <a:rPr lang="zh-CN" altLang="en-US" sz="2800">
                <a:latin typeface="华文楷体" panose="02010600040101010101" charset="-122"/>
                <a:ea typeface="华文楷体" panose="02010600040101010101" charset="-122"/>
              </a:rPr>
              <a:t>我没去开神七，是因为领导不准我假去考飞船驾照！</a:t>
            </a:r>
            <a:endParaRPr lang="zh-CN" altLang="en-US" sz="2800">
              <a:latin typeface="华文楷体" panose="02010600040101010101" charset="-122"/>
              <a:ea typeface="华文楷体" panose="02010600040101010101" charset="-122"/>
            </a:endParaRP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1" name="标题 10" title=""/>
          <p:cNvSpPr>
            <a:spLocks noGrp="1"/>
          </p:cNvSpPr>
          <p:nvPr>
            <p:ph type="title"/>
            <p:custDataLst>
              <p:tags r:id="rId3"/>
            </p:custDataLst>
          </p:nvPr>
        </p:nvSpPr>
        <p:spPr>
          <a:xfrm>
            <a:off x="960755" y="445770"/>
            <a:ext cx="7679690" cy="732790"/>
          </a:xfrm>
          <a:gradFill>
            <a:gsLst>
              <a:gs pos="100000">
                <a:srgbClr val="EEC988"/>
              </a:gs>
              <a:gs pos="0">
                <a:srgbClr val="CB954D"/>
              </a:gs>
            </a:gsLst>
            <a:lin scaled="1"/>
          </a:gradFill>
          <a:ln w="19050">
            <a:solidFill>
              <a:srgbClr val="7030A0"/>
            </a:solidFill>
          </a:ln>
        </p:spPr>
        <p:txBody>
          <a:bodyPr vert="horz" lIns="91440" tIns="45720" rIns="91440" bIns="45720" rtlCol="0" anchor="ctr">
            <a:normAutofit fontScale="90000"/>
          </a:bodyPr>
          <a:lstStyle/>
          <a:p>
            <a:pPr lvl="0" algn="l">
              <a:buClrTx/>
              <a:buSzTx/>
              <a:buFontTx/>
            </a:pPr>
            <a:r>
              <a:rPr lang="zh-CN" altLang="en-US" sz="4000" b="1">
                <a:solidFill>
                  <a:srgbClr val="4537F9"/>
                </a:solidFill>
                <a:latin typeface="微软雅黑" panose="020b0503020204020204" charset="-122"/>
                <a:ea typeface="微软雅黑"/>
                <a:cs typeface="微软雅黑" panose="020b0503020204020204" charset="-122"/>
                <a:sym typeface="+mn-ea"/>
              </a:rPr>
              <a:t>阿Q超越时代、民族的意义和价值</a:t>
            </a:r>
            <a:endParaRPr lang="zh-CN" altLang="en-US" sz="4000" b="1">
              <a:solidFill>
                <a:srgbClr val="4537F9"/>
              </a:solidFill>
              <a:latin typeface="微软雅黑" panose="020b0503020204020204" charset="-122"/>
              <a:ea typeface="微软雅黑"/>
              <a:cs typeface="微软雅黑" panose="020b0503020204020204" charset="-122"/>
              <a:sym typeface="+mn-ea"/>
            </a:endParaRPr>
          </a:p>
        </p:txBody>
      </p:sp>
      <p:sp>
        <p:nvSpPr>
          <p:cNvPr id="12" name="文本占位符 11" title=""/>
          <p:cNvSpPr>
            <a:spLocks noGrp="1"/>
          </p:cNvSpPr>
          <p:nvPr>
            <p:ph type="body" sz="quarter" idx="13"/>
            <p:custDataLst>
              <p:tags r:id="rId4"/>
            </p:custDataLst>
          </p:nvPr>
        </p:nvSpPr>
        <p:spPr>
          <a:xfrm>
            <a:off x="4042410" y="1530350"/>
            <a:ext cx="7498080" cy="4700270"/>
          </a:xfrm>
          <a:solidFill>
            <a:schemeClr val="bg2"/>
          </a:solidFill>
          <a:ln>
            <a:solidFill>
              <a:srgbClr val="FFC000"/>
            </a:solidFill>
          </a:ln>
        </p:spPr>
        <p:txBody>
          <a:bodyPr>
            <a:noAutofit/>
          </a:bodyPr>
          <a:lstStyle/>
          <a:p>
            <a:pPr marL="0" indent="0" algn="just">
              <a:lnSpc>
                <a:spcPts val="4040"/>
              </a:lnSpc>
              <a:spcBef>
                <a:spcPct val="0"/>
              </a:spcBef>
              <a:spcAft>
                <a:spcPct val="0"/>
              </a:spcAft>
              <a:buNone/>
            </a:pPr>
            <a:r>
              <a:rPr lang="en-US" altLang="zh-CN" sz="3200" b="1">
                <a:solidFill>
                  <a:schemeClr val="tx1"/>
                </a:solidFill>
                <a:latin typeface="+mn-ea"/>
                <a:cs typeface="+mn-ea"/>
              </a:rPr>
              <a:t>    </a:t>
            </a:r>
            <a:r>
              <a:rPr lang="zh-CN" altLang="en-US" sz="3200" b="1">
                <a:solidFill>
                  <a:schemeClr val="tx1"/>
                </a:solidFill>
                <a:latin typeface="+mn-ea"/>
                <a:cs typeface="+mn-ea"/>
              </a:rPr>
              <a:t>《阿Q正传》在现代文学史上具有不可替代的地位。《阿Q正传》的"现实意义"和"针对性"一点也没有减退，反而日见其浓烈日显其尖锐，"未庄"的国情并无根本改观，"阿Q精神"仍然到处可见。《阿Q正传》就是一把解剖刀，通过"解剖自己"而剖析中国人的精神危机和国民性格。</a:t>
            </a:r>
            <a:endParaRPr lang="zh-CN" altLang="en-US" sz="3200" b="1">
              <a:solidFill>
                <a:schemeClr val="tx1"/>
              </a:solidFill>
              <a:latin typeface="+mn-ea"/>
              <a:cs typeface="+mn-ea"/>
            </a:endParaRPr>
          </a:p>
        </p:txBody>
      </p:sp>
      <p:pic>
        <p:nvPicPr>
          <p:cNvPr id="3" name="图片 2" title=""/>
          <p:cNvPicPr>
            <a:picLocks noChangeAspect="1"/>
          </p:cNvPicPr>
          <p:nvPr>
            <p:custDataLst>
              <p:tags r:id="rId6"/>
            </p:custDataLst>
          </p:nvPr>
        </p:nvPicPr>
        <p:blipFill>
          <a:blip r:embed="rId5"/>
          <a:stretch>
            <a:fillRect/>
          </a:stretch>
        </p:blipFill>
        <p:spPr>
          <a:xfrm>
            <a:off x="252095" y="1764665"/>
            <a:ext cx="3498850" cy="39738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500" fill="hold">
                                          <p:stCondLst>
                                            <p:cond delay="0"/>
                                          </p:stCondLst>
                                        </p:cTn>
                                        <p:tgtEl>
                                          <p:spTgt spid="12">
                                            <p:bg/>
                                          </p:spTgt>
                                        </p:tgtEl>
                                        <p:attrNameLst>
                                          <p:attrName>style.visibility</p:attrName>
                                        </p:attrNameLst>
                                      </p:cBhvr>
                                      <p:to>
                                        <p:strVal val="visible"/>
                                      </p:to>
                                    </p:set>
                                    <p:animEffect transition="in" filter="plus(in)">
                                      <p:cBhvr>
                                        <p:cTn id="7" dur="500"/>
                                        <p:tgtEl>
                                          <p:spTgt spid="12">
                                            <p:bg/>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500" fill="hold">
                                          <p:stCondLst>
                                            <p:cond delay="0"/>
                                          </p:stCondLst>
                                        </p:cTn>
                                        <p:tgtEl>
                                          <p:spTgt spid="12">
                                            <p:txEl>
                                              <p:pRg st="0" end="0"/>
                                            </p:txEl>
                                          </p:spTgt>
                                        </p:tgtEl>
                                        <p:attrNameLst>
                                          <p:attrName>style.visibility</p:attrName>
                                        </p:attrNameLst>
                                      </p:cBhvr>
                                      <p:to>
                                        <p:strVal val="visible"/>
                                      </p:to>
                                    </p:set>
                                    <p:animEffect transition="in" filter="plus(in)">
                                      <p:cBhvr>
                                        <p:cTn id="1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4" name="文本框 2" title=""/>
          <p:cNvSpPr txBox="1"/>
          <p:nvPr>
            <p:custDataLst>
              <p:tags r:id="rId4"/>
            </p:custDataLst>
          </p:nvPr>
        </p:nvSpPr>
        <p:spPr>
          <a:xfrm>
            <a:off x="277495" y="372745"/>
            <a:ext cx="4284980" cy="4377690"/>
          </a:xfrm>
          <a:prstGeom prst="rect">
            <a:avLst/>
          </a:prstGeom>
          <a:noFill/>
        </p:spPr>
        <p:txBody>
          <a:bodyPr wrap="square" rtlCol="0" anchor="ctr">
            <a:noAutofit/>
          </a:bodyPr>
          <a:lstStyle/>
          <a:p>
            <a:pPr marL="0" indent="0" algn="just" fontAlgn="auto">
              <a:lnSpc>
                <a:spcPts val="3740"/>
              </a:lnSpc>
              <a:spcBef>
                <a:spcPct val="0"/>
              </a:spcBef>
              <a:spcAft>
                <a:spcPct val="0"/>
              </a:spcAft>
              <a:buSzTx/>
            </a:pPr>
            <a:r>
              <a:rPr lang="en-US" altLang="zh-CN" sz="3200" b="1" spc="120">
                <a:solidFill>
                  <a:srgbClr val="C00000"/>
                </a:solidFill>
                <a:latin typeface="幼圆" panose="02010509060101010101" charset="-122"/>
                <a:ea typeface="微软雅黑"/>
                <a:cs typeface="幼圆" panose="02010509060101010101" charset="-122"/>
              </a:rPr>
              <a:t>   </a:t>
            </a:r>
            <a:r>
              <a:rPr lang="en-US" altLang="zh-CN" sz="2800" b="1" spc="120">
                <a:solidFill>
                  <a:srgbClr val="C00000"/>
                </a:solidFill>
                <a:latin typeface="幼圆" panose="02010509060101010101" charset="-122"/>
                <a:ea typeface="微软雅黑"/>
                <a:cs typeface="幼圆" panose="02010509060101010101" charset="-122"/>
              </a:rPr>
              <a:t> </a:t>
            </a:r>
            <a:r>
              <a:rPr lang="zh-CN" altLang="en-US" sz="2800" b="1" spc="120">
                <a:solidFill>
                  <a:schemeClr val="tx1"/>
                </a:solidFill>
                <a:latin typeface="幼圆" panose="02010509060101010101" charset="-122"/>
                <a:ea typeface="微软雅黑"/>
                <a:cs typeface="幼圆" panose="02010509060101010101" charset="-122"/>
              </a:rPr>
              <a:t>鲁迅先生给呈现了阿Q精神胜利法的鲜活的面孔,让我们看到的是一种严重的国民劣根性,阿Q死了。但这种精神确留在我们的生活中，同学们，认为我们现在生活需要吗？</a:t>
            </a:r>
            <a:endParaRPr lang="zh-CN" altLang="en-US" sz="2800" b="1" spc="120">
              <a:solidFill>
                <a:schemeClr val="tx1"/>
              </a:solidFill>
              <a:latin typeface="幼圆" panose="02010509060101010101" charset="-122"/>
              <a:ea typeface="微软雅黑"/>
              <a:cs typeface="幼圆" panose="02010509060101010101" charset="-122"/>
            </a:endParaRPr>
          </a:p>
        </p:txBody>
      </p:sp>
      <p:sp>
        <p:nvSpPr>
          <p:cNvPr id="6" name="文本框 3" title=""/>
          <p:cNvSpPr txBox="1"/>
          <p:nvPr>
            <p:custDataLst>
              <p:tags r:id="rId5"/>
            </p:custDataLst>
          </p:nvPr>
        </p:nvSpPr>
        <p:spPr>
          <a:xfrm>
            <a:off x="5436235" y="499110"/>
            <a:ext cx="6310630" cy="2065655"/>
          </a:xfrm>
          <a:prstGeom prst="rect">
            <a:avLst/>
          </a:prstGeom>
          <a:noFill/>
        </p:spPr>
        <p:txBody>
          <a:bodyPr wrap="square" rtlCol="0" anchor="ctr" anchorCtr="0">
            <a:noAutofit/>
          </a:bodyPr>
          <a:lstStyle/>
          <a:p>
            <a:pPr marL="0" lvl="0" indent="0" algn="just" fontAlgn="auto">
              <a:lnSpc>
                <a:spcPts val="2660"/>
              </a:lnSpc>
              <a:spcBef>
                <a:spcPct val="0"/>
              </a:spcBef>
              <a:spcAft>
                <a:spcPts val="800"/>
              </a:spcAft>
              <a:buSzTx/>
            </a:pPr>
            <a:r>
              <a:rPr lang="zh-CN" altLang="en-US" sz="2000" b="1" spc="70">
                <a:solidFill>
                  <a:srgbClr val="262626"/>
                </a:solidFill>
                <a:highlight>
                  <a:srgbClr val="FFFF00"/>
                </a:highlight>
                <a:uFillTx/>
                <a:latin typeface="幼圆" panose="02010509060101010101" charset="-122"/>
                <a:ea typeface="微软雅黑"/>
              </a:rPr>
              <a:t>观点一</a:t>
            </a:r>
            <a:r>
              <a:rPr lang="zh-CN" altLang="en-US" sz="2000" b="1" spc="70">
                <a:solidFill>
                  <a:srgbClr val="262626"/>
                </a:solidFill>
                <a:uFillTx/>
                <a:latin typeface="幼圆" panose="02010509060101010101" charset="-122"/>
                <a:ea typeface="微软雅黑"/>
              </a:rPr>
              <a:t>：</a:t>
            </a:r>
            <a:r>
              <a:rPr lang="zh-CN" altLang="en-US" sz="2000" b="1" spc="70">
                <a:solidFill>
                  <a:srgbClr val="C00000"/>
                </a:solidFill>
                <a:uFillTx/>
                <a:latin typeface="幼圆" panose="02010509060101010101" charset="-122"/>
                <a:ea typeface="微软雅黑"/>
              </a:rPr>
              <a:t>需要的</a:t>
            </a:r>
            <a:r>
              <a:rPr lang="zh-CN" altLang="en-US" sz="2000" b="1" spc="70">
                <a:solidFill>
                  <a:srgbClr val="262626"/>
                </a:solidFill>
                <a:uFillTx/>
                <a:latin typeface="幼圆" panose="02010509060101010101" charset="-122"/>
                <a:ea typeface="微软雅黑"/>
              </a:rPr>
              <a:t>，我们现在所处在压力山大的社会里，这种精神可以让我们缓解压力。一个人不可能时时刻刻、方方面面都比别人好，人的一生都不是一帆风顺的，都会或多或少的遇到一些挫折，如果没有一点阿Ｑ精神的话，恐怕就会被郁闷的情绪击倒，心理压力会很大，会无法面对现实生活，无法面对亲朋好友。</a:t>
            </a:r>
            <a:endParaRPr lang="zh-CN" altLang="en-US" sz="2000" b="1" spc="70">
              <a:solidFill>
                <a:srgbClr val="262626"/>
              </a:solidFill>
              <a:uFillTx/>
              <a:latin typeface="幼圆" panose="02010509060101010101" charset="-122"/>
              <a:ea typeface="微软雅黑"/>
            </a:endParaRPr>
          </a:p>
        </p:txBody>
      </p:sp>
      <p:sp>
        <p:nvSpPr>
          <p:cNvPr id="20" name="矩形 19" title=""/>
          <p:cNvSpPr/>
          <p:nvPr>
            <p:custDataLst>
              <p:tags r:id="rId6"/>
            </p:custDataLst>
          </p:nvPr>
        </p:nvSpPr>
        <p:spPr>
          <a:xfrm>
            <a:off x="4877822" y="1144853"/>
            <a:ext cx="346266" cy="1020021"/>
          </a:xfrm>
          <a:prstGeom prst="rect">
            <a:avLst/>
          </a:prstGeom>
          <a:gradFill>
            <a:gsLst>
              <a:gs pos="0">
                <a:srgbClr val="FFFFFF">
                  <a:alpha val="0"/>
                </a:srgbClr>
              </a:gs>
              <a:gs pos="100000">
                <a:srgbClr val="A6735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rgbClr val="FFFFFF"/>
              </a:solidFill>
              <a:latin typeface="幼圆" panose="02010509060101010101" charset="-122"/>
              <a:cs typeface="幼圆" panose="02010509060101010101" charset="-122"/>
            </a:endParaRPr>
          </a:p>
        </p:txBody>
      </p:sp>
      <p:sp>
        <p:nvSpPr>
          <p:cNvPr id="19" name="流程图: 决策 18" title=""/>
          <p:cNvSpPr/>
          <p:nvPr>
            <p:custDataLst>
              <p:tags r:id="rId7"/>
            </p:custDataLst>
          </p:nvPr>
        </p:nvSpPr>
        <p:spPr>
          <a:xfrm>
            <a:off x="4779557" y="839784"/>
            <a:ext cx="542795" cy="542763"/>
          </a:xfrm>
          <a:prstGeom prst="flowChartDecision">
            <a:avLst/>
          </a:prstGeom>
          <a:solidFill>
            <a:srgbClr val="A67355"/>
          </a:solidFill>
          <a:ln>
            <a:noFill/>
          </a:ln>
          <a:effectLst>
            <a:outerShdw blurRad="254000" dist="76200" dir="5400000" algn="t"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幼圆" panose="02010509060101010101" charset="-122"/>
              <a:cs typeface="幼圆" panose="02010509060101010101" charset="-122"/>
            </a:endParaRPr>
          </a:p>
        </p:txBody>
      </p:sp>
      <p:sp>
        <p:nvSpPr>
          <p:cNvPr id="21" name="文本框 20" title=""/>
          <p:cNvSpPr txBox="1"/>
          <p:nvPr>
            <p:custDataLst>
              <p:tags r:id="rId8"/>
            </p:custDataLst>
          </p:nvPr>
        </p:nvSpPr>
        <p:spPr>
          <a:xfrm>
            <a:off x="4881929" y="865438"/>
            <a:ext cx="259700" cy="420423"/>
          </a:xfrm>
          <a:prstGeom prst="rect">
            <a:avLst/>
          </a:prstGeom>
          <a:noFill/>
        </p:spPr>
        <p:txBody>
          <a:bodyPr wrap="square" rtlCol="0" anchor="ctr" anchorCtr="0">
            <a:noAutofit/>
          </a:bodyPr>
          <a:lstStyle/>
          <a:p>
            <a:r>
              <a:rPr lang="en-US" altLang="zh-CN" b="1">
                <a:solidFill>
                  <a:srgbClr val="FFFFFF"/>
                </a:solidFill>
                <a:latin typeface="微软雅黑" panose="020b0503020204020204" charset="-122"/>
                <a:ea typeface="微软雅黑"/>
                <a:cs typeface="幼圆" panose="02010509060101010101" charset="-122"/>
              </a:rPr>
              <a:t>1</a:t>
            </a:r>
            <a:endParaRPr lang="en-US" altLang="zh-CN" b="1">
              <a:solidFill>
                <a:srgbClr val="FFFFFF"/>
              </a:solidFill>
              <a:latin typeface="微软雅黑" panose="020b0503020204020204" charset="-122"/>
              <a:ea typeface="微软雅黑"/>
              <a:cs typeface="幼圆" panose="02010509060101010101" charset="-122"/>
            </a:endParaRPr>
          </a:p>
        </p:txBody>
      </p:sp>
      <p:sp>
        <p:nvSpPr>
          <p:cNvPr id="9" name="文本框 8" title=""/>
          <p:cNvSpPr txBox="1"/>
          <p:nvPr>
            <p:custDataLst>
              <p:tags r:id="rId9"/>
            </p:custDataLst>
          </p:nvPr>
        </p:nvSpPr>
        <p:spPr>
          <a:xfrm>
            <a:off x="5433695" y="2477770"/>
            <a:ext cx="6313805" cy="1497965"/>
          </a:xfrm>
          <a:prstGeom prst="rect">
            <a:avLst/>
          </a:prstGeom>
          <a:noFill/>
        </p:spPr>
        <p:txBody>
          <a:bodyPr wrap="square" rtlCol="0" anchor="ctr" anchorCtr="0">
            <a:normAutofit/>
          </a:bodyPr>
          <a:lstStyle/>
          <a:p>
            <a:pPr marL="0" lvl="0" indent="0" algn="just" fontAlgn="auto">
              <a:lnSpc>
                <a:spcPts val="2660"/>
              </a:lnSpc>
              <a:spcBef>
                <a:spcPct val="0"/>
              </a:spcBef>
              <a:spcAft>
                <a:spcPts val="800"/>
              </a:spcAft>
              <a:buSzTx/>
            </a:pPr>
            <a:r>
              <a:rPr lang="zh-CN" altLang="en-US" sz="2000" b="1" spc="110">
                <a:solidFill>
                  <a:srgbClr val="262626"/>
                </a:solidFill>
                <a:highlight>
                  <a:srgbClr val="FFFF00"/>
                </a:highlight>
                <a:uFillTx/>
                <a:latin typeface="幼圆" panose="02010509060101010101" charset="-122"/>
                <a:ea typeface="微软雅黑"/>
                <a:cs typeface="幼圆" panose="02010509060101010101" charset="-122"/>
              </a:rPr>
              <a:t>观点二</a:t>
            </a:r>
            <a:r>
              <a:rPr lang="zh-CN" altLang="en-US" sz="2000" b="1" spc="110">
                <a:solidFill>
                  <a:srgbClr val="262626"/>
                </a:solidFill>
                <a:uFillTx/>
                <a:latin typeface="幼圆" panose="02010509060101010101" charset="-122"/>
                <a:ea typeface="微软雅黑"/>
                <a:cs typeface="幼圆" panose="02010509060101010101" charset="-122"/>
              </a:rPr>
              <a:t>：</a:t>
            </a:r>
            <a:r>
              <a:rPr lang="zh-CN" altLang="en-US" sz="2000" b="1" spc="70">
                <a:solidFill>
                  <a:srgbClr val="C00000"/>
                </a:solidFill>
                <a:uFillTx/>
                <a:latin typeface="幼圆" panose="02010509060101010101" charset="-122"/>
                <a:ea typeface="微软雅黑"/>
              </a:rPr>
              <a:t>不需要</a:t>
            </a:r>
            <a:r>
              <a:rPr lang="zh-CN" altLang="en-US" sz="2000" b="1" spc="110">
                <a:solidFill>
                  <a:srgbClr val="262626"/>
                </a:solidFill>
                <a:uFillTx/>
                <a:latin typeface="幼圆" panose="02010509060101010101" charset="-122"/>
                <a:ea typeface="微软雅黑"/>
                <a:cs typeface="幼圆" panose="02010509060101010101" charset="-122"/>
              </a:rPr>
              <a:t>，这是一种消极的生活态度，会让人一直消沉。阿Ｑ精神只会诗人因虚幻的“精神胜利”的补偿而心满意足，进而屈服于现实，成为现实环境的奴隶。</a:t>
            </a:r>
            <a:endParaRPr lang="zh-CN" altLang="en-US" sz="2000" b="1" spc="110">
              <a:solidFill>
                <a:srgbClr val="262626"/>
              </a:solidFill>
              <a:uFillTx/>
              <a:latin typeface="幼圆" panose="02010509060101010101" charset="-122"/>
              <a:ea typeface="微软雅黑"/>
              <a:cs typeface="幼圆" panose="02010509060101010101" charset="-122"/>
            </a:endParaRPr>
          </a:p>
        </p:txBody>
      </p:sp>
      <p:sp>
        <p:nvSpPr>
          <p:cNvPr id="24" name="矩形 23" title=""/>
          <p:cNvSpPr/>
          <p:nvPr>
            <p:custDataLst>
              <p:tags r:id="rId10"/>
            </p:custDataLst>
          </p:nvPr>
        </p:nvSpPr>
        <p:spPr>
          <a:xfrm>
            <a:off x="4877822" y="3058205"/>
            <a:ext cx="346266" cy="1020021"/>
          </a:xfrm>
          <a:prstGeom prst="rect">
            <a:avLst/>
          </a:prstGeom>
          <a:gradFill>
            <a:gsLst>
              <a:gs pos="0">
                <a:srgbClr val="FFFFFF">
                  <a:alpha val="0"/>
                </a:srgbClr>
              </a:gs>
              <a:gs pos="100000">
                <a:srgbClr val="977D54"/>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rgbClr val="FFFFFF"/>
              </a:solidFill>
              <a:latin typeface="幼圆" panose="02010509060101010101" charset="-122"/>
              <a:cs typeface="幼圆" panose="02010509060101010101" charset="-122"/>
            </a:endParaRPr>
          </a:p>
        </p:txBody>
      </p:sp>
      <p:sp>
        <p:nvSpPr>
          <p:cNvPr id="25" name="流程图: 决策 24" title=""/>
          <p:cNvSpPr/>
          <p:nvPr>
            <p:custDataLst>
              <p:tags r:id="rId11"/>
            </p:custDataLst>
          </p:nvPr>
        </p:nvSpPr>
        <p:spPr>
          <a:xfrm>
            <a:off x="4779557" y="2753134"/>
            <a:ext cx="542795" cy="542763"/>
          </a:xfrm>
          <a:prstGeom prst="flowChartDecision">
            <a:avLst/>
          </a:prstGeom>
          <a:solidFill>
            <a:srgbClr val="977D54"/>
          </a:solidFill>
          <a:ln>
            <a:noFill/>
          </a:ln>
          <a:effectLst>
            <a:outerShdw blurRad="254000" dist="76200" dir="5400000" algn="t"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幼圆" panose="02010509060101010101" charset="-122"/>
              <a:cs typeface="幼圆" panose="02010509060101010101" charset="-122"/>
            </a:endParaRPr>
          </a:p>
        </p:txBody>
      </p:sp>
      <p:sp>
        <p:nvSpPr>
          <p:cNvPr id="26" name="文本框 25" title=""/>
          <p:cNvSpPr txBox="1"/>
          <p:nvPr>
            <p:custDataLst>
              <p:tags r:id="rId12"/>
            </p:custDataLst>
          </p:nvPr>
        </p:nvSpPr>
        <p:spPr>
          <a:xfrm>
            <a:off x="4900917" y="2826351"/>
            <a:ext cx="259700" cy="420423"/>
          </a:xfrm>
          <a:prstGeom prst="rect">
            <a:avLst/>
          </a:prstGeom>
          <a:noFill/>
        </p:spPr>
        <p:txBody>
          <a:bodyPr wrap="square" rtlCol="0" anchor="ctr" anchorCtr="0">
            <a:noAutofit/>
          </a:bodyPr>
          <a:lstStyle/>
          <a:p>
            <a:pPr algn="l">
              <a:buClrTx/>
              <a:buSzTx/>
              <a:buFontTx/>
            </a:pPr>
            <a:r>
              <a:rPr lang="en-US" altLang="zh-CN" b="1">
                <a:solidFill>
                  <a:srgbClr val="FFFFFF"/>
                </a:solidFill>
                <a:latin typeface="微软雅黑" panose="020b0503020204020204" charset="-122"/>
                <a:ea typeface="微软雅黑"/>
                <a:cs typeface="幼圆" panose="02010509060101010101" charset="-122"/>
              </a:rPr>
              <a:t>2</a:t>
            </a:r>
            <a:endParaRPr lang="en-US" altLang="zh-CN" b="1">
              <a:solidFill>
                <a:srgbClr val="FFFFFF"/>
              </a:solidFill>
              <a:latin typeface="微软雅黑" panose="020b0503020204020204" charset="-122"/>
              <a:ea typeface="微软雅黑"/>
              <a:cs typeface="幼圆" panose="02010509060101010101" charset="-122"/>
            </a:endParaRPr>
          </a:p>
        </p:txBody>
      </p:sp>
      <p:sp>
        <p:nvSpPr>
          <p:cNvPr id="12" name="文本框 11" title=""/>
          <p:cNvSpPr txBox="1"/>
          <p:nvPr>
            <p:custDataLst>
              <p:tags r:id="rId13"/>
            </p:custDataLst>
          </p:nvPr>
        </p:nvSpPr>
        <p:spPr>
          <a:xfrm>
            <a:off x="5433060" y="4398010"/>
            <a:ext cx="6313805" cy="1878330"/>
          </a:xfrm>
          <a:prstGeom prst="rect">
            <a:avLst/>
          </a:prstGeom>
          <a:noFill/>
        </p:spPr>
        <p:txBody>
          <a:bodyPr wrap="square" rtlCol="0" anchor="ctr" anchorCtr="0"/>
          <a:lstStyle/>
          <a:p>
            <a:pPr marL="0" lvl="0" indent="0" algn="just" fontAlgn="auto">
              <a:lnSpc>
                <a:spcPts val="2660"/>
              </a:lnSpc>
              <a:spcBef>
                <a:spcPct val="0"/>
              </a:spcBef>
              <a:spcAft>
                <a:spcPts val="800"/>
              </a:spcAft>
              <a:buSzTx/>
            </a:pPr>
            <a:r>
              <a:rPr lang="zh-CN" altLang="en-US" sz="2000" b="1" spc="60">
                <a:solidFill>
                  <a:srgbClr val="262626"/>
                </a:solidFill>
                <a:highlight>
                  <a:srgbClr val="FFFF00"/>
                </a:highlight>
                <a:uFillTx/>
                <a:latin typeface="幼圆" panose="02010509060101010101" charset="-122"/>
                <a:ea typeface="微软雅黑"/>
                <a:cs typeface="幼圆" panose="02010509060101010101" charset="-122"/>
              </a:rPr>
              <a:t>观点三</a:t>
            </a:r>
            <a:r>
              <a:rPr lang="zh-CN" altLang="en-US" sz="2000" b="1" spc="60">
                <a:solidFill>
                  <a:srgbClr val="262626"/>
                </a:solidFill>
                <a:uFillTx/>
                <a:latin typeface="幼圆" panose="02010509060101010101" charset="-122"/>
                <a:ea typeface="微软雅黑"/>
                <a:cs typeface="幼圆" panose="02010509060101010101" charset="-122"/>
              </a:rPr>
              <a:t>：任何事情就像硬币一样都有两面性，生活中，</a:t>
            </a:r>
            <a:r>
              <a:rPr lang="zh-CN" altLang="en-US" sz="2000" b="1" spc="70">
                <a:solidFill>
                  <a:srgbClr val="C00000"/>
                </a:solidFill>
                <a:uFillTx/>
                <a:latin typeface="幼圆" panose="02010509060101010101" charset="-122"/>
                <a:ea typeface="微软雅黑"/>
              </a:rPr>
              <a:t>要辩证对待</a:t>
            </a:r>
            <a:r>
              <a:rPr lang="zh-CN" altLang="en-US" sz="2000" b="1" spc="60">
                <a:solidFill>
                  <a:srgbClr val="262626"/>
                </a:solidFill>
                <a:uFillTx/>
                <a:latin typeface="幼圆" panose="02010509060101010101" charset="-122"/>
                <a:ea typeface="微软雅黑"/>
                <a:cs typeface="幼圆" panose="02010509060101010101" charset="-122"/>
              </a:rPr>
              <a:t>。阿Q精神”并非坏事，它内含科学性；对于心理失控的人来说，它是一剂良药，使我们能放松自己的心情，从中获得自我安慰自我解脱。但阿Q精神不是时时都能用的，如果我们时时都用“阿Q精神，那么就会丧失进取意识，缺乏敏锐的发展观，我们的人生将会失去意义。</a:t>
            </a:r>
            <a:endParaRPr lang="zh-CN" altLang="en-US" sz="2000" b="1" spc="60">
              <a:solidFill>
                <a:srgbClr val="262626"/>
              </a:solidFill>
              <a:uFillTx/>
              <a:latin typeface="幼圆" panose="02010509060101010101" charset="-122"/>
              <a:ea typeface="微软雅黑"/>
              <a:cs typeface="幼圆" panose="02010509060101010101" charset="-122"/>
            </a:endParaRPr>
          </a:p>
        </p:txBody>
      </p:sp>
      <p:sp>
        <p:nvSpPr>
          <p:cNvPr id="13" name="矩形 12" title=""/>
          <p:cNvSpPr/>
          <p:nvPr>
            <p:custDataLst>
              <p:tags r:id="rId14"/>
            </p:custDataLst>
          </p:nvPr>
        </p:nvSpPr>
        <p:spPr>
          <a:xfrm>
            <a:off x="4891157" y="4614286"/>
            <a:ext cx="346266" cy="1020021"/>
          </a:xfrm>
          <a:prstGeom prst="rect">
            <a:avLst/>
          </a:prstGeom>
          <a:gradFill>
            <a:gsLst>
              <a:gs pos="0">
                <a:srgbClr val="FFFFFF">
                  <a:alpha val="0"/>
                </a:srgbClr>
              </a:gs>
              <a:gs pos="100000">
                <a:srgbClr val="848959"/>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幼圆" panose="02010509060101010101" charset="-122"/>
              <a:cs typeface="幼圆" panose="02010509060101010101" charset="-122"/>
            </a:endParaRPr>
          </a:p>
        </p:txBody>
      </p:sp>
      <p:sp>
        <p:nvSpPr>
          <p:cNvPr id="14" name="流程图: 决策 13" title=""/>
          <p:cNvSpPr/>
          <p:nvPr>
            <p:custDataLst>
              <p:tags r:id="rId15"/>
            </p:custDataLst>
          </p:nvPr>
        </p:nvSpPr>
        <p:spPr>
          <a:xfrm>
            <a:off x="4779557" y="4398115"/>
            <a:ext cx="542795" cy="542763"/>
          </a:xfrm>
          <a:prstGeom prst="flowChartDecision">
            <a:avLst/>
          </a:prstGeom>
          <a:solidFill>
            <a:srgbClr val="848959"/>
          </a:solidFill>
          <a:ln>
            <a:noFill/>
          </a:ln>
          <a:effectLst>
            <a:outerShdw blurRad="254000" dist="76200" dir="5400000" algn="t"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幼圆" panose="02010509060101010101" charset="-122"/>
              <a:cs typeface="幼圆" panose="02010509060101010101" charset="-122"/>
            </a:endParaRPr>
          </a:p>
        </p:txBody>
      </p:sp>
      <p:sp>
        <p:nvSpPr>
          <p:cNvPr id="15" name="文本框 14" title=""/>
          <p:cNvSpPr txBox="1"/>
          <p:nvPr>
            <p:custDataLst>
              <p:tags r:id="rId16"/>
            </p:custDataLst>
          </p:nvPr>
        </p:nvSpPr>
        <p:spPr>
          <a:xfrm>
            <a:off x="4906632" y="4474508"/>
            <a:ext cx="259700" cy="420423"/>
          </a:xfrm>
          <a:prstGeom prst="rect">
            <a:avLst/>
          </a:prstGeom>
          <a:noFill/>
        </p:spPr>
        <p:txBody>
          <a:bodyPr wrap="square" rtlCol="0" anchor="ctr" anchorCtr="0">
            <a:noAutofit/>
          </a:bodyPr>
          <a:lstStyle/>
          <a:p>
            <a:pPr algn="l">
              <a:buClrTx/>
              <a:buSzTx/>
              <a:buFontTx/>
            </a:pPr>
            <a:r>
              <a:rPr lang="en-US" altLang="zh-CN" b="1">
                <a:solidFill>
                  <a:srgbClr val="FFFFFF"/>
                </a:solidFill>
                <a:latin typeface="微软雅黑" panose="020b0503020204020204" charset="-122"/>
                <a:ea typeface="微软雅黑"/>
                <a:cs typeface="幼圆" panose="02010509060101010101" charset="-122"/>
              </a:rPr>
              <a:t>3</a:t>
            </a:r>
            <a:endParaRPr lang="en-US" altLang="zh-CN" b="1">
              <a:solidFill>
                <a:srgbClr val="FFFFFF"/>
              </a:solidFill>
              <a:latin typeface="微软雅黑" panose="020b0503020204020204" charset="-122"/>
              <a:ea typeface="微软雅黑"/>
              <a:cs typeface="幼圆" panose="02010509060101010101" charset="-122"/>
            </a:endParaRPr>
          </a:p>
        </p:txBody>
      </p:sp>
      <p:sp>
        <p:nvSpPr>
          <p:cNvPr id="2" name="矩形 1" title=""/>
          <p:cNvSpPr/>
          <p:nvPr>
            <p:custDataLst>
              <p:tags r:id="rId17"/>
            </p:custDataLst>
          </p:nvPr>
        </p:nvSpPr>
        <p:spPr>
          <a:xfrm>
            <a:off x="1334135" y="194310"/>
            <a:ext cx="2171700" cy="645160"/>
          </a:xfrm>
          <a:prstGeom prst="rect">
            <a:avLst/>
          </a:prstGeom>
          <a:gradFill>
            <a:gsLst>
              <a:gs pos="100000">
                <a:srgbClr val="EEC988"/>
              </a:gs>
              <a:gs pos="0">
                <a:srgbClr val="CB954D"/>
              </a:gs>
            </a:gsLst>
            <a:lin scaled="1"/>
          </a:gradFill>
          <a:ln w="19050">
            <a:solidFill>
              <a:srgbClr val="7030A0"/>
            </a:solidFill>
          </a:ln>
        </p:spPr>
        <p:txBody>
          <a:bodyPr vert="horz" wrap="square" lIns="91440" tIns="45720" rIns="91440" bIns="45720" rtlCol="0" anchor="ctr" anchorCtr="0">
            <a:noAutofit/>
          </a:bodyPr>
          <a:lstStyle/>
          <a:p>
            <a:pPr lvl="0" algn="l">
              <a:buClrTx/>
              <a:buSzTx/>
              <a:buFontTx/>
            </a:pPr>
            <a:r>
              <a:rPr lang="zh-CN" altLang="en-US" sz="3500" b="1" spc="300">
                <a:solidFill>
                  <a:srgbClr val="4537F9"/>
                </a:solidFill>
                <a:uFillTx/>
                <a:latin typeface="微软雅黑" panose="020b0503020204020204" charset="-122"/>
                <a:ea typeface="微软雅黑"/>
                <a:cs typeface="微软雅黑" panose="020b0503020204020204" charset="-122"/>
                <a:sym typeface="+mn-ea"/>
              </a:rPr>
              <a:t>课后作业</a:t>
            </a:r>
            <a:endParaRPr lang="zh-CN" altLang="en-US" sz="3500" b="1" spc="300">
              <a:solidFill>
                <a:srgbClr val="4537F9"/>
              </a:solidFill>
              <a:uFillTx/>
              <a:latin typeface="微软雅黑" panose="020b0503020204020204" charset="-122"/>
              <a:ea typeface="微软雅黑"/>
              <a:cs typeface="微软雅黑" panose="020b0503020204020204" charset="-122"/>
              <a:sym typeface="+mn-ea"/>
            </a:endParaRPr>
          </a:p>
        </p:txBody>
      </p:sp>
      <p:pic>
        <p:nvPicPr>
          <p:cNvPr id="3" name="图片 2" title=""/>
          <p:cNvPicPr>
            <a:picLocks noChangeAspect="1"/>
          </p:cNvPicPr>
          <p:nvPr>
            <p:custDataLst>
              <p:tags r:id="rId19"/>
            </p:custDataLst>
          </p:nvPr>
        </p:nvPicPr>
        <p:blipFill>
          <a:blip r:embed="rId18">
            <a:extLst>
              <a:ext uri="{28A0092B-C50C-407E-A947-70E740481C1C}">
                <a14:useLocalDpi xmlns:a14="http://schemas.microsoft.com/office/drawing/2010/main" val="0"/>
              </a:ext>
            </a:extLst>
          </a:blip>
          <a:stretch>
            <a:fillRect/>
          </a:stretch>
        </p:blipFill>
        <p:spPr>
          <a:xfrm>
            <a:off x="171450" y="4398010"/>
            <a:ext cx="2814320" cy="2398395"/>
          </a:xfrm>
          <a:prstGeom prst="rect">
            <a:avLst/>
          </a:prstGeom>
          <a:solidFill>
            <a:schemeClr val="bg1"/>
          </a:solidFill>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5" title=""/>
          <p:cNvPicPr>
            <a:picLocks noChangeAspect="1"/>
          </p:cNvPicPr>
          <p:nvPr>
            <p:custDataLst>
              <p:tags r:id="rId21"/>
            </p:custDataLst>
          </p:nvPr>
        </p:nvPicPr>
        <p:blipFill>
          <a:blip r:embed="rId20"/>
          <a:stretch>
            <a:fillRect/>
          </a:stretch>
        </p:blipFill>
        <p:spPr>
          <a:xfrm flipH="1">
            <a:off x="10223500" y="12065000"/>
            <a:ext cx="0" cy="0"/>
          </a:xfrm>
          <a:prstGeom prst="rect">
            <a:avLst/>
          </a:prstGeom>
          <a:ln>
            <a:noFill/>
          </a:ln>
        </p:spPr>
      </p:pic>
    </p:spTree>
    <p:custDataLst>
      <p:tags r:id="rId2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2000"/>
                                        <p:tgtEl>
                                          <p:spTgt spid="9"/>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p:stCondLst>
                              <p:cond delay="0"/>
                            </p:stCondLst>
                            <p:childTnLst>
                              <p:par>
                                <p:cTn id="34" presetID="50" presetClass="entr" presetSubtype="0" decel="10000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1000" fill="hold"/>
                                        <p:tgtEl>
                                          <p:spTgt spid="12"/>
                                        </p:tgtEl>
                                        <p:attrNameLst>
                                          <p:attrName>ppt_w</p:attrName>
                                        </p:attrNameLst>
                                      </p:cBhvr>
                                      <p:tavLst>
                                        <p:tav tm="0">
                                          <p:val>
                                            <p:strVal val="#ppt_w+.3"/>
                                          </p:val>
                                        </p:tav>
                                        <p:tav tm="100000">
                                          <p:val>
                                            <p:strVal val="#ppt_w"/>
                                          </p:val>
                                        </p:tav>
                                      </p:tavLst>
                                    </p:anim>
                                    <p:anim calcmode="lin" valueType="num">
                                      <p:cBhvr>
                                        <p:cTn id="37" dur="1000" fill="hold"/>
                                        <p:tgtEl>
                                          <p:spTgt spid="12"/>
                                        </p:tgtEl>
                                        <p:attrNameLst>
                                          <p:attrName>ppt_h</p:attrName>
                                        </p:attrNameLst>
                                      </p:cBhvr>
                                      <p:tavLst>
                                        <p:tav tm="0">
                                          <p:val>
                                            <p:strVal val="#ppt_h"/>
                                          </p:val>
                                        </p:tav>
                                        <p:tav tm="100000">
                                          <p:val>
                                            <p:strVal val="#ppt_h"/>
                                          </p:val>
                                        </p:tav>
                                      </p:tavLst>
                                    </p:anim>
                                    <p:animEffect transition="in" filter="fade">
                                      <p:cBhvr>
                                        <p:cTn id="3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9" grpId="0"/>
      <p:bldP spid="26" grpId="0"/>
      <p:bldP spid="12" grpId="0"/>
      <p:bldP spid="15" grpId="0"/>
    </p:bldLst>
  </p:timing>
</p:sld>
</file>

<file path=ppt/tags/tag1.xml><?xml version="1.0" encoding="utf-8"?>
<p:tagLst xmlns:p="http://schemas.openxmlformats.org/presentationml/2006/main">
  <p:tag name="AS_UNIQUEID" val="5485"/>
</p:tagLst>
</file>

<file path=ppt/tags/tag2.xml><?xml version="1.0" encoding="utf-8"?>
<p:tagLst xmlns:p="http://schemas.openxmlformats.org/presentationml/2006/main">
  <p:tag name="AS_UNIQUEID" val="5244"/>
</p:tagLst>
</file>

<file path=ppt/tags/tag3.xml><?xml version="1.0" encoding="utf-8"?>
<p:tagLst xmlns:p="http://schemas.openxmlformats.org/presentationml/2006/main">
  <p:tag name="AS_UNIQUEID" val="5245"/>
</p:tagLst>
</file>

<file path=ppt/tags/tag4.xml><?xml version="1.0" encoding="utf-8"?>
<p:tagLst xmlns:p="http://schemas.openxmlformats.org/presentationml/2006/main">
  <p:tag name="AS_UNIQUEID" val="5246"/>
</p:tagLst>
</file>

<file path=ppt/tags/tag5.xml><?xml version="1.0" encoding="utf-8"?>
<p:tagLst xmlns:p="http://schemas.openxmlformats.org/presentationml/2006/main">
  <p:tag name="AS_UNIQUEID" val="5247"/>
</p:tagLst>
</file>

<file path=ppt/tags/tag6.xml><?xml version="1.0" encoding="utf-8"?>
<p:tagLst xmlns:p="http://schemas.openxmlformats.org/presentationml/2006/main">
  <p:tag name="AS_UNIQUEID" val="5248"/>
</p:tagLst>
</file>

<file path=ppt/tags/tag7.xml><?xml version="1.0" encoding="utf-8"?>
<p:tagLst xmlns:p="http://schemas.openxmlformats.org/presentationml/2006/main">
  <p:tag name="AS_UNIQUEID" val="5486"/>
</p:tagLst>
</file>

<file path=ppt/tags/tag8.xml><?xml version="1.0" encoding="utf-8"?>
<p:tagLst xmlns:p="http://schemas.openxmlformats.org/presentationml/2006/main">
  <p:tag name="AS_UNIQUEID" val="5250"/>
</p:tagLst>
</file>

<file path=ppt/tags/tag9.xml><?xml version="1.0" encoding="utf-8"?>
<p:tagLst xmlns:p="http://schemas.openxmlformats.org/presentationml/2006/main">
  <p:tag name="AS_UNIQUEID" val="5251"/>
</p:tagLst>
</file>

<file path=ppt/tags/tag10.xml><?xml version="1.0" encoding="utf-8"?>
<p:tagLst xmlns:p="http://schemas.openxmlformats.org/presentationml/2006/main">
  <p:tag name="AS_UNIQUEID" val="5252"/>
</p:tagLst>
</file>

<file path=ppt/tags/tag11.xml><?xml version="1.0" encoding="utf-8"?>
<p:tagLst xmlns:p="http://schemas.openxmlformats.org/presentationml/2006/main">
  <p:tag name="AS_UNIQUEID" val="5253"/>
</p:tagLst>
</file>

<file path=ppt/tags/tag12.xml><?xml version="1.0" encoding="utf-8"?>
<p:tagLst xmlns:p="http://schemas.openxmlformats.org/presentationml/2006/main">
  <p:tag name="AS_UNIQUEID" val="5254"/>
</p:tagLst>
</file>

<file path=ppt/tags/tag13.xml><?xml version="1.0" encoding="utf-8"?>
<p:tagLst xmlns:p="http://schemas.openxmlformats.org/presentationml/2006/main">
  <p:tag name="AS_UNIQUEID" val="5487"/>
</p:tagLst>
</file>

<file path=ppt/tags/tag14.xml><?xml version="1.0" encoding="utf-8"?>
<p:tagLst xmlns:p="http://schemas.openxmlformats.org/presentationml/2006/main">
  <p:tag name="AS_UNIQUEID" val="5256"/>
</p:tagLst>
</file>

<file path=ppt/tags/tag15.xml><?xml version="1.0" encoding="utf-8"?>
<p:tagLst xmlns:p="http://schemas.openxmlformats.org/presentationml/2006/main">
  <p:tag name="AS_UNIQUEID" val="5257"/>
</p:tagLst>
</file>

<file path=ppt/tags/tag16.xml><?xml version="1.0" encoding="utf-8"?>
<p:tagLst xmlns:p="http://schemas.openxmlformats.org/presentationml/2006/main">
  <p:tag name="AS_UNIQUEID" val="5258"/>
</p:tagLst>
</file>

<file path=ppt/tags/tag17.xml><?xml version="1.0" encoding="utf-8"?>
<p:tagLst xmlns:p="http://schemas.openxmlformats.org/presentationml/2006/main">
  <p:tag name="AS_UNIQUEID" val="5259"/>
</p:tagLst>
</file>

<file path=ppt/tags/tag18.xml><?xml version="1.0" encoding="utf-8"?>
<p:tagLst xmlns:p="http://schemas.openxmlformats.org/presentationml/2006/main">
  <p:tag name="AS_UNIQUEID" val="5260"/>
</p:tagLst>
</file>

<file path=ppt/tags/tag19.xml><?xml version="1.0" encoding="utf-8"?>
<p:tagLst xmlns:p="http://schemas.openxmlformats.org/presentationml/2006/main">
  <p:tag name="AS_UNIQUEID" val="5488"/>
</p:tagLst>
</file>

<file path=ppt/tags/tag20.xml><?xml version="1.0" encoding="utf-8"?>
<p:tagLst xmlns:p="http://schemas.openxmlformats.org/presentationml/2006/main">
  <p:tag name="AS_UNIQUEID" val="5262"/>
</p:tagLst>
</file>

<file path=ppt/tags/tag21.xml><?xml version="1.0" encoding="utf-8"?>
<p:tagLst xmlns:p="http://schemas.openxmlformats.org/presentationml/2006/main">
  <p:tag name="AS_UNIQUEID" val="5263"/>
</p:tagLst>
</file>

<file path=ppt/tags/tag22.xml><?xml version="1.0" encoding="utf-8"?>
<p:tagLst xmlns:p="http://schemas.openxmlformats.org/presentationml/2006/main">
  <p:tag name="AS_UNIQUEID" val="5264"/>
</p:tagLst>
</file>

<file path=ppt/tags/tag23.xml><?xml version="1.0" encoding="utf-8"?>
<p:tagLst xmlns:p="http://schemas.openxmlformats.org/presentationml/2006/main">
  <p:tag name="AS_UNIQUEID" val="5265"/>
</p:tagLst>
</file>

<file path=ppt/tags/tag24.xml><?xml version="1.0" encoding="utf-8"?>
<p:tagLst xmlns:p="http://schemas.openxmlformats.org/presentationml/2006/main">
  <p:tag name="AS_UNIQUEID" val="5266"/>
</p:tagLst>
</file>

<file path=ppt/tags/tag25.xml><?xml version="1.0" encoding="utf-8"?>
<p:tagLst xmlns:p="http://schemas.openxmlformats.org/presentationml/2006/main">
  <p:tag name="AS_UNIQUEID" val="5267"/>
</p:tagLst>
</file>

<file path=ppt/tags/tag26.xml><?xml version="1.0" encoding="utf-8"?>
<p:tagLst xmlns:p="http://schemas.openxmlformats.org/presentationml/2006/main">
  <p:tag name="AS_UNIQUEID" val="5489"/>
</p:tagLst>
</file>

<file path=ppt/tags/tag27.xml><?xml version="1.0" encoding="utf-8"?>
<p:tagLst xmlns:p="http://schemas.openxmlformats.org/presentationml/2006/main">
  <p:tag name="AS_UNIQUEID" val="5269"/>
</p:tagLst>
</file>

<file path=ppt/tags/tag28.xml><?xml version="1.0" encoding="utf-8"?>
<p:tagLst xmlns:p="http://schemas.openxmlformats.org/presentationml/2006/main">
  <p:tag name="AS_UNIQUEID" val="5270"/>
</p:tagLst>
</file>

<file path=ppt/tags/tag29.xml><?xml version="1.0" encoding="utf-8"?>
<p:tagLst xmlns:p="http://schemas.openxmlformats.org/presentationml/2006/main">
  <p:tag name="AS_UNIQUEID" val="5271"/>
</p:tagLst>
</file>

<file path=ppt/tags/tag30.xml><?xml version="1.0" encoding="utf-8"?>
<p:tagLst xmlns:p="http://schemas.openxmlformats.org/presentationml/2006/main">
  <p:tag name="AS_UNIQUEID" val="5272"/>
</p:tagLst>
</file>

<file path=ppt/tags/tag31.xml><?xml version="1.0" encoding="utf-8"?>
<p:tagLst xmlns:p="http://schemas.openxmlformats.org/presentationml/2006/main">
  <p:tag name="AS_UNIQUEID" val="5273"/>
</p:tagLst>
</file>

<file path=ppt/tags/tag32.xml><?xml version="1.0" encoding="utf-8"?>
<p:tagLst xmlns:p="http://schemas.openxmlformats.org/presentationml/2006/main">
  <p:tag name="AS_UNIQUEID" val="5274"/>
</p:tagLst>
</file>

<file path=ppt/tags/tag33.xml><?xml version="1.0" encoding="utf-8"?>
<p:tagLst xmlns:p="http://schemas.openxmlformats.org/presentationml/2006/main">
  <p:tag name="AS_UNIQUEID" val="5275"/>
</p:tagLst>
</file>

<file path=ppt/tags/tag34.xml><?xml version="1.0" encoding="utf-8"?>
<p:tagLst xmlns:p="http://schemas.openxmlformats.org/presentationml/2006/main">
  <p:tag name="AS_UNIQUEID" val="5276"/>
</p:tagLst>
</file>

<file path=ppt/tags/tag35.xml><?xml version="1.0" encoding="utf-8"?>
<p:tagLst xmlns:p="http://schemas.openxmlformats.org/presentationml/2006/main">
  <p:tag name="AS_UNIQUEID" val="5490"/>
</p:tagLst>
</file>

<file path=ppt/tags/tag36.xml><?xml version="1.0" encoding="utf-8"?>
<p:tagLst xmlns:p="http://schemas.openxmlformats.org/presentationml/2006/main">
  <p:tag name="AS_UNIQUEID" val="5278"/>
</p:tagLst>
</file>

<file path=ppt/tags/tag37.xml><?xml version="1.0" encoding="utf-8"?>
<p:tagLst xmlns:p="http://schemas.openxmlformats.org/presentationml/2006/main">
  <p:tag name="AS_UNIQUEID" val="5279"/>
</p:tagLst>
</file>

<file path=ppt/tags/tag38.xml><?xml version="1.0" encoding="utf-8"?>
<p:tagLst xmlns:p="http://schemas.openxmlformats.org/presentationml/2006/main">
  <p:tag name="AS_UNIQUEID" val="5280"/>
</p:tagLst>
</file>

<file path=ppt/tags/tag39.xml><?xml version="1.0" encoding="utf-8"?>
<p:tagLst xmlns:p="http://schemas.openxmlformats.org/presentationml/2006/main">
  <p:tag name="AS_UNIQUEID" val="5281"/>
</p:tagLst>
</file>

<file path=ppt/tags/tag40.xml><?xml version="1.0" encoding="utf-8"?>
<p:tagLst xmlns:p="http://schemas.openxmlformats.org/presentationml/2006/main">
  <p:tag name="AS_UNIQUEID" val="5491"/>
</p:tagLst>
</file>

<file path=ppt/tags/tag41.xml><?xml version="1.0" encoding="utf-8"?>
<p:tagLst xmlns:p="http://schemas.openxmlformats.org/presentationml/2006/main">
  <p:tag name="AS_UNIQUEID" val="5283"/>
</p:tagLst>
</file>

<file path=ppt/tags/tag42.xml><?xml version="1.0" encoding="utf-8"?>
<p:tagLst xmlns:p="http://schemas.openxmlformats.org/presentationml/2006/main">
  <p:tag name="AS_UNIQUEID" val="5284"/>
</p:tagLst>
</file>

<file path=ppt/tags/tag43.xml><?xml version="1.0" encoding="utf-8"?>
<p:tagLst xmlns:p="http://schemas.openxmlformats.org/presentationml/2006/main">
  <p:tag name="AS_UNIQUEID" val="5285"/>
</p:tagLst>
</file>

<file path=ppt/tags/tag44.xml><?xml version="1.0" encoding="utf-8"?>
<p:tagLst xmlns:p="http://schemas.openxmlformats.org/presentationml/2006/main">
  <p:tag name="AS_UNIQUEID" val="5492"/>
</p:tagLst>
</file>

<file path=ppt/tags/tag45.xml><?xml version="1.0" encoding="utf-8"?>
<p:tagLst xmlns:p="http://schemas.openxmlformats.org/presentationml/2006/main">
  <p:tag name="AS_UNIQUEID" val="5287"/>
</p:tagLst>
</file>

<file path=ppt/tags/tag46.xml><?xml version="1.0" encoding="utf-8"?>
<p:tagLst xmlns:p="http://schemas.openxmlformats.org/presentationml/2006/main">
  <p:tag name="AS_UNIQUEID" val="5288"/>
</p:tagLst>
</file>

<file path=ppt/tags/tag47.xml><?xml version="1.0" encoding="utf-8"?>
<p:tagLst xmlns:p="http://schemas.openxmlformats.org/presentationml/2006/main">
  <p:tag name="AS_UNIQUEID" val="5289"/>
</p:tagLst>
</file>

<file path=ppt/tags/tag48.xml><?xml version="1.0" encoding="utf-8"?>
<p:tagLst xmlns:p="http://schemas.openxmlformats.org/presentationml/2006/main">
  <p:tag name="AS_UNIQUEID" val="5290"/>
</p:tagLst>
</file>

<file path=ppt/tags/tag49.xml><?xml version="1.0" encoding="utf-8"?>
<p:tagLst xmlns:p="http://schemas.openxmlformats.org/presentationml/2006/main">
  <p:tag name="AS_UNIQUEID" val="5291"/>
</p:tagLst>
</file>

<file path=ppt/tags/tag50.xml><?xml version="1.0" encoding="utf-8"?>
<p:tagLst xmlns:p="http://schemas.openxmlformats.org/presentationml/2006/main">
  <p:tag name="AS_UNIQUEID" val="5292"/>
</p:tagLst>
</file>

<file path=ppt/tags/tag51.xml><?xml version="1.0" encoding="utf-8"?>
<p:tagLst xmlns:p="http://schemas.openxmlformats.org/presentationml/2006/main">
  <p:tag name="AS_UNIQUEID" val="5493"/>
</p:tagLst>
</file>

<file path=ppt/tags/tag52.xml><?xml version="1.0" encoding="utf-8"?>
<p:tagLst xmlns:p="http://schemas.openxmlformats.org/presentationml/2006/main">
  <p:tag name="AS_UNIQUEID" val="5294"/>
</p:tagLst>
</file>

<file path=ppt/tags/tag53.xml><?xml version="1.0" encoding="utf-8"?>
<p:tagLst xmlns:p="http://schemas.openxmlformats.org/presentationml/2006/main">
  <p:tag name="AS_UNIQUEID" val="5295"/>
</p:tagLst>
</file>

<file path=ppt/tags/tag54.xml><?xml version="1.0" encoding="utf-8"?>
<p:tagLst xmlns:p="http://schemas.openxmlformats.org/presentationml/2006/main">
  <p:tag name="AS_UNIQUEID" val="5296"/>
</p:tagLst>
</file>

<file path=ppt/tags/tag55.xml><?xml version="1.0" encoding="utf-8"?>
<p:tagLst xmlns:p="http://schemas.openxmlformats.org/presentationml/2006/main">
  <p:tag name="AS_UNIQUEID" val="5297"/>
</p:tagLst>
</file>

<file path=ppt/tags/tag56.xml><?xml version="1.0" encoding="utf-8"?>
<p:tagLst xmlns:p="http://schemas.openxmlformats.org/presentationml/2006/main">
  <p:tag name="AS_UNIQUEID" val="5298"/>
</p:tagLst>
</file>

<file path=ppt/tags/tag57.xml><?xml version="1.0" encoding="utf-8"?>
<p:tagLst xmlns:p="http://schemas.openxmlformats.org/presentationml/2006/main">
  <p:tag name="AS_UNIQUEID" val="5299"/>
</p:tagLst>
</file>

<file path=ppt/tags/tag58.xml><?xml version="1.0" encoding="utf-8"?>
<p:tagLst xmlns:p="http://schemas.openxmlformats.org/presentationml/2006/main">
  <p:tag name="AS_UNIQUEID" val="5494"/>
</p:tagLst>
</file>

<file path=ppt/tags/tag59.xml><?xml version="1.0" encoding="utf-8"?>
<p:tagLst xmlns:p="http://schemas.openxmlformats.org/presentationml/2006/main">
  <p:tag name="AS_UNIQUEID" val="5301"/>
</p:tagLst>
</file>

<file path=ppt/tags/tag60.xml><?xml version="1.0" encoding="utf-8"?>
<p:tagLst xmlns:p="http://schemas.openxmlformats.org/presentationml/2006/main">
  <p:tag name="AS_UNIQUEID" val="5302"/>
</p:tagLst>
</file>

<file path=ppt/tags/tag61.xml><?xml version="1.0" encoding="utf-8"?>
<p:tagLst xmlns:p="http://schemas.openxmlformats.org/presentationml/2006/main">
  <p:tag name="AS_UNIQUEID" val="5303"/>
</p:tagLst>
</file>

<file path=ppt/tags/tag62.xml><?xml version="1.0" encoding="utf-8"?>
<p:tagLst xmlns:p="http://schemas.openxmlformats.org/presentationml/2006/main">
  <p:tag name="AS_UNIQUEID" val="5304"/>
</p:tagLst>
</file>

<file path=ppt/tags/tag63.xml><?xml version="1.0" encoding="utf-8"?>
<p:tagLst xmlns:p="http://schemas.openxmlformats.org/presentationml/2006/main">
  <p:tag name="AS_UNIQUEID" val="5305"/>
</p:tagLst>
</file>

<file path=ppt/tags/tag64.xml><?xml version="1.0" encoding="utf-8"?>
<p:tagLst xmlns:p="http://schemas.openxmlformats.org/presentationml/2006/main">
  <p:tag name="AS_UNIQUEID" val="5495"/>
</p:tagLst>
</file>

<file path=ppt/tags/tag65.xml><?xml version="1.0" encoding="utf-8"?>
<p:tagLst xmlns:p="http://schemas.openxmlformats.org/presentationml/2006/main">
  <p:tag name="AS_UNIQUEID" val="5307"/>
</p:tagLst>
</file>

<file path=ppt/tags/tag66.xml><?xml version="1.0" encoding="utf-8"?>
<p:tagLst xmlns:p="http://schemas.openxmlformats.org/presentationml/2006/main">
  <p:tag name="AS_UNIQUEID" val="5308"/>
</p:tagLst>
</file>

<file path=ppt/tags/tag67.xml><?xml version="1.0" encoding="utf-8"?>
<p:tagLst xmlns:p="http://schemas.openxmlformats.org/presentationml/2006/main">
  <p:tag name="AS_UNIQUEID" val="5309"/>
</p:tagLst>
</file>

<file path=ppt/tags/tag68.xml><?xml version="1.0" encoding="utf-8"?>
<p:tagLst xmlns:p="http://schemas.openxmlformats.org/presentationml/2006/main">
  <p:tag name="AS_UNIQUEID" val="5310"/>
</p:tagLst>
</file>

<file path=ppt/tags/tag69.xml><?xml version="1.0" encoding="utf-8"?>
<p:tagLst xmlns:p="http://schemas.openxmlformats.org/presentationml/2006/main">
  <p:tag name="AS_UNIQUEID" val="5311"/>
</p:tagLst>
</file>

<file path=ppt/tags/tag70.xml><?xml version="1.0" encoding="utf-8"?>
<p:tagLst xmlns:p="http://schemas.openxmlformats.org/presentationml/2006/main">
  <p:tag name="AS_UNIQUEID" val="5496"/>
</p:tagLst>
</file>

<file path=ppt/tags/tag71.xml><?xml version="1.0" encoding="utf-8"?>
<p:tagLst xmlns:p="http://schemas.openxmlformats.org/presentationml/2006/main">
  <p:tag name="AS_UNIQUEID" val="5484"/>
</p:tagLst>
</file>

<file path=ppt/tags/tag72.xml><?xml version="1.0" encoding="utf-8"?>
<p:tagLst xmlns:p="http://schemas.openxmlformats.org/presentationml/2006/main">
  <p:tag name="AS_UNIQUEID" val="5497"/>
</p:tagLst>
</file>

<file path=ppt/tags/tag73.xml><?xml version="1.0" encoding="utf-8"?>
<p:tagLst xmlns:p="http://schemas.openxmlformats.org/presentationml/2006/main">
  <p:tag name="AS_UNIQUEID" val="5498"/>
</p:tagLst>
</file>

<file path=ppt/tags/tag74.xml><?xml version="1.0" encoding="utf-8"?>
<p:tagLst xmlns:p="http://schemas.openxmlformats.org/presentationml/2006/main">
  <p:tag name="AS_UNIQUEID" val="5091"/>
</p:tagLst>
</file>

<file path=ppt/tags/tag75.xml><?xml version="1.0" encoding="utf-8"?>
<p:tagLst xmlns:p="http://schemas.openxmlformats.org/presentationml/2006/main">
  <p:tag name="AS_UNIQUEID" val="5499"/>
</p:tagLst>
</file>

<file path=ppt/tags/tag76.xml><?xml version="1.0" encoding="utf-8"?>
<p:tagLst xmlns:p="http://schemas.openxmlformats.org/presentationml/2006/main">
  <p:tag name="AS_UNIQUEID" val="5093"/>
</p:tagLst>
</file>

<file path=ppt/tags/tag77.xml><?xml version="1.0" encoding="utf-8"?>
<p:tagLst xmlns:p="http://schemas.openxmlformats.org/presentationml/2006/main">
  <p:tag name="AS_UNIQUEID" val="5094"/>
</p:tagLst>
</file>

<file path=ppt/tags/tag78.xml><?xml version="1.0" encoding="utf-8"?>
<p:tagLst xmlns:p="http://schemas.openxmlformats.org/presentationml/2006/main">
  <p:tag name="AS_UNIQUEID" val="5095"/>
</p:tagLst>
</file>

<file path=ppt/tags/tag79.xml><?xml version="1.0" encoding="utf-8"?>
<p:tagLst xmlns:p="http://schemas.openxmlformats.org/presentationml/2006/main">
  <p:tag name="AS_UNIQUEID" val="5096"/>
</p:tagLst>
</file>

<file path=ppt/tags/tag80.xml><?xml version="1.0" encoding="utf-8"?>
<p:tagLst xmlns:p="http://schemas.openxmlformats.org/presentationml/2006/main">
  <p:tag name="AS_UNIQUEID" val="5097"/>
</p:tagLst>
</file>

<file path=ppt/tags/tag81.xml><?xml version="1.0" encoding="utf-8"?>
<p:tagLst xmlns:p="http://schemas.openxmlformats.org/presentationml/2006/main">
  <p:tag name="AS_UNIQUEID" val="5098"/>
</p:tagLst>
</file>

<file path=ppt/tags/tag82.xml><?xml version="1.0" encoding="utf-8"?>
<p:tagLst xmlns:p="http://schemas.openxmlformats.org/presentationml/2006/main">
  <p:tag name="AS_UNIQUEID" val="5500"/>
</p:tagLst>
</file>

<file path=ppt/tags/tag83.xml><?xml version="1.0" encoding="utf-8"?>
<p:tagLst xmlns:p="http://schemas.openxmlformats.org/presentationml/2006/main">
  <p:tag name="AS_UNIQUEID" val="5100"/>
</p:tagLst>
</file>

<file path=ppt/tags/tag84.xml><?xml version="1.0" encoding="utf-8"?>
<p:tagLst xmlns:p="http://schemas.openxmlformats.org/presentationml/2006/main">
  <p:tag name="AS_UNIQUEID" val="5101"/>
</p:tagLst>
</file>

<file path=ppt/tags/tag85.xml><?xml version="1.0" encoding="utf-8"?>
<p:tagLst xmlns:p="http://schemas.openxmlformats.org/presentationml/2006/main">
  <p:tag name="AS_UNIQUEID" val="5102"/>
</p:tagLst>
</file>

<file path=ppt/tags/tag86.xml><?xml version="1.0" encoding="utf-8"?>
<p:tagLst xmlns:p="http://schemas.openxmlformats.org/presentationml/2006/main">
  <p:tag name="AS_UNIQUEID" val="5103"/>
</p:tagLst>
</file>

<file path=ppt/tags/tag87.xml><?xml version="1.0" encoding="utf-8"?>
<p:tagLst xmlns:p="http://schemas.openxmlformats.org/presentationml/2006/main">
  <p:tag name="AS_UNIQUEID" val="5104"/>
</p:tagLst>
</file>

<file path=ppt/tags/tag88.xml><?xml version="1.0" encoding="utf-8"?>
<p:tagLst xmlns:p="http://schemas.openxmlformats.org/presentationml/2006/main">
  <p:tag name="AS_UNIQUEID" val="5501"/>
</p:tagLst>
</file>

<file path=ppt/tags/tag89.xml><?xml version="1.0" encoding="utf-8"?>
<p:tagLst xmlns:p="http://schemas.openxmlformats.org/presentationml/2006/main">
  <p:tag name="AS_UNIQUEID" val="5106"/>
</p:tagLst>
</file>

<file path=ppt/tags/tag90.xml><?xml version="1.0" encoding="utf-8"?>
<p:tagLst xmlns:p="http://schemas.openxmlformats.org/presentationml/2006/main">
  <p:tag name="AS_UNIQUEID" val="5107"/>
</p:tagLst>
</file>

<file path=ppt/tags/tag91.xml><?xml version="1.0" encoding="utf-8"?>
<p:tagLst xmlns:p="http://schemas.openxmlformats.org/presentationml/2006/main">
  <p:tag name="AS_UNIQUEID" val="5108"/>
</p:tagLst>
</file>

<file path=ppt/tags/tag92.xml><?xml version="1.0" encoding="utf-8"?>
<p:tagLst xmlns:p="http://schemas.openxmlformats.org/presentationml/2006/main">
  <p:tag name="AS_UNIQUEID" val="5109"/>
</p:tagLst>
</file>

<file path=ppt/tags/tag93.xml><?xml version="1.0" encoding="utf-8"?>
<p:tagLst xmlns:p="http://schemas.openxmlformats.org/presentationml/2006/main">
  <p:tag name="AS_UNIQUEID" val="5110"/>
</p:tagLst>
</file>

<file path=ppt/tags/tag94.xml><?xml version="1.0" encoding="utf-8"?>
<p:tagLst xmlns:p="http://schemas.openxmlformats.org/presentationml/2006/main">
  <p:tag name="AS_UNIQUEID" val="5111"/>
</p:tagLst>
</file>

<file path=ppt/tags/tag95.xml><?xml version="1.0" encoding="utf-8"?>
<p:tagLst xmlns:p="http://schemas.openxmlformats.org/presentationml/2006/main">
  <p:tag name="AS_UNIQUEID" val="5112"/>
</p:tagLst>
</file>

<file path=ppt/tags/tag96.xml><?xml version="1.0" encoding="utf-8"?>
<p:tagLst xmlns:p="http://schemas.openxmlformats.org/presentationml/2006/main">
  <p:tag name="AS_UNIQUEID" val="5502"/>
</p:tagLst>
</file>

<file path=ppt/tags/tag97.xml><?xml version="1.0" encoding="utf-8"?>
<p:tagLst xmlns:p="http://schemas.openxmlformats.org/presentationml/2006/main">
  <p:tag name="AS_UNIQUEID" val="5114"/>
</p:tagLst>
</file>

<file path=ppt/tags/tag98.xml><?xml version="1.0" encoding="utf-8"?>
<p:tagLst xmlns:p="http://schemas.openxmlformats.org/presentationml/2006/main">
  <p:tag name="AS_UNIQUEID" val="5115"/>
</p:tagLst>
</file>

<file path=ppt/tags/tag99.xml><?xml version="1.0" encoding="utf-8"?>
<p:tagLst xmlns:p="http://schemas.openxmlformats.org/presentationml/2006/main">
  <p:tag name="AS_UNIQUEID" val="5116"/>
</p:tagLst>
</file>

<file path=ppt/tags/tag100.xml><?xml version="1.0" encoding="utf-8"?>
<p:tagLst xmlns:p="http://schemas.openxmlformats.org/presentationml/2006/main">
  <p:tag name="AS_UNIQUEID" val="5117"/>
</p:tagLst>
</file>

<file path=ppt/tags/tag101.xml><?xml version="1.0" encoding="utf-8"?>
<p:tagLst xmlns:p="http://schemas.openxmlformats.org/presentationml/2006/main">
  <p:tag name="AS_UNIQUEID" val="5118"/>
</p:tagLst>
</file>

<file path=ppt/tags/tag102.xml><?xml version="1.0" encoding="utf-8"?>
<p:tagLst xmlns:p="http://schemas.openxmlformats.org/presentationml/2006/main">
  <p:tag name="AS_UNIQUEID" val="5119"/>
</p:tagLst>
</file>

<file path=ppt/tags/tag103.xml><?xml version="1.0" encoding="utf-8"?>
<p:tagLst xmlns:p="http://schemas.openxmlformats.org/presentationml/2006/main">
  <p:tag name="AS_UNIQUEID" val="5120"/>
</p:tagLst>
</file>

<file path=ppt/tags/tag104.xml><?xml version="1.0" encoding="utf-8"?>
<p:tagLst xmlns:p="http://schemas.openxmlformats.org/presentationml/2006/main">
  <p:tag name="AS_UNIQUEID" val="5121"/>
</p:tagLst>
</file>

<file path=ppt/tags/tag105.xml><?xml version="1.0" encoding="utf-8"?>
<p:tagLst xmlns:p="http://schemas.openxmlformats.org/presentationml/2006/main">
  <p:tag name="AS_UNIQUEID" val="5122"/>
</p:tagLst>
</file>

<file path=ppt/tags/tag106.xml><?xml version="1.0" encoding="utf-8"?>
<p:tagLst xmlns:p="http://schemas.openxmlformats.org/presentationml/2006/main">
  <p:tag name="AS_UNIQUEID" val="5503"/>
</p:tagLst>
</file>

<file path=ppt/tags/tag107.xml><?xml version="1.0" encoding="utf-8"?>
<p:tagLst xmlns:p="http://schemas.openxmlformats.org/presentationml/2006/main">
  <p:tag name="AS_UNIQUEID" val="5124"/>
</p:tagLst>
</file>

<file path=ppt/tags/tag108.xml><?xml version="1.0" encoding="utf-8"?>
<p:tagLst xmlns:p="http://schemas.openxmlformats.org/presentationml/2006/main">
  <p:tag name="AS_UNIQUEID" val="5125"/>
</p:tagLst>
</file>

<file path=ppt/tags/tag109.xml><?xml version="1.0" encoding="utf-8"?>
<p:tagLst xmlns:p="http://schemas.openxmlformats.org/presentationml/2006/main">
  <p:tag name="AS_UNIQUEID" val="5126"/>
</p:tagLst>
</file>

<file path=ppt/tags/tag110.xml><?xml version="1.0" encoding="utf-8"?>
<p:tagLst xmlns:p="http://schemas.openxmlformats.org/presentationml/2006/main">
  <p:tag name="AS_UNIQUEID" val="5127"/>
</p:tagLst>
</file>

<file path=ppt/tags/tag111.xml><?xml version="1.0" encoding="utf-8"?>
<p:tagLst xmlns:p="http://schemas.openxmlformats.org/presentationml/2006/main">
  <p:tag name="AS_UNIQUEID" val="5504"/>
</p:tagLst>
</file>

<file path=ppt/tags/tag112.xml><?xml version="1.0" encoding="utf-8"?>
<p:tagLst xmlns:p="http://schemas.openxmlformats.org/presentationml/2006/main">
  <p:tag name="AS_UNIQUEID" val="5129"/>
</p:tagLst>
</file>

<file path=ppt/tags/tag113.xml><?xml version="1.0" encoding="utf-8"?>
<p:tagLst xmlns:p="http://schemas.openxmlformats.org/presentationml/2006/main">
  <p:tag name="AS_UNIQUEID" val="5130"/>
</p:tagLst>
</file>

<file path=ppt/tags/tag114.xml><?xml version="1.0" encoding="utf-8"?>
<p:tagLst xmlns:p="http://schemas.openxmlformats.org/presentationml/2006/main">
  <p:tag name="AS_UNIQUEID" val="5131"/>
</p:tagLst>
</file>

<file path=ppt/tags/tag115.xml><?xml version="1.0" encoding="utf-8"?>
<p:tagLst xmlns:p="http://schemas.openxmlformats.org/presentationml/2006/main">
  <p:tag name="AS_UNIQUEID" val="5505"/>
</p:tagLst>
</file>

<file path=ppt/tags/tag116.xml><?xml version="1.0" encoding="utf-8"?>
<p:tagLst xmlns:p="http://schemas.openxmlformats.org/presentationml/2006/main">
  <p:tag name="AS_UNIQUEID" val="5133"/>
</p:tagLst>
</file>

<file path=ppt/tags/tag117.xml><?xml version="1.0" encoding="utf-8"?>
<p:tagLst xmlns:p="http://schemas.openxmlformats.org/presentationml/2006/main">
  <p:tag name="AS_UNIQUEID" val="5134"/>
</p:tagLst>
</file>

<file path=ppt/tags/tag118.xml><?xml version="1.0" encoding="utf-8"?>
<p:tagLst xmlns:p="http://schemas.openxmlformats.org/presentationml/2006/main">
  <p:tag name="AS_UNIQUEID" val="5135"/>
</p:tagLst>
</file>

<file path=ppt/tags/tag119.xml><?xml version="1.0" encoding="utf-8"?>
<p:tagLst xmlns:p="http://schemas.openxmlformats.org/presentationml/2006/main">
  <p:tag name="AS_UNIQUEID" val="5136"/>
</p:tagLst>
</file>

<file path=ppt/tags/tag120.xml><?xml version="1.0" encoding="utf-8"?>
<p:tagLst xmlns:p="http://schemas.openxmlformats.org/presentationml/2006/main">
  <p:tag name="AS_UNIQUEID" val="5137"/>
</p:tagLst>
</file>

<file path=ppt/tags/tag121.xml><?xml version="1.0" encoding="utf-8"?>
<p:tagLst xmlns:p="http://schemas.openxmlformats.org/presentationml/2006/main">
  <p:tag name="AS_UNIQUEID" val="5138"/>
</p:tagLst>
</file>

<file path=ppt/tags/tag122.xml><?xml version="1.0" encoding="utf-8"?>
<p:tagLst xmlns:p="http://schemas.openxmlformats.org/presentationml/2006/main">
  <p:tag name="AS_UNIQUEID" val="5506"/>
</p:tagLst>
</file>

<file path=ppt/tags/tag123.xml><?xml version="1.0" encoding="utf-8"?>
<p:tagLst xmlns:p="http://schemas.openxmlformats.org/presentationml/2006/main">
  <p:tag name="AS_UNIQUEID" val="5140"/>
</p:tagLst>
</file>

<file path=ppt/tags/tag124.xml><?xml version="1.0" encoding="utf-8"?>
<p:tagLst xmlns:p="http://schemas.openxmlformats.org/presentationml/2006/main">
  <p:tag name="AS_UNIQUEID" val="5141"/>
</p:tagLst>
</file>

<file path=ppt/tags/tag125.xml><?xml version="1.0" encoding="utf-8"?>
<p:tagLst xmlns:p="http://schemas.openxmlformats.org/presentationml/2006/main">
  <p:tag name="AS_UNIQUEID" val="5142"/>
</p:tagLst>
</file>

<file path=ppt/tags/tag126.xml><?xml version="1.0" encoding="utf-8"?>
<p:tagLst xmlns:p="http://schemas.openxmlformats.org/presentationml/2006/main">
  <p:tag name="AS_UNIQUEID" val="5143"/>
</p:tagLst>
</file>

<file path=ppt/tags/tag127.xml><?xml version="1.0" encoding="utf-8"?>
<p:tagLst xmlns:p="http://schemas.openxmlformats.org/presentationml/2006/main">
  <p:tag name="AS_UNIQUEID" val="5144"/>
</p:tagLst>
</file>

<file path=ppt/tags/tag128.xml><?xml version="1.0" encoding="utf-8"?>
<p:tagLst xmlns:p="http://schemas.openxmlformats.org/presentationml/2006/main">
  <p:tag name="AS_UNIQUEID" val="5145"/>
</p:tagLst>
</file>

<file path=ppt/tags/tag129.xml><?xml version="1.0" encoding="utf-8"?>
<p:tagLst xmlns:p="http://schemas.openxmlformats.org/presentationml/2006/main">
  <p:tag name="AS_UNIQUEID" val="5507"/>
</p:tagLst>
</file>

<file path=ppt/tags/tag130.xml><?xml version="1.0" encoding="utf-8"?>
<p:tagLst xmlns:p="http://schemas.openxmlformats.org/presentationml/2006/main">
  <p:tag name="AS_UNIQUEID" val="5147"/>
</p:tagLst>
</file>

<file path=ppt/tags/tag131.xml><?xml version="1.0" encoding="utf-8"?>
<p:tagLst xmlns:p="http://schemas.openxmlformats.org/presentationml/2006/main">
  <p:tag name="AS_UNIQUEID" val="5148"/>
</p:tagLst>
</file>

<file path=ppt/tags/tag132.xml><?xml version="1.0" encoding="utf-8"?>
<p:tagLst xmlns:p="http://schemas.openxmlformats.org/presentationml/2006/main">
  <p:tag name="AS_UNIQUEID" val="5149"/>
</p:tagLst>
</file>

<file path=ppt/tags/tag133.xml><?xml version="1.0" encoding="utf-8"?>
<p:tagLst xmlns:p="http://schemas.openxmlformats.org/presentationml/2006/main">
  <p:tag name="AS_UNIQUEID" val="5150"/>
</p:tagLst>
</file>

<file path=ppt/tags/tag134.xml><?xml version="1.0" encoding="utf-8"?>
<p:tagLst xmlns:p="http://schemas.openxmlformats.org/presentationml/2006/main">
  <p:tag name="AS_UNIQUEID" val="5151"/>
</p:tagLst>
</file>

<file path=ppt/tags/tag135.xml><?xml version="1.0" encoding="utf-8"?>
<p:tagLst xmlns:p="http://schemas.openxmlformats.org/presentationml/2006/main">
  <p:tag name="AS_UNIQUEID" val="5508"/>
</p:tagLst>
</file>

<file path=ppt/tags/tag136.xml><?xml version="1.0" encoding="utf-8"?>
<p:tagLst xmlns:p="http://schemas.openxmlformats.org/presentationml/2006/main">
  <p:tag name="AS_UNIQUEID" val="5153"/>
</p:tagLst>
</file>

<file path=ppt/tags/tag137.xml><?xml version="1.0" encoding="utf-8"?>
<p:tagLst xmlns:p="http://schemas.openxmlformats.org/presentationml/2006/main">
  <p:tag name="AS_UNIQUEID" val="5154"/>
</p:tagLst>
</file>

<file path=ppt/tags/tag138.xml><?xml version="1.0" encoding="utf-8"?>
<p:tagLst xmlns:p="http://schemas.openxmlformats.org/presentationml/2006/main">
  <p:tag name="AS_UNIQUEID" val="5155"/>
</p:tagLst>
</file>

<file path=ppt/tags/tag139.xml><?xml version="1.0" encoding="utf-8"?>
<p:tagLst xmlns:p="http://schemas.openxmlformats.org/presentationml/2006/main">
  <p:tag name="AS_UNIQUEID" val="5156"/>
</p:tagLst>
</file>

<file path=ppt/tags/tag140.xml><?xml version="1.0" encoding="utf-8"?>
<p:tagLst xmlns:p="http://schemas.openxmlformats.org/presentationml/2006/main">
  <p:tag name="AS_UNIQUEID" val="5157"/>
</p:tagLst>
</file>

<file path=ppt/tags/tag141.xml><?xml version="1.0" encoding="utf-8"?>
<p:tagLst xmlns:p="http://schemas.openxmlformats.org/presentationml/2006/main">
  <p:tag name="AS_UNIQUEID" val="5509"/>
</p:tagLst>
</file>

<file path=ppt/tags/tag142.xml><?xml version="1.0" encoding="utf-8"?>
<p:tagLst xmlns:p="http://schemas.openxmlformats.org/presentationml/2006/main">
  <p:tag name="AS_UNIQUEID" val="5478"/>
</p:tagLst>
</file>

<file path=ppt/tags/tag143.xml><?xml version="1.0" encoding="utf-8"?>
<p:tagLst xmlns:p="http://schemas.openxmlformats.org/presentationml/2006/main">
  <p:tag name="AS_UNIQUEID" val="5510"/>
</p:tagLst>
</file>

<file path=ppt/tags/tag144.xml><?xml version="1.0" encoding="utf-8"?>
<p:tagLst xmlns:p="http://schemas.openxmlformats.org/presentationml/2006/main">
  <p:tag name="AS_UNIQUEID" val="5511"/>
</p:tagLst>
</file>

<file path=ppt/tags/tag145.xml><?xml version="1.0" encoding="utf-8"?>
<p:tagLst xmlns:p="http://schemas.openxmlformats.org/presentationml/2006/main">
  <p:tag name="AS_UNIQUEID" val="3860"/>
</p:tagLst>
</file>

<file path=ppt/tags/tag146.xml><?xml version="1.0" encoding="utf-8"?>
<p:tagLst xmlns:p="http://schemas.openxmlformats.org/presentationml/2006/main">
  <p:tag name="AS_UNIQUEID" val="3861"/>
</p:tagLst>
</file>

<file path=ppt/tags/tag147.xml><?xml version="1.0" encoding="utf-8"?>
<p:tagLst xmlns:p="http://schemas.openxmlformats.org/presentationml/2006/main">
  <p:tag name="AS_UNIQUEID" val="3862"/>
</p:tagLst>
</file>

<file path=ppt/tags/tag148.xml><?xml version="1.0" encoding="utf-8"?>
<p:tagLst xmlns:p="http://schemas.openxmlformats.org/presentationml/2006/main">
  <p:tag name="AS_UNIQUEID" val="3863"/>
</p:tagLst>
</file>

<file path=ppt/tags/tag149.xml><?xml version="1.0" encoding="utf-8"?>
<p:tagLst xmlns:p="http://schemas.openxmlformats.org/presentationml/2006/main">
  <p:tag name="AS_UNIQUEID" val="3864"/>
</p:tagLst>
</file>

<file path=ppt/tags/tag150.xml><?xml version="1.0" encoding="utf-8"?>
<p:tagLst xmlns:p="http://schemas.openxmlformats.org/presentationml/2006/main">
  <p:tag name="AS_UNIQUEID" val="5512"/>
</p:tagLst>
</file>

<file path=ppt/tags/tag151.xml><?xml version="1.0" encoding="utf-8"?>
<p:tagLst xmlns:p="http://schemas.openxmlformats.org/presentationml/2006/main">
  <p:tag name="AS_UNIQUEID" val="3866"/>
</p:tagLst>
</file>

<file path=ppt/tags/tag152.xml><?xml version="1.0" encoding="utf-8"?>
<p:tagLst xmlns:p="http://schemas.openxmlformats.org/presentationml/2006/main">
  <p:tag name="AS_UNIQUEID" val="3867"/>
</p:tagLst>
</file>

<file path=ppt/tags/tag153.xml><?xml version="1.0" encoding="utf-8"?>
<p:tagLst xmlns:p="http://schemas.openxmlformats.org/presentationml/2006/main">
  <p:tag name="AS_UNIQUEID" val="3868"/>
</p:tagLst>
</file>

<file path=ppt/tags/tag154.xml><?xml version="1.0" encoding="utf-8"?>
<p:tagLst xmlns:p="http://schemas.openxmlformats.org/presentationml/2006/main">
  <p:tag name="AS_UNIQUEID" val="3869"/>
</p:tagLst>
</file>

<file path=ppt/tags/tag155.xml><?xml version="1.0" encoding="utf-8"?>
<p:tagLst xmlns:p="http://schemas.openxmlformats.org/presentationml/2006/main">
  <p:tag name="AS_UNIQUEID" val="3870"/>
</p:tagLst>
</file>

<file path=ppt/tags/tag156.xml><?xml version="1.0" encoding="utf-8"?>
<p:tagLst xmlns:p="http://schemas.openxmlformats.org/presentationml/2006/main">
  <p:tag name="AS_UNIQUEID" val="5513"/>
</p:tagLst>
</file>

<file path=ppt/tags/tag157.xml><?xml version="1.0" encoding="utf-8"?>
<p:tagLst xmlns:p="http://schemas.openxmlformats.org/presentationml/2006/main">
  <p:tag name="AS_UNIQUEID" val="3872"/>
</p:tagLst>
</file>

<file path=ppt/tags/tag158.xml><?xml version="1.0" encoding="utf-8"?>
<p:tagLst xmlns:p="http://schemas.openxmlformats.org/presentationml/2006/main">
  <p:tag name="AS_UNIQUEID" val="3873"/>
</p:tagLst>
</file>

<file path=ppt/tags/tag159.xml><?xml version="1.0" encoding="utf-8"?>
<p:tagLst xmlns:p="http://schemas.openxmlformats.org/presentationml/2006/main">
  <p:tag name="AS_UNIQUEID" val="3874"/>
</p:tagLst>
</file>

<file path=ppt/tags/tag160.xml><?xml version="1.0" encoding="utf-8"?>
<p:tagLst xmlns:p="http://schemas.openxmlformats.org/presentationml/2006/main">
  <p:tag name="AS_UNIQUEID" val="3875"/>
</p:tagLst>
</file>

<file path=ppt/tags/tag161.xml><?xml version="1.0" encoding="utf-8"?>
<p:tagLst xmlns:p="http://schemas.openxmlformats.org/presentationml/2006/main">
  <p:tag name="AS_UNIQUEID" val="3876"/>
</p:tagLst>
</file>

<file path=ppt/tags/tag162.xml><?xml version="1.0" encoding="utf-8"?>
<p:tagLst xmlns:p="http://schemas.openxmlformats.org/presentationml/2006/main">
  <p:tag name="AS_UNIQUEID" val="5514"/>
</p:tagLst>
</file>

<file path=ppt/tags/tag163.xml><?xml version="1.0" encoding="utf-8"?>
<p:tagLst xmlns:p="http://schemas.openxmlformats.org/presentationml/2006/main">
  <p:tag name="AS_UNIQUEID" val="3878"/>
</p:tagLst>
</file>

<file path=ppt/tags/tag164.xml><?xml version="1.0" encoding="utf-8"?>
<p:tagLst xmlns:p="http://schemas.openxmlformats.org/presentationml/2006/main">
  <p:tag name="AS_UNIQUEID" val="3879"/>
</p:tagLst>
</file>

<file path=ppt/tags/tag165.xml><?xml version="1.0" encoding="utf-8"?>
<p:tagLst xmlns:p="http://schemas.openxmlformats.org/presentationml/2006/main">
  <p:tag name="AS_UNIQUEID" val="3880"/>
</p:tagLst>
</file>

<file path=ppt/tags/tag166.xml><?xml version="1.0" encoding="utf-8"?>
<p:tagLst xmlns:p="http://schemas.openxmlformats.org/presentationml/2006/main">
  <p:tag name="AS_UNIQUEID" val="3881"/>
</p:tagLst>
</file>

<file path=ppt/tags/tag167.xml><?xml version="1.0" encoding="utf-8"?>
<p:tagLst xmlns:p="http://schemas.openxmlformats.org/presentationml/2006/main">
  <p:tag name="AS_UNIQUEID" val="3882"/>
</p:tagLst>
</file>

<file path=ppt/tags/tag168.xml><?xml version="1.0" encoding="utf-8"?>
<p:tagLst xmlns:p="http://schemas.openxmlformats.org/presentationml/2006/main">
  <p:tag name="AS_UNIQUEID" val="3883"/>
</p:tagLst>
</file>

<file path=ppt/tags/tag169.xml><?xml version="1.0" encoding="utf-8"?>
<p:tagLst xmlns:p="http://schemas.openxmlformats.org/presentationml/2006/main">
  <p:tag name="AS_UNIQUEID" val="5515"/>
</p:tagLst>
</file>

<file path=ppt/tags/tag170.xml><?xml version="1.0" encoding="utf-8"?>
<p:tagLst xmlns:p="http://schemas.openxmlformats.org/presentationml/2006/main">
  <p:tag name="AS_UNIQUEID" val="5516"/>
</p:tagLst>
</file>

<file path=ppt/tags/tag171.xml><?xml version="1.0" encoding="utf-8"?>
<p:tagLst xmlns:p="http://schemas.openxmlformats.org/presentationml/2006/main">
  <p:tag name="AS_UNIQUEID" val="5517"/>
</p:tagLst>
</file>

<file path=ppt/tags/tag172.xml><?xml version="1.0" encoding="utf-8"?>
<p:tagLst xmlns:p="http://schemas.openxmlformats.org/presentationml/2006/main">
  <p:tag name="AS_UNIQUEID" val="3887"/>
</p:tagLst>
</file>

<file path=ppt/tags/tag173.xml><?xml version="1.0" encoding="utf-8"?>
<p:tagLst xmlns:p="http://schemas.openxmlformats.org/presentationml/2006/main">
  <p:tag name="AS_UNIQUEID" val="3888"/>
</p:tagLst>
</file>

<file path=ppt/tags/tag174.xml><?xml version="1.0" encoding="utf-8"?>
<p:tagLst xmlns:p="http://schemas.openxmlformats.org/presentationml/2006/main">
  <p:tag name="AS_UNIQUEID" val="3889"/>
</p:tagLst>
</file>

<file path=ppt/tags/tag175.xml><?xml version="1.0" encoding="utf-8"?>
<p:tagLst xmlns:p="http://schemas.openxmlformats.org/presentationml/2006/main">
  <p:tag name="AS_UNIQUEID" val="3890"/>
</p:tagLst>
</file>

<file path=ppt/tags/tag176.xml><?xml version="1.0" encoding="utf-8"?>
<p:tagLst xmlns:p="http://schemas.openxmlformats.org/presentationml/2006/main">
  <p:tag name="AS_UNIQUEID" val="3891"/>
</p:tagLst>
</file>

<file path=ppt/tags/tag177.xml><?xml version="1.0" encoding="utf-8"?>
<p:tagLst xmlns:p="http://schemas.openxmlformats.org/presentationml/2006/main">
  <p:tag name="AS_UNIQUEID" val="3892"/>
</p:tagLst>
</file>

<file path=ppt/tags/tag178.xml><?xml version="1.0" encoding="utf-8"?>
<p:tagLst xmlns:p="http://schemas.openxmlformats.org/presentationml/2006/main">
  <p:tag name="AS_UNIQUEID" val="3893"/>
</p:tagLst>
</file>

<file path=ppt/tags/tag179.xml><?xml version="1.0" encoding="utf-8"?>
<p:tagLst xmlns:p="http://schemas.openxmlformats.org/presentationml/2006/main">
  <p:tag name="AS_UNIQUEID" val="3894"/>
</p:tagLst>
</file>

<file path=ppt/tags/tag180.xml><?xml version="1.0" encoding="utf-8"?>
<p:tagLst xmlns:p="http://schemas.openxmlformats.org/presentationml/2006/main">
  <p:tag name="AS_UNIQUEID" val="3895"/>
</p:tagLst>
</file>

<file path=ppt/tags/tag181.xml><?xml version="1.0" encoding="utf-8"?>
<p:tagLst xmlns:p="http://schemas.openxmlformats.org/presentationml/2006/main">
  <p:tag name="AS_UNIQUEID" val="3896"/>
</p:tagLst>
</file>

<file path=ppt/tags/tag182.xml><?xml version="1.0" encoding="utf-8"?>
<p:tagLst xmlns:p="http://schemas.openxmlformats.org/presentationml/2006/main">
  <p:tag name="AS_UNIQUEID" val="3897"/>
</p:tagLst>
</file>

<file path=ppt/tags/tag183.xml><?xml version="1.0" encoding="utf-8"?>
<p:tagLst xmlns:p="http://schemas.openxmlformats.org/presentationml/2006/main">
  <p:tag name="AS_UNIQUEID" val="3898"/>
</p:tagLst>
</file>

<file path=ppt/tags/tag184.xml><?xml version="1.0" encoding="utf-8"?>
<p:tagLst xmlns:p="http://schemas.openxmlformats.org/presentationml/2006/main">
  <p:tag name="AS_UNIQUEID" val="3899"/>
</p:tagLst>
</file>

<file path=ppt/tags/tag185.xml><?xml version="1.0" encoding="utf-8"?>
<p:tagLst xmlns:p="http://schemas.openxmlformats.org/presentationml/2006/main">
  <p:tag name="AS_UNIQUEID" val="3900"/>
</p:tagLst>
</file>

<file path=ppt/tags/tag186.xml><?xml version="1.0" encoding="utf-8"?>
<p:tagLst xmlns:p="http://schemas.openxmlformats.org/presentationml/2006/main">
  <p:tag name="AS_UNIQUEID" val="3901"/>
</p:tagLst>
</file>

<file path=ppt/tags/tag187.xml><?xml version="1.0" encoding="utf-8"?>
<p:tagLst xmlns:p="http://schemas.openxmlformats.org/presentationml/2006/main">
  <p:tag name="AS_UNIQUEID" val="3902"/>
</p:tagLst>
</file>

<file path=ppt/tags/tag188.xml><?xml version="1.0" encoding="utf-8"?>
<p:tagLst xmlns:p="http://schemas.openxmlformats.org/presentationml/2006/main">
  <p:tag name="AS_UNIQUEID" val="3903"/>
</p:tagLst>
</file>

<file path=ppt/tags/tag189.xml><?xml version="1.0" encoding="utf-8"?>
<p:tagLst xmlns:p="http://schemas.openxmlformats.org/presentationml/2006/main">
  <p:tag name="AS_UNIQUEID" val="3904"/>
</p:tagLst>
</file>

<file path=ppt/tags/tag190.xml><?xml version="1.0" encoding="utf-8"?>
<p:tagLst xmlns:p="http://schemas.openxmlformats.org/presentationml/2006/main">
  <p:tag name="AS_UNIQUEID" val="3905"/>
</p:tagLst>
</file>

<file path=ppt/tags/tag191.xml><?xml version="1.0" encoding="utf-8"?>
<p:tagLst xmlns:p="http://schemas.openxmlformats.org/presentationml/2006/main">
  <p:tag name="AS_UNIQUEID" val="3906"/>
</p:tagLst>
</file>

<file path=ppt/tags/tag192.xml><?xml version="1.0" encoding="utf-8"?>
<p:tagLst xmlns:p="http://schemas.openxmlformats.org/presentationml/2006/main">
  <p:tag name="AS_UNIQUEID" val="3907"/>
</p:tagLst>
</file>

<file path=ppt/tags/tag193.xml><?xml version="1.0" encoding="utf-8"?>
<p:tagLst xmlns:p="http://schemas.openxmlformats.org/presentationml/2006/main">
  <p:tag name="AS_UNIQUEID" val="3908"/>
</p:tagLst>
</file>

<file path=ppt/tags/tag194.xml><?xml version="1.0" encoding="utf-8"?>
<p:tagLst xmlns:p="http://schemas.openxmlformats.org/presentationml/2006/main">
  <p:tag name="AS_UNIQUEID" val="3909"/>
</p:tagLst>
</file>

<file path=ppt/tags/tag195.xml><?xml version="1.0" encoding="utf-8"?>
<p:tagLst xmlns:p="http://schemas.openxmlformats.org/presentationml/2006/main">
  <p:tag name="AS_UNIQUEID" val="3910"/>
</p:tagLst>
</file>

<file path=ppt/tags/tag196.xml><?xml version="1.0" encoding="utf-8"?>
<p:tagLst xmlns:p="http://schemas.openxmlformats.org/presentationml/2006/main">
  <p:tag name="AS_UNIQUEID" val="3911"/>
</p:tagLst>
</file>

<file path=ppt/tags/tag197.xml><?xml version="1.0" encoding="utf-8"?>
<p:tagLst xmlns:p="http://schemas.openxmlformats.org/presentationml/2006/main">
  <p:tag name="AS_UNIQUEID" val="3912"/>
</p:tagLst>
</file>

<file path=ppt/tags/tag198.xml><?xml version="1.0" encoding="utf-8"?>
<p:tagLst xmlns:p="http://schemas.openxmlformats.org/presentationml/2006/main">
  <p:tag name="AS_UNIQUEID" val="3913"/>
</p:tagLst>
</file>

<file path=ppt/tags/tag199.xml><?xml version="1.0" encoding="utf-8"?>
<p:tagLst xmlns:p="http://schemas.openxmlformats.org/presentationml/2006/main">
  <p:tag name="AS_UNIQUEID" val="3914"/>
</p:tagLst>
</file>

<file path=ppt/tags/tag200.xml><?xml version="1.0" encoding="utf-8"?>
<p:tagLst xmlns:p="http://schemas.openxmlformats.org/presentationml/2006/main">
  <p:tag name="AS_UNIQUEID" val="3915"/>
</p:tagLst>
</file>

<file path=ppt/tags/tag201.xml><?xml version="1.0" encoding="utf-8"?>
<p:tagLst xmlns:p="http://schemas.openxmlformats.org/presentationml/2006/main">
  <p:tag name="AS_UNIQUEID" val="3916"/>
</p:tagLst>
</file>

<file path=ppt/tags/tag202.xml><?xml version="1.0" encoding="utf-8"?>
<p:tagLst xmlns:p="http://schemas.openxmlformats.org/presentationml/2006/main">
  <p:tag name="AS_UNIQUEID" val="3917"/>
</p:tagLst>
</file>

<file path=ppt/tags/tag203.xml><?xml version="1.0" encoding="utf-8"?>
<p:tagLst xmlns:p="http://schemas.openxmlformats.org/presentationml/2006/main">
  <p:tag name="AS_UNIQUEID" val="3918"/>
</p:tagLst>
</file>

<file path=ppt/tags/tag204.xml><?xml version="1.0" encoding="utf-8"?>
<p:tagLst xmlns:p="http://schemas.openxmlformats.org/presentationml/2006/main">
  <p:tag name="AS_UNIQUEID" val="3919"/>
</p:tagLst>
</file>

<file path=ppt/tags/tag205.xml><?xml version="1.0" encoding="utf-8"?>
<p:tagLst xmlns:p="http://schemas.openxmlformats.org/presentationml/2006/main">
  <p:tag name="AS_UNIQUEID" val="3920"/>
</p:tagLst>
</file>

<file path=ppt/tags/tag206.xml><?xml version="1.0" encoding="utf-8"?>
<p:tagLst xmlns:p="http://schemas.openxmlformats.org/presentationml/2006/main">
  <p:tag name="AS_UNIQUEID" val="3921"/>
</p:tagLst>
</file>

<file path=ppt/tags/tag207.xml><?xml version="1.0" encoding="utf-8"?>
<p:tagLst xmlns:p="http://schemas.openxmlformats.org/presentationml/2006/main">
  <p:tag name="AS_UNIQUEID" val="3922"/>
</p:tagLst>
</file>

<file path=ppt/tags/tag208.xml><?xml version="1.0" encoding="utf-8"?>
<p:tagLst xmlns:p="http://schemas.openxmlformats.org/presentationml/2006/main">
  <p:tag name="AS_UNIQUEID" val="3923"/>
</p:tagLst>
</file>

<file path=ppt/tags/tag209.xml><?xml version="1.0" encoding="utf-8"?>
<p:tagLst xmlns:p="http://schemas.openxmlformats.org/presentationml/2006/main">
  <p:tag name="AS_UNIQUEID" val="3924"/>
</p:tagLst>
</file>

<file path=ppt/tags/tag210.xml><?xml version="1.0" encoding="utf-8"?>
<p:tagLst xmlns:p="http://schemas.openxmlformats.org/presentationml/2006/main">
  <p:tag name="AS_UNIQUEID" val="3925"/>
</p:tagLst>
</file>

<file path=ppt/tags/tag211.xml><?xml version="1.0" encoding="utf-8"?>
<p:tagLst xmlns:p="http://schemas.openxmlformats.org/presentationml/2006/main">
  <p:tag name="AS_UNIQUEID" val="3926"/>
</p:tagLst>
</file>

<file path=ppt/tags/tag212.xml><?xml version="1.0" encoding="utf-8"?>
<p:tagLst xmlns:p="http://schemas.openxmlformats.org/presentationml/2006/main">
  <p:tag name="AS_UNIQUEID" val="3927"/>
</p:tagLst>
</file>

<file path=ppt/tags/tag213.xml><?xml version="1.0" encoding="utf-8"?>
<p:tagLst xmlns:p="http://schemas.openxmlformats.org/presentationml/2006/main">
  <p:tag name="AS_UNIQUEID" val="3928"/>
</p:tagLst>
</file>

<file path=ppt/tags/tag214.xml><?xml version="1.0" encoding="utf-8"?>
<p:tagLst xmlns:p="http://schemas.openxmlformats.org/presentationml/2006/main">
  <p:tag name="AS_UNIQUEID" val="3929"/>
</p:tagLst>
</file>

<file path=ppt/tags/tag215.xml><?xml version="1.0" encoding="utf-8"?>
<p:tagLst xmlns:p="http://schemas.openxmlformats.org/presentationml/2006/main">
  <p:tag name="AS_UNIQUEID" val="5518"/>
</p:tagLst>
</file>

<file path=ppt/tags/tag216.xml><?xml version="1.0" encoding="utf-8"?>
<p:tagLst xmlns:p="http://schemas.openxmlformats.org/presentationml/2006/main">
  <p:tag name="AS_UNIQUEID" val="3931"/>
</p:tagLst>
</file>

<file path=ppt/tags/tag217.xml><?xml version="1.0" encoding="utf-8"?>
<p:tagLst xmlns:p="http://schemas.openxmlformats.org/presentationml/2006/main">
  <p:tag name="AS_UNIQUEID" val="3932"/>
</p:tagLst>
</file>

<file path=ppt/tags/tag218.xml><?xml version="1.0" encoding="utf-8"?>
<p:tagLst xmlns:p="http://schemas.openxmlformats.org/presentationml/2006/main">
  <p:tag name="AS_UNIQUEID" val="3933"/>
</p:tagLst>
</file>

<file path=ppt/tags/tag219.xml><?xml version="1.0" encoding="utf-8"?>
<p:tagLst xmlns:p="http://schemas.openxmlformats.org/presentationml/2006/main">
  <p:tag name="AS_UNIQUEID" val="3934"/>
</p:tagLst>
</file>

<file path=ppt/tags/tag220.xml><?xml version="1.0" encoding="utf-8"?>
<p:tagLst xmlns:p="http://schemas.openxmlformats.org/presentationml/2006/main">
  <p:tag name="AS_UNIQUEID" val="3935"/>
</p:tagLst>
</file>

<file path=ppt/tags/tag221.xml><?xml version="1.0" encoding="utf-8"?>
<p:tagLst xmlns:p="http://schemas.openxmlformats.org/presentationml/2006/main">
  <p:tag name="AS_UNIQUEID" val="3936"/>
</p:tagLst>
</file>

<file path=ppt/tags/tag222.xml><?xml version="1.0" encoding="utf-8"?>
<p:tagLst xmlns:p="http://schemas.openxmlformats.org/presentationml/2006/main">
  <p:tag name="AS_UNIQUEID" val="3937"/>
</p:tagLst>
</file>

<file path=ppt/tags/tag223.xml><?xml version="1.0" encoding="utf-8"?>
<p:tagLst xmlns:p="http://schemas.openxmlformats.org/presentationml/2006/main">
  <p:tag name="AS_UNIQUEID" val="3938"/>
</p:tagLst>
</file>

<file path=ppt/tags/tag224.xml><?xml version="1.0" encoding="utf-8"?>
<p:tagLst xmlns:p="http://schemas.openxmlformats.org/presentationml/2006/main">
  <p:tag name="AS_UNIQUEID" val="3939"/>
</p:tagLst>
</file>

<file path=ppt/tags/tag225.xml><?xml version="1.0" encoding="utf-8"?>
<p:tagLst xmlns:p="http://schemas.openxmlformats.org/presentationml/2006/main">
  <p:tag name="AS_UNIQUEID" val="3940"/>
</p:tagLst>
</file>

<file path=ppt/tags/tag226.xml><?xml version="1.0" encoding="utf-8"?>
<p:tagLst xmlns:p="http://schemas.openxmlformats.org/presentationml/2006/main">
  <p:tag name="AS_UNIQUEID" val="3941"/>
</p:tagLst>
</file>

<file path=ppt/tags/tag227.xml><?xml version="1.0" encoding="utf-8"?>
<p:tagLst xmlns:p="http://schemas.openxmlformats.org/presentationml/2006/main">
  <p:tag name="AS_UNIQUEID" val="3942"/>
</p:tagLst>
</file>

<file path=ppt/tags/tag228.xml><?xml version="1.0" encoding="utf-8"?>
<p:tagLst xmlns:p="http://schemas.openxmlformats.org/presentationml/2006/main">
  <p:tag name="AS_UNIQUEID" val="3943"/>
</p:tagLst>
</file>

<file path=ppt/tags/tag229.xml><?xml version="1.0" encoding="utf-8"?>
<p:tagLst xmlns:p="http://schemas.openxmlformats.org/presentationml/2006/main">
  <p:tag name="AS_UNIQUEID" val="3944"/>
</p:tagLst>
</file>

<file path=ppt/tags/tag230.xml><?xml version="1.0" encoding="utf-8"?>
<p:tagLst xmlns:p="http://schemas.openxmlformats.org/presentationml/2006/main">
  <p:tag name="AS_UNIQUEID" val="3945"/>
</p:tagLst>
</file>

<file path=ppt/tags/tag231.xml><?xml version="1.0" encoding="utf-8"?>
<p:tagLst xmlns:p="http://schemas.openxmlformats.org/presentationml/2006/main">
  <p:tag name="AS_UNIQUEID" val="3946"/>
</p:tagLst>
</file>

<file path=ppt/tags/tag232.xml><?xml version="1.0" encoding="utf-8"?>
<p:tagLst xmlns:p="http://schemas.openxmlformats.org/presentationml/2006/main">
  <p:tag name="AS_UNIQUEID" val="3947"/>
</p:tagLst>
</file>

<file path=ppt/tags/tag233.xml><?xml version="1.0" encoding="utf-8"?>
<p:tagLst xmlns:p="http://schemas.openxmlformats.org/presentationml/2006/main">
  <p:tag name="AS_UNIQUEID" val="3948"/>
</p:tagLst>
</file>

<file path=ppt/tags/tag234.xml><?xml version="1.0" encoding="utf-8"?>
<p:tagLst xmlns:p="http://schemas.openxmlformats.org/presentationml/2006/main">
  <p:tag name="AS_UNIQUEID" val="3949"/>
</p:tagLst>
</file>

<file path=ppt/tags/tag235.xml><?xml version="1.0" encoding="utf-8"?>
<p:tagLst xmlns:p="http://schemas.openxmlformats.org/presentationml/2006/main">
  <p:tag name="AS_UNIQUEID" val="3950"/>
</p:tagLst>
</file>

<file path=ppt/tags/tag236.xml><?xml version="1.0" encoding="utf-8"?>
<p:tagLst xmlns:p="http://schemas.openxmlformats.org/presentationml/2006/main">
  <p:tag name="AS_UNIQUEID" val="3951"/>
</p:tagLst>
</file>

<file path=ppt/tags/tag237.xml><?xml version="1.0" encoding="utf-8"?>
<p:tagLst xmlns:p="http://schemas.openxmlformats.org/presentationml/2006/main">
  <p:tag name="AS_UNIQUEID" val="3952"/>
</p:tagLst>
</file>

<file path=ppt/tags/tag238.xml><?xml version="1.0" encoding="utf-8"?>
<p:tagLst xmlns:p="http://schemas.openxmlformats.org/presentationml/2006/main">
  <p:tag name="AS_UNIQUEID" val="3953"/>
</p:tagLst>
</file>

<file path=ppt/tags/tag239.xml><?xml version="1.0" encoding="utf-8"?>
<p:tagLst xmlns:p="http://schemas.openxmlformats.org/presentationml/2006/main">
  <p:tag name="AS_UNIQUEID" val="3954"/>
</p:tagLst>
</file>

<file path=ppt/tags/tag240.xml><?xml version="1.0" encoding="utf-8"?>
<p:tagLst xmlns:p="http://schemas.openxmlformats.org/presentationml/2006/main">
  <p:tag name="AS_UNIQUEID" val="3955"/>
</p:tagLst>
</file>

<file path=ppt/tags/tag241.xml><?xml version="1.0" encoding="utf-8"?>
<p:tagLst xmlns:p="http://schemas.openxmlformats.org/presentationml/2006/main">
  <p:tag name="AS_UNIQUEID" val="3956"/>
</p:tagLst>
</file>

<file path=ppt/tags/tag242.xml><?xml version="1.0" encoding="utf-8"?>
<p:tagLst xmlns:p="http://schemas.openxmlformats.org/presentationml/2006/main">
  <p:tag name="AS_UNIQUEID" val="3957"/>
</p:tagLst>
</file>

<file path=ppt/tags/tag243.xml><?xml version="1.0" encoding="utf-8"?>
<p:tagLst xmlns:p="http://schemas.openxmlformats.org/presentationml/2006/main">
  <p:tag name="AS_UNIQUEID" val="3958"/>
</p:tagLst>
</file>

<file path=ppt/tags/tag244.xml><?xml version="1.0" encoding="utf-8"?>
<p:tagLst xmlns:p="http://schemas.openxmlformats.org/presentationml/2006/main">
  <p:tag name="AS_UNIQUEID" val="3959"/>
</p:tagLst>
</file>

<file path=ppt/tags/tag245.xml><?xml version="1.0" encoding="utf-8"?>
<p:tagLst xmlns:p="http://schemas.openxmlformats.org/presentationml/2006/main">
  <p:tag name="AS_UNIQUEID" val="3960"/>
</p:tagLst>
</file>

<file path=ppt/tags/tag246.xml><?xml version="1.0" encoding="utf-8"?>
<p:tagLst xmlns:p="http://schemas.openxmlformats.org/presentationml/2006/main">
  <p:tag name="AS_UNIQUEID" val="3961"/>
</p:tagLst>
</file>

<file path=ppt/tags/tag247.xml><?xml version="1.0" encoding="utf-8"?>
<p:tagLst xmlns:p="http://schemas.openxmlformats.org/presentationml/2006/main">
  <p:tag name="AS_UNIQUEID" val="3962"/>
</p:tagLst>
</file>

<file path=ppt/tags/tag248.xml><?xml version="1.0" encoding="utf-8"?>
<p:tagLst xmlns:p="http://schemas.openxmlformats.org/presentationml/2006/main">
  <p:tag name="AS_UNIQUEID" val="3963"/>
</p:tagLst>
</file>

<file path=ppt/tags/tag249.xml><?xml version="1.0" encoding="utf-8"?>
<p:tagLst xmlns:p="http://schemas.openxmlformats.org/presentationml/2006/main">
  <p:tag name="AS_UNIQUEID" val="3964"/>
</p:tagLst>
</file>

<file path=ppt/tags/tag250.xml><?xml version="1.0" encoding="utf-8"?>
<p:tagLst xmlns:p="http://schemas.openxmlformats.org/presentationml/2006/main">
  <p:tag name="AS_UNIQUEID" val="3965"/>
</p:tagLst>
</file>

<file path=ppt/tags/tag251.xml><?xml version="1.0" encoding="utf-8"?>
<p:tagLst xmlns:p="http://schemas.openxmlformats.org/presentationml/2006/main">
  <p:tag name="AS_UNIQUEID" val="3966"/>
</p:tagLst>
</file>

<file path=ppt/tags/tag252.xml><?xml version="1.0" encoding="utf-8"?>
<p:tagLst xmlns:p="http://schemas.openxmlformats.org/presentationml/2006/main">
  <p:tag name="AS_UNIQUEID" val="3967"/>
</p:tagLst>
</file>

<file path=ppt/tags/tag253.xml><?xml version="1.0" encoding="utf-8"?>
<p:tagLst xmlns:p="http://schemas.openxmlformats.org/presentationml/2006/main">
  <p:tag name="AS_UNIQUEID" val="3968"/>
</p:tagLst>
</file>

<file path=ppt/tags/tag254.xml><?xml version="1.0" encoding="utf-8"?>
<p:tagLst xmlns:p="http://schemas.openxmlformats.org/presentationml/2006/main">
  <p:tag name="AS_UNIQUEID" val="3969"/>
</p:tagLst>
</file>

<file path=ppt/tags/tag255.xml><?xml version="1.0" encoding="utf-8"?>
<p:tagLst xmlns:p="http://schemas.openxmlformats.org/presentationml/2006/main">
  <p:tag name="AS_UNIQUEID" val="3970"/>
</p:tagLst>
</file>

<file path=ppt/tags/tag256.xml><?xml version="1.0" encoding="utf-8"?>
<p:tagLst xmlns:p="http://schemas.openxmlformats.org/presentationml/2006/main">
  <p:tag name="AS_UNIQUEID" val="3971"/>
</p:tagLst>
</file>

<file path=ppt/tags/tag257.xml><?xml version="1.0" encoding="utf-8"?>
<p:tagLst xmlns:p="http://schemas.openxmlformats.org/presentationml/2006/main">
  <p:tag name="AS_UNIQUEID" val="3972"/>
</p:tagLst>
</file>

<file path=ppt/tags/tag258.xml><?xml version="1.0" encoding="utf-8"?>
<p:tagLst xmlns:p="http://schemas.openxmlformats.org/presentationml/2006/main">
  <p:tag name="AS_UNIQUEID" val="5519"/>
</p:tagLst>
</file>

<file path=ppt/tags/tag259.xml><?xml version="1.0" encoding="utf-8"?>
<p:tagLst xmlns:p="http://schemas.openxmlformats.org/presentationml/2006/main">
  <p:tag name="AS_UNIQUEID" val="3974"/>
</p:tagLst>
</file>

<file path=ppt/tags/tag260.xml><?xml version="1.0" encoding="utf-8"?>
<p:tagLst xmlns:p="http://schemas.openxmlformats.org/presentationml/2006/main">
  <p:tag name="AS_UNIQUEID" val="3975"/>
</p:tagLst>
</file>

<file path=ppt/tags/tag261.xml><?xml version="1.0" encoding="utf-8"?>
<p:tagLst xmlns:p="http://schemas.openxmlformats.org/presentationml/2006/main">
  <p:tag name="AS_UNIQUEID" val="3976"/>
</p:tagLst>
</file>

<file path=ppt/tags/tag262.xml><?xml version="1.0" encoding="utf-8"?>
<p:tagLst xmlns:p="http://schemas.openxmlformats.org/presentationml/2006/main">
  <p:tag name="AS_UNIQUEID" val="3977"/>
</p:tagLst>
</file>

<file path=ppt/tags/tag263.xml><?xml version="1.0" encoding="utf-8"?>
<p:tagLst xmlns:p="http://schemas.openxmlformats.org/presentationml/2006/main">
  <p:tag name="AS_UNIQUEID" val="3978"/>
</p:tagLst>
</file>

<file path=ppt/tags/tag264.xml><?xml version="1.0" encoding="utf-8"?>
<p:tagLst xmlns:p="http://schemas.openxmlformats.org/presentationml/2006/main">
  <p:tag name="AS_UNIQUEID" val="3979"/>
</p:tagLst>
</file>

<file path=ppt/tags/tag265.xml><?xml version="1.0" encoding="utf-8"?>
<p:tagLst xmlns:p="http://schemas.openxmlformats.org/presentationml/2006/main">
  <p:tag name="AS_UNIQUEID" val="3980"/>
</p:tagLst>
</file>

<file path=ppt/tags/tag266.xml><?xml version="1.0" encoding="utf-8"?>
<p:tagLst xmlns:p="http://schemas.openxmlformats.org/presentationml/2006/main">
  <p:tag name="AS_UNIQUEID" val="3981"/>
</p:tagLst>
</file>

<file path=ppt/tags/tag267.xml><?xml version="1.0" encoding="utf-8"?>
<p:tagLst xmlns:p="http://schemas.openxmlformats.org/presentationml/2006/main">
  <p:tag name="AS_UNIQUEID" val="3982"/>
</p:tagLst>
</file>

<file path=ppt/tags/tag268.xml><?xml version="1.0" encoding="utf-8"?>
<p:tagLst xmlns:p="http://schemas.openxmlformats.org/presentationml/2006/main">
  <p:tag name="AS_UNIQUEID" val="3983"/>
</p:tagLst>
</file>

<file path=ppt/tags/tag269.xml><?xml version="1.0" encoding="utf-8"?>
<p:tagLst xmlns:p="http://schemas.openxmlformats.org/presentationml/2006/main">
  <p:tag name="AS_UNIQUEID" val="3984"/>
</p:tagLst>
</file>

<file path=ppt/tags/tag270.xml><?xml version="1.0" encoding="utf-8"?>
<p:tagLst xmlns:p="http://schemas.openxmlformats.org/presentationml/2006/main">
  <p:tag name="AS_UNIQUEID" val="3985"/>
</p:tagLst>
</file>

<file path=ppt/tags/tag271.xml><?xml version="1.0" encoding="utf-8"?>
<p:tagLst xmlns:p="http://schemas.openxmlformats.org/presentationml/2006/main">
  <p:tag name="AS_UNIQUEID" val="3986"/>
</p:tagLst>
</file>

<file path=ppt/tags/tag272.xml><?xml version="1.0" encoding="utf-8"?>
<p:tagLst xmlns:p="http://schemas.openxmlformats.org/presentationml/2006/main">
  <p:tag name="AS_UNIQUEID" val="3987"/>
</p:tagLst>
</file>

<file path=ppt/tags/tag273.xml><?xml version="1.0" encoding="utf-8"?>
<p:tagLst xmlns:p="http://schemas.openxmlformats.org/presentationml/2006/main">
  <p:tag name="AS_UNIQUEID" val="3988"/>
</p:tagLst>
</file>

<file path=ppt/tags/tag274.xml><?xml version="1.0" encoding="utf-8"?>
<p:tagLst xmlns:p="http://schemas.openxmlformats.org/presentationml/2006/main">
  <p:tag name="AS_UNIQUEID" val="3989"/>
</p:tagLst>
</file>

<file path=ppt/tags/tag275.xml><?xml version="1.0" encoding="utf-8"?>
<p:tagLst xmlns:p="http://schemas.openxmlformats.org/presentationml/2006/main">
  <p:tag name="AS_UNIQUEID" val="3990"/>
</p:tagLst>
</file>

<file path=ppt/tags/tag276.xml><?xml version="1.0" encoding="utf-8"?>
<p:tagLst xmlns:p="http://schemas.openxmlformats.org/presentationml/2006/main">
  <p:tag name="AS_UNIQUEID" val="3991"/>
</p:tagLst>
</file>

<file path=ppt/tags/tag277.xml><?xml version="1.0" encoding="utf-8"?>
<p:tagLst xmlns:p="http://schemas.openxmlformats.org/presentationml/2006/main">
  <p:tag name="AS_UNIQUEID" val="3992"/>
</p:tagLst>
</file>

<file path=ppt/tags/tag278.xml><?xml version="1.0" encoding="utf-8"?>
<p:tagLst xmlns:p="http://schemas.openxmlformats.org/presentationml/2006/main">
  <p:tag name="AS_UNIQUEID" val="3993"/>
</p:tagLst>
</file>

<file path=ppt/tags/tag279.xml><?xml version="1.0" encoding="utf-8"?>
<p:tagLst xmlns:p="http://schemas.openxmlformats.org/presentationml/2006/main">
  <p:tag name="AS_UNIQUEID" val="3994"/>
</p:tagLst>
</file>

<file path=ppt/tags/tag280.xml><?xml version="1.0" encoding="utf-8"?>
<p:tagLst xmlns:p="http://schemas.openxmlformats.org/presentationml/2006/main">
  <p:tag name="AS_UNIQUEID" val="3995"/>
</p:tagLst>
</file>

<file path=ppt/tags/tag281.xml><?xml version="1.0" encoding="utf-8"?>
<p:tagLst xmlns:p="http://schemas.openxmlformats.org/presentationml/2006/main">
  <p:tag name="AS_UNIQUEID" val="3996"/>
</p:tagLst>
</file>

<file path=ppt/tags/tag282.xml><?xml version="1.0" encoding="utf-8"?>
<p:tagLst xmlns:p="http://schemas.openxmlformats.org/presentationml/2006/main">
  <p:tag name="AS_UNIQUEID" val="3997"/>
</p:tagLst>
</file>

<file path=ppt/tags/tag283.xml><?xml version="1.0" encoding="utf-8"?>
<p:tagLst xmlns:p="http://schemas.openxmlformats.org/presentationml/2006/main">
  <p:tag name="AS_UNIQUEID" val="3998"/>
</p:tagLst>
</file>

<file path=ppt/tags/tag284.xml><?xml version="1.0" encoding="utf-8"?>
<p:tagLst xmlns:p="http://schemas.openxmlformats.org/presentationml/2006/main">
  <p:tag name="AS_UNIQUEID" val="3999"/>
</p:tagLst>
</file>

<file path=ppt/tags/tag285.xml><?xml version="1.0" encoding="utf-8"?>
<p:tagLst xmlns:p="http://schemas.openxmlformats.org/presentationml/2006/main">
  <p:tag name="AS_UNIQUEID" val="4000"/>
</p:tagLst>
</file>

<file path=ppt/tags/tag286.xml><?xml version="1.0" encoding="utf-8"?>
<p:tagLst xmlns:p="http://schemas.openxmlformats.org/presentationml/2006/main">
  <p:tag name="AS_UNIQUEID" val="4001"/>
</p:tagLst>
</file>

<file path=ppt/tags/tag287.xml><?xml version="1.0" encoding="utf-8"?>
<p:tagLst xmlns:p="http://schemas.openxmlformats.org/presentationml/2006/main">
  <p:tag name="AS_UNIQUEID" val="4002"/>
</p:tagLst>
</file>

<file path=ppt/tags/tag288.xml><?xml version="1.0" encoding="utf-8"?>
<p:tagLst xmlns:p="http://schemas.openxmlformats.org/presentationml/2006/main">
  <p:tag name="AS_UNIQUEID" val="4003"/>
</p:tagLst>
</file>

<file path=ppt/tags/tag289.xml><?xml version="1.0" encoding="utf-8"?>
<p:tagLst xmlns:p="http://schemas.openxmlformats.org/presentationml/2006/main">
  <p:tag name="AS_UNIQUEID" val="4004"/>
</p:tagLst>
</file>

<file path=ppt/tags/tag290.xml><?xml version="1.0" encoding="utf-8"?>
<p:tagLst xmlns:p="http://schemas.openxmlformats.org/presentationml/2006/main">
  <p:tag name="AS_UNIQUEID" val="4005"/>
</p:tagLst>
</file>

<file path=ppt/tags/tag291.xml><?xml version="1.0" encoding="utf-8"?>
<p:tagLst xmlns:p="http://schemas.openxmlformats.org/presentationml/2006/main">
  <p:tag name="AS_UNIQUEID" val="4006"/>
</p:tagLst>
</file>

<file path=ppt/tags/tag292.xml><?xml version="1.0" encoding="utf-8"?>
<p:tagLst xmlns:p="http://schemas.openxmlformats.org/presentationml/2006/main">
  <p:tag name="AS_UNIQUEID" val="4007"/>
</p:tagLst>
</file>

<file path=ppt/tags/tag293.xml><?xml version="1.0" encoding="utf-8"?>
<p:tagLst xmlns:p="http://schemas.openxmlformats.org/presentationml/2006/main">
  <p:tag name="AS_UNIQUEID" val="4008"/>
</p:tagLst>
</file>

<file path=ppt/tags/tag294.xml><?xml version="1.0" encoding="utf-8"?>
<p:tagLst xmlns:p="http://schemas.openxmlformats.org/presentationml/2006/main">
  <p:tag name="AS_UNIQUEID" val="4009"/>
</p:tagLst>
</file>

<file path=ppt/tags/tag295.xml><?xml version="1.0" encoding="utf-8"?>
<p:tagLst xmlns:p="http://schemas.openxmlformats.org/presentationml/2006/main">
  <p:tag name="AS_UNIQUEID" val="4010"/>
</p:tagLst>
</file>

<file path=ppt/tags/tag296.xml><?xml version="1.0" encoding="utf-8"?>
<p:tagLst xmlns:p="http://schemas.openxmlformats.org/presentationml/2006/main">
  <p:tag name="AS_UNIQUEID" val="4011"/>
</p:tagLst>
</file>

<file path=ppt/tags/tag297.xml><?xml version="1.0" encoding="utf-8"?>
<p:tagLst xmlns:p="http://schemas.openxmlformats.org/presentationml/2006/main">
  <p:tag name="AS_UNIQUEID" val="4012"/>
</p:tagLst>
</file>

<file path=ppt/tags/tag298.xml><?xml version="1.0" encoding="utf-8"?>
<p:tagLst xmlns:p="http://schemas.openxmlformats.org/presentationml/2006/main">
  <p:tag name="AS_UNIQUEID" val="4013"/>
</p:tagLst>
</file>

<file path=ppt/tags/tag299.xml><?xml version="1.0" encoding="utf-8"?>
<p:tagLst xmlns:p="http://schemas.openxmlformats.org/presentationml/2006/main">
  <p:tag name="AS_UNIQUEID" val="4014"/>
</p:tagLst>
</file>

<file path=ppt/tags/tag300.xml><?xml version="1.0" encoding="utf-8"?>
<p:tagLst xmlns:p="http://schemas.openxmlformats.org/presentationml/2006/main">
  <p:tag name="AS_UNIQUEID" val="4015"/>
</p:tagLst>
</file>

<file path=ppt/tags/tag301.xml><?xml version="1.0" encoding="utf-8"?>
<p:tagLst xmlns:p="http://schemas.openxmlformats.org/presentationml/2006/main">
  <p:tag name="AS_UNIQUEID" val="5520"/>
</p:tagLst>
</file>

<file path=ppt/tags/tag302.xml><?xml version="1.0" encoding="utf-8"?>
<p:tagLst xmlns:p="http://schemas.openxmlformats.org/presentationml/2006/main">
  <p:tag name="AS_UNIQUEID" val="4017"/>
</p:tagLst>
</file>

<file path=ppt/tags/tag303.xml><?xml version="1.0" encoding="utf-8"?>
<p:tagLst xmlns:p="http://schemas.openxmlformats.org/presentationml/2006/main">
  <p:tag name="AS_UNIQUEID" val="4018"/>
</p:tagLst>
</file>

<file path=ppt/tags/tag304.xml><?xml version="1.0" encoding="utf-8"?>
<p:tagLst xmlns:p="http://schemas.openxmlformats.org/presentationml/2006/main">
  <p:tag name="AS_UNIQUEID" val="4019"/>
</p:tagLst>
</file>

<file path=ppt/tags/tag305.xml><?xml version="1.0" encoding="utf-8"?>
<p:tagLst xmlns:p="http://schemas.openxmlformats.org/presentationml/2006/main">
  <p:tag name="AS_UNIQUEID" val="4020"/>
</p:tagLst>
</file>

<file path=ppt/tags/tag306.xml><?xml version="1.0" encoding="utf-8"?>
<p:tagLst xmlns:p="http://schemas.openxmlformats.org/presentationml/2006/main">
  <p:tag name="AS_UNIQUEID" val="5521"/>
</p:tagLst>
</file>

<file path=ppt/tags/tag307.xml><?xml version="1.0" encoding="utf-8"?>
<p:tagLst xmlns:p="http://schemas.openxmlformats.org/presentationml/2006/main">
  <p:tag name="AS_UNIQUEID" val="4022"/>
</p:tagLst>
</file>

<file path=ppt/tags/tag308.xml><?xml version="1.0" encoding="utf-8"?>
<p:tagLst xmlns:p="http://schemas.openxmlformats.org/presentationml/2006/main">
  <p:tag name="AS_UNIQUEID" val="4023"/>
</p:tagLst>
</file>

<file path=ppt/tags/tag309.xml><?xml version="1.0" encoding="utf-8"?>
<p:tagLst xmlns:p="http://schemas.openxmlformats.org/presentationml/2006/main">
  <p:tag name="AS_UNIQUEID" val="4024"/>
</p:tagLst>
</file>

<file path=ppt/tags/tag310.xml><?xml version="1.0" encoding="utf-8"?>
<p:tagLst xmlns:p="http://schemas.openxmlformats.org/presentationml/2006/main">
  <p:tag name="AS_UNIQUEID" val="4025"/>
</p:tagLst>
</file>

<file path=ppt/tags/tag311.xml><?xml version="1.0" encoding="utf-8"?>
<p:tagLst xmlns:p="http://schemas.openxmlformats.org/presentationml/2006/main">
  <p:tag name="AS_UNIQUEID" val="5522"/>
</p:tagLst>
</file>

<file path=ppt/tags/tag312.xml><?xml version="1.0" encoding="utf-8"?>
<p:tagLst xmlns:p="http://schemas.openxmlformats.org/presentationml/2006/main">
  <p:tag name="AS_UNIQUEID" val="4027"/>
</p:tagLst>
</file>

<file path=ppt/tags/tag313.xml><?xml version="1.0" encoding="utf-8"?>
<p:tagLst xmlns:p="http://schemas.openxmlformats.org/presentationml/2006/main">
  <p:tag name="AS_UNIQUEID" val="4028"/>
</p:tagLst>
</file>

<file path=ppt/tags/tag314.xml><?xml version="1.0" encoding="utf-8"?>
<p:tagLst xmlns:p="http://schemas.openxmlformats.org/presentationml/2006/main">
  <p:tag name="AS_UNIQUEID" val="4029"/>
</p:tagLst>
</file>

<file path=ppt/tags/tag315.xml><?xml version="1.0" encoding="utf-8"?>
<p:tagLst xmlns:p="http://schemas.openxmlformats.org/presentationml/2006/main">
  <p:tag name="AS_UNIQUEID" val="4030"/>
</p:tagLst>
</file>

<file path=ppt/tags/tag316.xml><?xml version="1.0" encoding="utf-8"?>
<p:tagLst xmlns:p="http://schemas.openxmlformats.org/presentationml/2006/main">
  <p:tag name="AS_UNIQUEID" val="4031"/>
</p:tagLst>
</file>

<file path=ppt/tags/tag317.xml><?xml version="1.0" encoding="utf-8"?>
<p:tagLst xmlns:p="http://schemas.openxmlformats.org/presentationml/2006/main">
  <p:tag name="AS_UNIQUEID" val="4032"/>
</p:tagLst>
</file>

<file path=ppt/tags/tag318.xml><?xml version="1.0" encoding="utf-8"?>
<p:tagLst xmlns:p="http://schemas.openxmlformats.org/presentationml/2006/main">
  <p:tag name="AS_UNIQUEID" val="5523"/>
</p:tagLst>
</file>

<file path=ppt/tags/tag319.xml><?xml version="1.0" encoding="utf-8"?>
<p:tagLst xmlns:p="http://schemas.openxmlformats.org/presentationml/2006/main">
  <p:tag name="AS_UNIQUEID" val="4034"/>
</p:tagLst>
</file>

<file path=ppt/tags/tag320.xml><?xml version="1.0" encoding="utf-8"?>
<p:tagLst xmlns:p="http://schemas.openxmlformats.org/presentationml/2006/main">
  <p:tag name="AS_UNIQUEID" val="4035"/>
</p:tagLst>
</file>

<file path=ppt/tags/tag321.xml><?xml version="1.0" encoding="utf-8"?>
<p:tagLst xmlns:p="http://schemas.openxmlformats.org/presentationml/2006/main">
  <p:tag name="AS_UNIQUEID" val="4036"/>
</p:tagLst>
</file>

<file path=ppt/tags/tag322.xml><?xml version="1.0" encoding="utf-8"?>
<p:tagLst xmlns:p="http://schemas.openxmlformats.org/presentationml/2006/main">
  <p:tag name="AS_UNIQUEID" val="4037"/>
</p:tagLst>
</file>

<file path=ppt/tags/tag323.xml><?xml version="1.0" encoding="utf-8"?>
<p:tagLst xmlns:p="http://schemas.openxmlformats.org/presentationml/2006/main">
  <p:tag name="AS_UNIQUEID" val="4038"/>
</p:tagLst>
</file>

<file path=ppt/tags/tag324.xml><?xml version="1.0" encoding="utf-8"?>
<p:tagLst xmlns:p="http://schemas.openxmlformats.org/presentationml/2006/main">
  <p:tag name="AS_UNIQUEID" val="4039"/>
</p:tagLst>
</file>

<file path=ppt/tags/tag325.xml><?xml version="1.0" encoding="utf-8"?>
<p:tagLst xmlns:p="http://schemas.openxmlformats.org/presentationml/2006/main">
  <p:tag name="AS_UNIQUEID" val="5524"/>
</p:tagLst>
</file>

<file path=ppt/tags/tag326.xml><?xml version="1.0" encoding="utf-8"?>
<p:tagLst xmlns:p="http://schemas.openxmlformats.org/presentationml/2006/main">
  <p:tag name="AS_UNIQUEID" val="4041"/>
</p:tagLst>
</file>

<file path=ppt/tags/tag327.xml><?xml version="1.0" encoding="utf-8"?>
<p:tagLst xmlns:p="http://schemas.openxmlformats.org/presentationml/2006/main">
  <p:tag name="AS_UNIQUEID" val="4042"/>
</p:tagLst>
</file>

<file path=ppt/tags/tag328.xml><?xml version="1.0" encoding="utf-8"?>
<p:tagLst xmlns:p="http://schemas.openxmlformats.org/presentationml/2006/main">
  <p:tag name="AS_UNIQUEID" val="4043"/>
</p:tagLst>
</file>

<file path=ppt/tags/tag329.xml><?xml version="1.0" encoding="utf-8"?>
<p:tagLst xmlns:p="http://schemas.openxmlformats.org/presentationml/2006/main">
  <p:tag name="AS_UNIQUEID" val="4044"/>
</p:tagLst>
</file>

<file path=ppt/tags/tag330.xml><?xml version="1.0" encoding="utf-8"?>
<p:tagLst xmlns:p="http://schemas.openxmlformats.org/presentationml/2006/main">
  <p:tag name="AS_UNIQUEID" val="4045"/>
</p:tagLst>
</file>

<file path=ppt/tags/tag331.xml><?xml version="1.0" encoding="utf-8"?>
<p:tagLst xmlns:p="http://schemas.openxmlformats.org/presentationml/2006/main">
  <p:tag name="AS_UNIQUEID" val="5525"/>
</p:tagLst>
</file>

<file path=ppt/tags/tag332.xml><?xml version="1.0" encoding="utf-8"?>
<p:tagLst xmlns:p="http://schemas.openxmlformats.org/presentationml/2006/main">
  <p:tag name="AS_UNIQUEID" val="4047"/>
</p:tagLst>
</file>

<file path=ppt/tags/tag333.xml><?xml version="1.0" encoding="utf-8"?>
<p:tagLst xmlns:p="http://schemas.openxmlformats.org/presentationml/2006/main">
  <p:tag name="AS_UNIQUEID" val="4048"/>
</p:tagLst>
</file>

<file path=ppt/tags/tag334.xml><?xml version="1.0" encoding="utf-8"?>
<p:tagLst xmlns:p="http://schemas.openxmlformats.org/presentationml/2006/main">
  <p:tag name="AS_UNIQUEID" val="4049"/>
</p:tagLst>
</file>

<file path=ppt/tags/tag335.xml><?xml version="1.0" encoding="utf-8"?>
<p:tagLst xmlns:p="http://schemas.openxmlformats.org/presentationml/2006/main">
  <p:tag name="AS_UNIQUEID" val="4050"/>
</p:tagLst>
</file>

<file path=ppt/tags/tag336.xml><?xml version="1.0" encoding="utf-8"?>
<p:tagLst xmlns:p="http://schemas.openxmlformats.org/presentationml/2006/main">
  <p:tag name="AS_UNIQUEID" val="4051"/>
</p:tagLst>
</file>

<file path=ppt/tags/tag337.xml><?xml version="1.0" encoding="utf-8"?>
<p:tagLst xmlns:p="http://schemas.openxmlformats.org/presentationml/2006/main">
  <p:tag name="AS_UNIQUEID" val="5526"/>
</p:tagLst>
</file>

<file path=ppt/tags/tag338.xml><?xml version="1.0" encoding="utf-8"?>
<p:tagLst xmlns:p="http://schemas.openxmlformats.org/presentationml/2006/main">
  <p:tag name="AS_UNIQUEID" val="5527"/>
</p:tagLst>
</file>

<file path=ppt/tags/tag339.xml><?xml version="1.0" encoding="utf-8"?>
<p:tagLst xmlns:p="http://schemas.openxmlformats.org/presentationml/2006/main">
  <p:tag name="AS_UNIQUEID" val="3263"/>
</p:tagLst>
</file>

<file path=ppt/tags/tag340.xml><?xml version="1.0" encoding="utf-8"?>
<p:tagLst xmlns:p="http://schemas.openxmlformats.org/presentationml/2006/main">
  <p:tag name="AS_UNIQUEID" val="3264"/>
</p:tagLst>
</file>

<file path=ppt/tags/tag341.xml><?xml version="1.0" encoding="utf-8"?>
<p:tagLst xmlns:p="http://schemas.openxmlformats.org/presentationml/2006/main">
  <p:tag name="AS_UNIQUEID" val="5528"/>
</p:tagLst>
</file>

<file path=ppt/tags/tag342.xml><?xml version="1.0" encoding="utf-8"?>
<p:tagLst xmlns:p="http://schemas.openxmlformats.org/presentationml/2006/main">
  <p:tag name="AS_UNIQUEID" val="3260"/>
</p:tagLst>
</file>

<file path=ppt/tags/tag343.xml><?xml version="1.0" encoding="utf-8"?>
<p:tagLst xmlns:p="http://schemas.openxmlformats.org/presentationml/2006/main">
  <p:tag name="AS_UNIQUEID" val="3261"/>
</p:tagLst>
</file>

<file path=ppt/tags/tag344.xml><?xml version="1.0" encoding="utf-8"?>
<p:tagLst xmlns:p="http://schemas.openxmlformats.org/presentationml/2006/main">
  <p:tag name="AS_UNIQUEID" val="5529"/>
</p:tagLst>
</file>

<file path=ppt/tags/tag345.xml><?xml version="1.0" encoding="utf-8"?>
<p:tagLst xmlns:p="http://schemas.openxmlformats.org/presentationml/2006/main">
  <p:tag name="AS_UNIQUEID" val="3257"/>
</p:tagLst>
</file>

<file path=ppt/tags/tag346.xml><?xml version="1.0" encoding="utf-8"?>
<p:tagLst xmlns:p="http://schemas.openxmlformats.org/presentationml/2006/main">
  <p:tag name="AS_UNIQUEID" val="3258"/>
</p:tagLst>
</file>

<file path=ppt/tags/tag347.xml><?xml version="1.0" encoding="utf-8"?>
<p:tagLst xmlns:p="http://schemas.openxmlformats.org/presentationml/2006/main">
  <p:tag name="AS_UNIQUEID" val="5530"/>
</p:tagLst>
</file>

<file path=ppt/tags/tag348.xml><?xml version="1.0" encoding="utf-8"?>
<p:tagLst xmlns:p="http://schemas.openxmlformats.org/presentationml/2006/main">
  <p:tag name="AS_UNIQUEID" val="5531"/>
</p:tagLst>
</file>

<file path=ppt/tags/tag349.xml><?xml version="1.0" encoding="utf-8"?>
<p:tagLst xmlns:p="http://schemas.openxmlformats.org/presentationml/2006/main">
  <p:tag name="AS_UNIQUEID" val="995"/>
</p:tagLst>
</file>

<file path=ppt/tags/tag350.xml><?xml version="1.0" encoding="utf-8"?>
<p:tagLst xmlns:p="http://schemas.openxmlformats.org/presentationml/2006/main">
  <p:tag name="AS_UNIQUEID" val="996"/>
</p:tagLst>
</file>

<file path=ppt/tags/tag351.xml><?xml version="1.0" encoding="utf-8"?>
<p:tagLst xmlns:p="http://schemas.openxmlformats.org/presentationml/2006/main">
  <p:tag name="AS_UNIQUEID" val="997"/>
</p:tagLst>
</file>

<file path=ppt/tags/tag352.xml><?xml version="1.0" encoding="utf-8"?>
<p:tagLst xmlns:p="http://schemas.openxmlformats.org/presentationml/2006/main">
  <p:tag name="AS_UNIQUEID" val="998"/>
</p:tagLst>
</file>

<file path=ppt/tags/tag353.xml><?xml version="1.0" encoding="utf-8"?>
<p:tagLst xmlns:p="http://schemas.openxmlformats.org/presentationml/2006/main">
  <p:tag name="AS_UNIQUEID" val="5532"/>
</p:tagLst>
</file>

<file path=ppt/tags/tag354.xml><?xml version="1.0" encoding="utf-8"?>
<p:tagLst xmlns:p="http://schemas.openxmlformats.org/presentationml/2006/main">
  <p:tag name="AS_UNIQUEID" val="1000"/>
</p:tagLst>
</file>

<file path=ppt/tags/tag355.xml><?xml version="1.0" encoding="utf-8"?>
<p:tagLst xmlns:p="http://schemas.openxmlformats.org/presentationml/2006/main">
  <p:tag name="AS_UNIQUEID" val="1001"/>
</p:tagLst>
</file>

<file path=ppt/tags/tag356.xml><?xml version="1.0" encoding="utf-8"?>
<p:tagLst xmlns:p="http://schemas.openxmlformats.org/presentationml/2006/main">
  <p:tag name="AS_UNIQUEID" val="1002"/>
</p:tagLst>
</file>

<file path=ppt/tags/tag357.xml><?xml version="1.0" encoding="utf-8"?>
<p:tagLst xmlns:p="http://schemas.openxmlformats.org/presentationml/2006/main">
  <p:tag name="AS_UNIQUEID" val="5533"/>
</p:tagLst>
</file>

<file path=ppt/tags/tag358.xml><?xml version="1.0" encoding="utf-8"?>
<p:tagLst xmlns:p="http://schemas.openxmlformats.org/presentationml/2006/main">
  <p:tag name="AS_UNIQUEID" val="5534"/>
</p:tagLst>
</file>

<file path=ppt/tags/tag359.xml><?xml version="1.0" encoding="utf-8"?>
<p:tagLst xmlns:p="http://schemas.openxmlformats.org/presentationml/2006/main">
  <p:tag name="AS_UNIQUEID" val="4057"/>
</p:tagLst>
</file>

<file path=ppt/tags/tag360.xml><?xml version="1.0" encoding="utf-8"?>
<p:tagLst xmlns:p="http://schemas.openxmlformats.org/presentationml/2006/main">
  <p:tag name="AS_UNIQUEID" val="4058"/>
</p:tagLst>
</file>

<file path=ppt/tags/tag361.xml><?xml version="1.0" encoding="utf-8"?>
<p:tagLst xmlns:p="http://schemas.openxmlformats.org/presentationml/2006/main">
  <p:tag name="AS_UNIQUEID" val="4059"/>
</p:tagLst>
</file>

<file path=ppt/tags/tag362.xml><?xml version="1.0" encoding="utf-8"?>
<p:tagLst xmlns:p="http://schemas.openxmlformats.org/presentationml/2006/main">
  <p:tag name="AS_UNIQUEID" val="4060"/>
</p:tagLst>
</file>

<file path=ppt/tags/tag363.xml><?xml version="1.0" encoding="utf-8"?>
<p:tagLst xmlns:p="http://schemas.openxmlformats.org/presentationml/2006/main">
  <p:tag name="AS_UNIQUEID" val="4061"/>
</p:tagLst>
</file>

<file path=ppt/tags/tag364.xml><?xml version="1.0" encoding="utf-8"?>
<p:tagLst xmlns:p="http://schemas.openxmlformats.org/presentationml/2006/main">
  <p:tag name="AS_UNIQUEID" val="4062"/>
</p:tagLst>
</file>

<file path=ppt/tags/tag365.xml><?xml version="1.0" encoding="utf-8"?>
<p:tagLst xmlns:p="http://schemas.openxmlformats.org/presentationml/2006/main">
  <p:tag name="AS_UNIQUEID" val="4256"/>
</p:tagLst>
</file>

<file path=ppt/tags/tag366.xml><?xml version="1.0" encoding="utf-8"?>
<p:tagLst xmlns:p="http://schemas.openxmlformats.org/presentationml/2006/main">
  <p:tag name="AS_UNIQUEID" val="4458"/>
</p:tagLst>
</file>

<file path=ppt/tags/tag367.xml><?xml version="1.0" encoding="utf-8"?>
<p:tagLst xmlns:p="http://schemas.openxmlformats.org/presentationml/2006/main">
  <p:tag name="AS_UNIQUEID" val="5535"/>
</p:tagLst>
</file>

<file path=ppt/tags/tag368.xml><?xml version="1.0" encoding="utf-8"?>
<p:tagLst xmlns:p="http://schemas.openxmlformats.org/presentationml/2006/main">
  <p:tag name="AS_UNIQUEID" val="5536"/>
</p:tagLst>
</file>

<file path=ppt/tags/tag369.xml><?xml version="1.0" encoding="utf-8"?>
<p:tagLst xmlns:p="http://schemas.openxmlformats.org/presentationml/2006/main">
  <p:tag name="AS_UNIQUEID" val="5320"/>
</p:tagLst>
</file>

<file path=ppt/tags/tag370.xml><?xml version="1.0" encoding="utf-8"?>
<p:tagLst xmlns:p="http://schemas.openxmlformats.org/presentationml/2006/main">
  <p:tag name="AS_UNIQUEID" val="5321"/>
</p:tagLst>
</file>

<file path=ppt/tags/tag371.xml><?xml version="1.0" encoding="utf-8"?>
<p:tagLst xmlns:p="http://schemas.openxmlformats.org/presentationml/2006/main">
  <p:tag name="AS_UNIQUEID" val="5322"/>
</p:tagLst>
</file>

<file path=ppt/tags/tag372.xml><?xml version="1.0" encoding="utf-8"?>
<p:tagLst xmlns:p="http://schemas.openxmlformats.org/presentationml/2006/main">
  <p:tag name="AS_UNIQUEID" val="5323"/>
</p:tagLst>
</file>

<file path=ppt/tags/tag373.xml><?xml version="1.0" encoding="utf-8"?>
<p:tagLst xmlns:p="http://schemas.openxmlformats.org/presentationml/2006/main">
  <p:tag name="AS_UNIQUEID" val="5324"/>
</p:tagLst>
</file>

<file path=ppt/tags/tag374.xml><?xml version="1.0" encoding="utf-8"?>
<p:tagLst xmlns:p="http://schemas.openxmlformats.org/presentationml/2006/main">
  <p:tag name="AS_UNIQUEID" val="5325"/>
</p:tagLst>
</file>

<file path=ppt/tags/tag375.xml><?xml version="1.0" encoding="utf-8"?>
<p:tagLst xmlns:p="http://schemas.openxmlformats.org/presentationml/2006/main">
  <p:tag name="AS_UNIQUEID" val="5537"/>
</p:tagLst>
</file>

<file path=ppt/tags/tag376.xml><?xml version="1.0" encoding="utf-8"?>
<p:tagLst xmlns:p="http://schemas.openxmlformats.org/presentationml/2006/main">
  <p:tag name="AS_UNIQUEID" val="5174"/>
</p:tagLst>
</file>

<file path=ppt/tags/tag377.xml><?xml version="1.0" encoding="utf-8"?>
<p:tagLst xmlns:p="http://schemas.openxmlformats.org/presentationml/2006/main">
  <p:tag name="AS_UNIQUEID" val="5175"/>
</p:tagLst>
</file>

<file path=ppt/tags/tag378.xml><?xml version="1.0" encoding="utf-8"?>
<p:tagLst xmlns:p="http://schemas.openxmlformats.org/presentationml/2006/main">
  <p:tag name="AS_UNIQUEID" val="5176"/>
</p:tagLst>
</file>

<file path=ppt/tags/tag379.xml><?xml version="1.0" encoding="utf-8"?>
<p:tagLst xmlns:p="http://schemas.openxmlformats.org/presentationml/2006/main">
  <p:tag name="AS_UNIQUEID" val="5538"/>
</p:tagLst>
</file>

<file path=ppt/tags/tag380.xml><?xml version="1.0" encoding="utf-8"?>
<p:tagLst xmlns:p="http://schemas.openxmlformats.org/presentationml/2006/main">
  <p:tag name="AS_UNIQUEID" val="3098"/>
</p:tagLst>
</file>

<file path=ppt/tags/tag381.xml><?xml version="1.0" encoding="utf-8"?>
<p:tagLst xmlns:p="http://schemas.openxmlformats.org/presentationml/2006/main">
  <p:tag name="AS_UNIQUEID" val="4943"/>
</p:tagLst>
</file>

<file path=ppt/tags/tag382.xml><?xml version="1.0" encoding="utf-8"?>
<p:tagLst xmlns:p="http://schemas.openxmlformats.org/presentationml/2006/main">
  <p:tag name="AS_UNIQUEID" val="5539"/>
</p:tagLst>
</file>

<file path=ppt/tags/tag383.xml><?xml version="1.0" encoding="utf-8"?>
<p:tagLst xmlns:p="http://schemas.openxmlformats.org/presentationml/2006/main">
  <p:tag name="AS_UNIQUEID" val="4935"/>
</p:tagLst>
</file>

<file path=ppt/tags/tag384.xml><?xml version="1.0" encoding="utf-8"?>
<p:tagLst xmlns:p="http://schemas.openxmlformats.org/presentationml/2006/main">
  <p:tag name="AS_UNIQUEID" val="4936"/>
</p:tagLst>
</file>

<file path=ppt/tags/tag385.xml><?xml version="1.0" encoding="utf-8"?>
<p:tagLst xmlns:p="http://schemas.openxmlformats.org/presentationml/2006/main">
  <p:tag name="AS_UNIQUEID" val="4937"/>
</p:tagLst>
</file>

<file path=ppt/tags/tag386.xml><?xml version="1.0" encoding="utf-8"?>
<p:tagLst xmlns:p="http://schemas.openxmlformats.org/presentationml/2006/main">
  <p:tag name="AS_UNIQUEID" val="4938"/>
</p:tagLst>
</file>

<file path=ppt/tags/tag387.xml><?xml version="1.0" encoding="utf-8"?>
<p:tagLst xmlns:p="http://schemas.openxmlformats.org/presentationml/2006/main">
  <p:tag name="AS_UNIQUEID" val="4939"/>
</p:tagLst>
</file>

<file path=ppt/tags/tag388.xml><?xml version="1.0" encoding="utf-8"?>
<p:tagLst xmlns:p="http://schemas.openxmlformats.org/presentationml/2006/main">
  <p:tag name="AS_UNIQUEID" val="4940"/>
</p:tagLst>
</file>

<file path=ppt/tags/tag389.xml><?xml version="1.0" encoding="utf-8"?>
<p:tagLst xmlns:p="http://schemas.openxmlformats.org/presentationml/2006/main">
  <p:tag name="AS_UNIQUEID" val="5540"/>
</p:tagLst>
</file>

<file path=ppt/tags/tag390.xml><?xml version="1.0" encoding="utf-8"?>
<p:tagLst xmlns:p="http://schemas.openxmlformats.org/presentationml/2006/main">
  <p:tag name="AS_UNIQUEID" val="5333"/>
</p:tagLst>
</file>

<file path=ppt/tags/tag391.xml><?xml version="1.0" encoding="utf-8"?>
<p:tagLst xmlns:p="http://schemas.openxmlformats.org/presentationml/2006/main">
  <p:tag name="AS_UNIQUEID" val="5334"/>
</p:tagLst>
</file>

<file path=ppt/tags/tag392.xml><?xml version="1.0" encoding="utf-8"?>
<p:tagLst xmlns:p="http://schemas.openxmlformats.org/presentationml/2006/main">
  <p:tag name="AS_UNIQUEID" val="5335"/>
</p:tagLst>
</file>

<file path=ppt/tags/tag393.xml><?xml version="1.0" encoding="utf-8"?>
<p:tagLst xmlns:p="http://schemas.openxmlformats.org/presentationml/2006/main">
  <p:tag name="AS_UNIQUEID" val="5541"/>
</p:tagLst>
</file>

<file path=ppt/tags/tag394.xml><?xml version="1.0" encoding="utf-8"?>
<p:tagLst xmlns:p="http://schemas.openxmlformats.org/presentationml/2006/main">
  <p:tag name="AS_UNIQUEID" val="5337"/>
</p:tagLst>
</file>

<file path=ppt/tags/tag395.xml><?xml version="1.0" encoding="utf-8"?>
<p:tagLst xmlns:p="http://schemas.openxmlformats.org/presentationml/2006/main">
  <p:tag name="AS_UNIQUEID" val="5338"/>
</p:tagLst>
</file>

<file path=ppt/tags/tag396.xml><?xml version="1.0" encoding="utf-8"?>
<p:tagLst xmlns:p="http://schemas.openxmlformats.org/presentationml/2006/main">
  <p:tag name="AS_UNIQUEID" val="5542"/>
</p:tagLst>
</file>

<file path=ppt/tags/tag397.xml><?xml version="1.0" encoding="utf-8"?>
<p:tagLst xmlns:p="http://schemas.openxmlformats.org/presentationml/2006/main">
  <p:tag name="AS_UNIQUEID" val="5248"/>
</p:tagLst>
</file>

<file path=ppt/tags/tag398.xml><?xml version="1.0" encoding="utf-8"?>
<p:tagLst xmlns:p="http://schemas.openxmlformats.org/presentationml/2006/main">
  <p:tag name="AS_UNIQUEID" val="5249"/>
</p:tagLst>
</file>

<file path=ppt/tags/tag399.xml><?xml version="1.0" encoding="utf-8"?>
<p:tagLst xmlns:p="http://schemas.openxmlformats.org/presentationml/2006/main">
  <p:tag name="AS_UNIQUEID" val="5250"/>
</p:tagLst>
</file>

<file path=ppt/tags/tag400.xml><?xml version="1.0" encoding="utf-8"?>
<p:tagLst xmlns:p="http://schemas.openxmlformats.org/presentationml/2006/main">
  <p:tag name="AS_UNIQUEID" val="5543"/>
</p:tagLst>
</file>

<file path=ppt/tags/tag401.xml><?xml version="1.0" encoding="utf-8"?>
<p:tagLst xmlns:p="http://schemas.openxmlformats.org/presentationml/2006/main">
  <p:tag name="AS_UNIQUEID" val="5252"/>
</p:tagLst>
</file>

<file path=ppt/tags/tag402.xml><?xml version="1.0" encoding="utf-8"?>
<p:tagLst xmlns:p="http://schemas.openxmlformats.org/presentationml/2006/main">
  <p:tag name="AS_UNIQUEID" val="5253"/>
</p:tagLst>
</file>

<file path=ppt/tags/tag403.xml><?xml version="1.0" encoding="utf-8"?>
<p:tagLst xmlns:p="http://schemas.openxmlformats.org/presentationml/2006/main">
  <p:tag name="AS_UNIQUEID" val="5254"/>
</p:tagLst>
</file>

<file path=ppt/tags/tag404.xml><?xml version="1.0" encoding="utf-8"?>
<p:tagLst xmlns:p="http://schemas.openxmlformats.org/presentationml/2006/main">
  <p:tag name="AS_UNIQUEID" val="5255"/>
</p:tagLst>
</file>

<file path=ppt/tags/tag405.xml><?xml version="1.0" encoding="utf-8"?>
<p:tagLst xmlns:p="http://schemas.openxmlformats.org/presentationml/2006/main">
  <p:tag name="AS_UNIQUEID" val="5256"/>
</p:tagLst>
</file>

<file path=ppt/tags/tag406.xml><?xml version="1.0" encoding="utf-8"?>
<p:tagLst xmlns:p="http://schemas.openxmlformats.org/presentationml/2006/main">
  <p:tag name="AS_UNIQUEID" val="5544"/>
</p:tagLst>
</file>

<file path=ppt/tags/tag407.xml><?xml version="1.0" encoding="utf-8"?>
<p:tagLst xmlns:p="http://schemas.openxmlformats.org/presentationml/2006/main">
  <p:tag name="AS_UNIQUEID" val="1139"/>
</p:tagLst>
</file>

<file path=ppt/tags/tag408.xml><?xml version="1.0" encoding="utf-8"?>
<p:tagLst xmlns:p="http://schemas.openxmlformats.org/presentationml/2006/main">
  <p:tag name="AS_UNIQUEID" val="1140"/>
</p:tagLst>
</file>

<file path=ppt/tags/tag409.xml><?xml version="1.0" encoding="utf-8"?>
<p:tagLst xmlns:p="http://schemas.openxmlformats.org/presentationml/2006/main">
  <p:tag name="AS_UNIQUEID" val="1141"/>
</p:tagLst>
</file>

<file path=ppt/tags/tag410.xml><?xml version="1.0" encoding="utf-8"?>
<p:tagLst xmlns:p="http://schemas.openxmlformats.org/presentationml/2006/main">
  <p:tag name="AS_UNIQUEID" val="5545"/>
</p:tagLst>
</file>

<file path=ppt/tags/tag411.xml><?xml version="1.0" encoding="utf-8"?>
<p:tagLst xmlns:p="http://schemas.openxmlformats.org/presentationml/2006/main">
  <p:tag name="AS_UNIQUEID" val="1143"/>
</p:tagLst>
</file>

<file path=ppt/tags/tag412.xml><?xml version="1.0" encoding="utf-8"?>
<p:tagLst xmlns:p="http://schemas.openxmlformats.org/presentationml/2006/main">
  <p:tag name="AS_UNIQUEID" val="1144"/>
</p:tagLst>
</file>

<file path=ppt/tags/tag413.xml><?xml version="1.0" encoding="utf-8"?>
<p:tagLst xmlns:p="http://schemas.openxmlformats.org/presentationml/2006/main">
  <p:tag name="AS_UNIQUEID" val="1145"/>
</p:tagLst>
</file>

<file path=ppt/tags/tag414.xml><?xml version="1.0" encoding="utf-8"?>
<p:tagLst xmlns:p="http://schemas.openxmlformats.org/presentationml/2006/main">
  <p:tag name="AS_UNIQUEID" val="1146"/>
</p:tagLst>
</file>

<file path=ppt/tags/tag415.xml><?xml version="1.0" encoding="utf-8"?>
<p:tagLst xmlns:p="http://schemas.openxmlformats.org/presentationml/2006/main">
  <p:tag name="AS_UNIQUEID" val="5546"/>
</p:tagLst>
</file>

<file path=ppt/tags/tag416.xml><?xml version="1.0" encoding="utf-8"?>
<p:tagLst xmlns:p="http://schemas.openxmlformats.org/presentationml/2006/main">
  <p:tag name="AS_UNIQUEID" val="5547"/>
</p:tagLst>
</file>

<file path=ppt/tags/tag417.xml><?xml version="1.0" encoding="utf-8"?>
<p:tagLst xmlns:p="http://schemas.openxmlformats.org/presentationml/2006/main">
  <p:tag name="AS_UNIQUEID" val="5548"/>
</p:tagLst>
</file>

<file path=ppt/tags/tag418.xml><?xml version="1.0" encoding="utf-8"?>
<p:tagLst xmlns:p="http://schemas.openxmlformats.org/presentationml/2006/main">
  <p:tag name="AS_UNIQUEID" val="5340"/>
</p:tagLst>
</file>

<file path=ppt/tags/tag419.xml><?xml version="1.0" encoding="utf-8"?>
<p:tagLst xmlns:p="http://schemas.openxmlformats.org/presentationml/2006/main">
  <p:tag name="AS_UNIQUEID" val="5341"/>
</p:tagLst>
</file>

<file path=ppt/tags/tag420.xml><?xml version="1.0" encoding="utf-8"?>
<p:tagLst xmlns:p="http://schemas.openxmlformats.org/presentationml/2006/main">
  <p:tag name="AS_UNIQUEID" val="5342"/>
</p:tagLst>
</file>

<file path=ppt/tags/tag421.xml><?xml version="1.0" encoding="utf-8"?>
<p:tagLst xmlns:p="http://schemas.openxmlformats.org/presentationml/2006/main">
  <p:tag name="AS_UNIQUEID" val="5343"/>
</p:tagLst>
</file>

<file path=ppt/tags/tag422.xml><?xml version="1.0" encoding="utf-8"?>
<p:tagLst xmlns:p="http://schemas.openxmlformats.org/presentationml/2006/main">
  <p:tag name="AS_UNIQUEID" val="5344"/>
</p:tagLst>
</file>

<file path=ppt/tags/tag423.xml><?xml version="1.0" encoding="utf-8"?>
<p:tagLst xmlns:p="http://schemas.openxmlformats.org/presentationml/2006/main">
  <p:tag name="AS_UNIQUEID" val="5345"/>
</p:tagLst>
</file>

<file path=ppt/tags/tag424.xml><?xml version="1.0" encoding="utf-8"?>
<p:tagLst xmlns:p="http://schemas.openxmlformats.org/presentationml/2006/main">
  <p:tag name="AS_UNIQUEID" val="5346"/>
</p:tagLst>
</file>

<file path=ppt/tags/tag425.xml><?xml version="1.0" encoding="utf-8"?>
<p:tagLst xmlns:p="http://schemas.openxmlformats.org/presentationml/2006/main">
  <p:tag name="AS_UNIQUEID" val="5347"/>
</p:tagLst>
</file>

<file path=ppt/tags/tag426.xml><?xml version="1.0" encoding="utf-8"?>
<p:tagLst xmlns:p="http://schemas.openxmlformats.org/presentationml/2006/main">
  <p:tag name="AS_UNIQUEID" val="5348"/>
</p:tagLst>
</file>

<file path=ppt/tags/tag427.xml><?xml version="1.0" encoding="utf-8"?>
<p:tagLst xmlns:p="http://schemas.openxmlformats.org/presentationml/2006/main">
  <p:tag name="AS_UNIQUEID" val="5349"/>
</p:tagLst>
</file>

<file path=ppt/tags/tag428.xml><?xml version="1.0" encoding="utf-8"?>
<p:tagLst xmlns:p="http://schemas.openxmlformats.org/presentationml/2006/main">
  <p:tag name="AS_UNIQUEID" val="5350"/>
</p:tagLst>
</file>

<file path=ppt/tags/tag429.xml><?xml version="1.0" encoding="utf-8"?>
<p:tagLst xmlns:p="http://schemas.openxmlformats.org/presentationml/2006/main">
  <p:tag name="AS_UNIQUEID" val="5351"/>
</p:tagLst>
</file>

<file path=ppt/tags/tag430.xml><?xml version="1.0" encoding="utf-8"?>
<p:tagLst xmlns:p="http://schemas.openxmlformats.org/presentationml/2006/main">
  <p:tag name="AS_UNIQUEID" val="5352"/>
</p:tagLst>
</file>

<file path=ppt/tags/tag431.xml><?xml version="1.0" encoding="utf-8"?>
<p:tagLst xmlns:p="http://schemas.openxmlformats.org/presentationml/2006/main">
  <p:tag name="AS_UNIQUEID" val="5353"/>
</p:tagLst>
</file>

<file path=ppt/tags/tag432.xml><?xml version="1.0" encoding="utf-8"?>
<p:tagLst xmlns:p="http://schemas.openxmlformats.org/presentationml/2006/main">
  <p:tag name="AS_UNIQUEID" val="5354"/>
</p:tagLst>
</file>

<file path=ppt/tags/tag433.xml><?xml version="1.0" encoding="utf-8"?>
<p:tagLst xmlns:p="http://schemas.openxmlformats.org/presentationml/2006/main">
  <p:tag name="AS_UNIQUEID" val="5355"/>
</p:tagLst>
</file>

<file path=ppt/tags/tag434.xml><?xml version="1.0" encoding="utf-8"?>
<p:tagLst xmlns:p="http://schemas.openxmlformats.org/presentationml/2006/main">
  <p:tag name="AS_UNIQUEID" val="5356"/>
</p:tagLst>
</file>

<file path=ppt/tags/tag435.xml><?xml version="1.0" encoding="utf-8"?>
<p:tagLst xmlns:p="http://schemas.openxmlformats.org/presentationml/2006/main">
  <p:tag name="AS_UNIQUEID" val="5357"/>
</p:tagLst>
</file>

<file path=ppt/tags/tag436.xml><?xml version="1.0" encoding="utf-8"?>
<p:tagLst xmlns:p="http://schemas.openxmlformats.org/presentationml/2006/main">
  <p:tag name="AS_UNIQUEID" val="5358"/>
</p:tagLst>
</file>

<file path=ppt/tags/tag437.xml><?xml version="1.0" encoding="utf-8"?>
<p:tagLst xmlns:p="http://schemas.openxmlformats.org/presentationml/2006/main">
  <p:tag name="AS_UNIQUEID" val="5359"/>
</p:tagLst>
</file>

<file path=ppt/tags/tag438.xml><?xml version="1.0" encoding="utf-8"?>
<p:tagLst xmlns:p="http://schemas.openxmlformats.org/presentationml/2006/main">
  <p:tag name="AS_UNIQUEID" val="5549"/>
</p:tagLst>
</file>

<file path=ppt/tags/tag439.xml><?xml version="1.0" encoding="utf-8"?>
<p:tagLst xmlns:p="http://schemas.openxmlformats.org/presentationml/2006/main">
  <p:tag name="AS_UNIQUEID" val="4990"/>
</p:tagLst>
</file>

<file path=ppt/tags/tag440.xml><?xml version="1.0" encoding="utf-8"?>
<p:tagLst xmlns:p="http://schemas.openxmlformats.org/presentationml/2006/main">
  <p:tag name="AS_UNIQUEID" val="4991"/>
</p:tagLst>
</file>

<file path=ppt/tags/tag441.xml><?xml version="1.0" encoding="utf-8"?>
<p:tagLst xmlns:p="http://schemas.openxmlformats.org/presentationml/2006/main">
  <p:tag name="AS_UNIQUEID" val="4992"/>
</p:tagLst>
</file>

<file path=ppt/tags/tag442.xml><?xml version="1.0" encoding="utf-8"?>
<p:tagLst xmlns:p="http://schemas.openxmlformats.org/presentationml/2006/main">
  <p:tag name="AS_UNIQUEID" val="1460"/>
  <p:tag name="KSO_WM_UNIT_FILL_FORE_SCHEMECOLOR_INDEX" val="2"/>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1"/>
  <p:tag name="KSO_WM_UNIT_TEXT_FILL_FORE_SCHEMECOLOR_INDEX_BRIGHTNESS" val="0"/>
  <p:tag name="KSO_WM_UNIT_TEXT_FILL_TYPE" val="1"/>
</p:tagLst>
</file>

<file path=ppt/tags/tag443.xml><?xml version="1.0" encoding="utf-8"?>
<p:tagLst xmlns:p="http://schemas.openxmlformats.org/presentationml/2006/main">
  <p:tag name="AS_UNIQUEID" val="4557"/>
  <p:tag name="KSO_WM_BEAUTIFY_FLAG" val=""/>
  <p:tag name="KSO_WM_UNIT_TABLE_BEAUTIFY" val="smartTable{a00d6051-66ec-45dc-98be-b6e2bb99213d}"/>
  <p:tag name="TABLE_ENDDRAG_ORIGIN_RECT" val="667*336"/>
  <p:tag name="TABLE_ENDDRAG_RECT" val="208*154*667*336"/>
</p:tagLst>
</file>

<file path=ppt/tags/tag444.xml><?xml version="1.0" encoding="utf-8"?>
<p:tagLst xmlns:p="http://schemas.openxmlformats.org/presentationml/2006/main">
  <p:tag name="AS_UNIQUEID" val="4993"/>
</p:tagLst>
</file>

<file path=ppt/tags/tag445.xml><?xml version="1.0" encoding="utf-8"?>
<p:tagLst xmlns:p="http://schemas.openxmlformats.org/presentationml/2006/main">
  <p:tag name="AS_UNIQUEID" val="4559"/>
  <p:tag name="KSO_WM_BEAUTIFY_FLAG" val=""/>
</p:tagLst>
</file>

<file path=ppt/tags/tag446.xml><?xml version="1.0" encoding="utf-8"?>
<p:tagLst xmlns:p="http://schemas.openxmlformats.org/presentationml/2006/main">
  <p:tag name="AS_UNIQUEID" val="4560"/>
  <p:tag name="KSO_WM_BEAUTIFY_FLAG" val=""/>
</p:tagLst>
</file>

<file path=ppt/tags/tag447.xml><?xml version="1.0" encoding="utf-8"?>
<p:tagLst xmlns:p="http://schemas.openxmlformats.org/presentationml/2006/main">
  <p:tag name="AS_UNIQUEID" val="4558"/>
  <p:tag name="KSO_WM_BEAUTIFY_FLAG" val=""/>
</p:tagLst>
</file>

<file path=ppt/tags/tag448.xml><?xml version="1.0" encoding="utf-8"?>
<p:tagLst xmlns:p="http://schemas.openxmlformats.org/presentationml/2006/main">
  <p:tag name="AS_UNIQUEID" val="4561"/>
  <p:tag name="KSO_WM_BEAUTIFY_FLAG" val=""/>
</p:tagLst>
</file>

<file path=ppt/tags/tag449.xml><?xml version="1.0" encoding="utf-8"?>
<p:tagLst xmlns:p="http://schemas.openxmlformats.org/presentationml/2006/main">
  <p:tag name="AS_UNIQUEID" val="4562"/>
  <p:tag name="KSO_WM_BEAUTIFY_FLAG" val=""/>
</p:tagLst>
</file>

<file path=ppt/tags/tag450.xml><?xml version="1.0" encoding="utf-8"?>
<p:tagLst xmlns:p="http://schemas.openxmlformats.org/presentationml/2006/main">
  <p:tag name="AS_UNIQUEID" val="4563"/>
  <p:tag name="KSO_WM_BEAUTIFY_FLAG" val=""/>
</p:tagLst>
</file>

<file path=ppt/tags/tag451.xml><?xml version="1.0" encoding="utf-8"?>
<p:tagLst xmlns:p="http://schemas.openxmlformats.org/presentationml/2006/main">
  <p:tag name="AS_UNIQUEID" val="4994"/>
</p:tagLst>
</file>

<file path=ppt/tags/tag452.xml><?xml version="1.0" encoding="utf-8"?>
<p:tagLst xmlns:p="http://schemas.openxmlformats.org/presentationml/2006/main">
  <p:tag name="AS_UNIQUEID" val="4995"/>
</p:tagLst>
</file>

<file path=ppt/tags/tag453.xml><?xml version="1.0" encoding="utf-8"?>
<p:tagLst xmlns:p="http://schemas.openxmlformats.org/presentationml/2006/main">
  <p:tag name="AS_UNIQUEID" val="4996"/>
</p:tagLst>
</file>

<file path=ppt/tags/tag454.xml><?xml version="1.0" encoding="utf-8"?>
<p:tagLst xmlns:p="http://schemas.openxmlformats.org/presentationml/2006/main">
  <p:tag name="AS_UNIQUEID" val="4997"/>
</p:tagLst>
</file>

<file path=ppt/tags/tag455.xml><?xml version="1.0" encoding="utf-8"?>
<p:tagLst xmlns:p="http://schemas.openxmlformats.org/presentationml/2006/main">
  <p:tag name="AS_UNIQUEID" val="4998"/>
</p:tagLst>
</file>

<file path=ppt/tags/tag456.xml><?xml version="1.0" encoding="utf-8"?>
<p:tagLst xmlns:p="http://schemas.openxmlformats.org/presentationml/2006/main">
  <p:tag name="AS_UNIQUEID" val="4999"/>
</p:tagLst>
</file>

<file path=ppt/tags/tag457.xml><?xml version="1.0" encoding="utf-8"?>
<p:tagLst xmlns:p="http://schemas.openxmlformats.org/presentationml/2006/main">
  <p:tag name="AS_UNIQUEID" val="5550"/>
</p:tagLst>
</file>

<file path=ppt/tags/tag458.xml><?xml version="1.0" encoding="utf-8"?>
<p:tagLst xmlns:p="http://schemas.openxmlformats.org/presentationml/2006/main">
  <p:tag name="AS_UNIQUEID" val="4292"/>
</p:tagLst>
</file>

<file path=ppt/tags/tag459.xml><?xml version="1.0" encoding="utf-8"?>
<p:tagLst xmlns:p="http://schemas.openxmlformats.org/presentationml/2006/main">
  <p:tag name="AS_UNIQUEID" val="4293"/>
</p:tagLst>
</file>

<file path=ppt/tags/tag460.xml><?xml version="1.0" encoding="utf-8"?>
<p:tagLst xmlns:p="http://schemas.openxmlformats.org/presentationml/2006/main">
  <p:tag name="AS_UNIQUEID" val="4294"/>
</p:tagLst>
</file>

<file path=ppt/tags/tag461.xml><?xml version="1.0" encoding="utf-8"?>
<p:tagLst xmlns:p="http://schemas.openxmlformats.org/presentationml/2006/main">
  <p:tag name="AS_UNIQUEID" val="5551"/>
</p:tagLst>
</file>

<file path=ppt/tags/tag462.xml><?xml version="1.0" encoding="utf-8"?>
<p:tagLst xmlns:p="http://schemas.openxmlformats.org/presentationml/2006/main">
  <p:tag name="AS_UNIQUEID" val="4296"/>
  <p:tag name="KSO_WM_UNIT_TABLE_BEAUTIFY" val="smartTable{32d0a2cf-c233-4973-ad9d-de02417011ea}"/>
</p:tagLst>
</file>

<file path=ppt/tags/tag463.xml><?xml version="1.0" encoding="utf-8"?>
<p:tagLst xmlns:p="http://schemas.openxmlformats.org/presentationml/2006/main">
  <p:tag name="AS_UNIQUEID" val="4297"/>
</p:tagLst>
</file>

<file path=ppt/tags/tag464.xml><?xml version="1.0" encoding="utf-8"?>
<p:tagLst xmlns:p="http://schemas.openxmlformats.org/presentationml/2006/main">
  <p:tag name="AS_UNIQUEID" val="4298"/>
</p:tagLst>
</file>

<file path=ppt/tags/tag465.xml><?xml version="1.0" encoding="utf-8"?>
<p:tagLst xmlns:p="http://schemas.openxmlformats.org/presentationml/2006/main">
  <p:tag name="AS_UNIQUEID" val="4299"/>
</p:tagLst>
</file>

<file path=ppt/tags/tag466.xml><?xml version="1.0" encoding="utf-8"?>
<p:tagLst xmlns:p="http://schemas.openxmlformats.org/presentationml/2006/main">
  <p:tag name="AS_UNIQUEID" val="4300"/>
</p:tagLst>
</file>

<file path=ppt/tags/tag467.xml><?xml version="1.0" encoding="utf-8"?>
<p:tagLst xmlns:p="http://schemas.openxmlformats.org/presentationml/2006/main">
  <p:tag name="AS_UNIQUEID" val="4301"/>
</p:tagLst>
</file>

<file path=ppt/tags/tag468.xml><?xml version="1.0" encoding="utf-8"?>
<p:tagLst xmlns:p="http://schemas.openxmlformats.org/presentationml/2006/main">
  <p:tag name="AS_UNIQUEID" val="4302"/>
</p:tagLst>
</file>

<file path=ppt/tags/tag469.xml><?xml version="1.0" encoding="utf-8"?>
<p:tagLst xmlns:p="http://schemas.openxmlformats.org/presentationml/2006/main">
  <p:tag name="AS_UNIQUEID" val="4303"/>
</p:tagLst>
</file>

<file path=ppt/tags/tag470.xml><?xml version="1.0" encoding="utf-8"?>
<p:tagLst xmlns:p="http://schemas.openxmlformats.org/presentationml/2006/main">
  <p:tag name="AS_UNIQUEID" val="4304"/>
</p:tagLst>
</file>

<file path=ppt/tags/tag471.xml><?xml version="1.0" encoding="utf-8"?>
<p:tagLst xmlns:p="http://schemas.openxmlformats.org/presentationml/2006/main">
  <p:tag name="AS_UNIQUEID" val="5552"/>
</p:tagLst>
</file>

<file path=ppt/tags/tag472.xml><?xml version="1.0" encoding="utf-8"?>
<p:tagLst xmlns:p="http://schemas.openxmlformats.org/presentationml/2006/main">
  <p:tag name="AS_UNIQUEID" val="3858"/>
  <p:tag name="KSO_WM_ASSEMBLE_CHIP_INDEX" val="6e33bcb8d256458f966114b29320d2dd"/>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5fb5d4bc30a0f79ad1c9a9d6"/>
  <p:tag name="KSO_WM_TEMPLATE_ASSEMBLE_XID" val="5fb5d4bc30a0f79ad1c9a9d6"/>
  <p:tag name="KSO_WM_TEMPLATE_CATEGORY" val="diagram"/>
  <p:tag name="KSO_WM_TEMPLATE_INDEX" val="20216066"/>
  <p:tag name="KSO_WM_UNIT_BLOCK" val="0"/>
  <p:tag name="KSO_WM_UNIT_COMPATIBLE" val="0"/>
  <p:tag name="KSO_WM_UNIT_DEC_AREA_ID" val="970ec2be856f41c5a66b8218fc7e1b5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6066_1*f*2"/>
  <p:tag name="KSO_WM_UNIT_INDEX" val="2"/>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66"/>
</p:tagLst>
</file>

<file path=ppt/tags/tag473.xml><?xml version="1.0" encoding="utf-8"?>
<p:tagLst xmlns:p="http://schemas.openxmlformats.org/presentationml/2006/main">
  <p:tag name="AS_UNIQUEID" val="2384"/>
  <p:tag name="KSO_WM_ASSEMBLE_CHIP_INDEX" val="8f818371ca6e430d9cc46fdc0af25308"/>
  <p:tag name="KSO_WM_BEAUTIFY_FLAG" val=""/>
  <p:tag name="KSO_WM_CHIP_FILLAREA_FILL_RULE" val="{&quot;fill_align&quot;:&quot;lb&quot;,&quot;fill_mode&quot;:&quot;full&quot;,&quot;sacle_strategy&quot;:&quot;smart&quot;}"/>
  <p:tag name="KSO_WM_CHIP_GROUPID" val="5e6b05596848fb12bee65ac8"/>
  <p:tag name="KSO_WM_CHIP_XID" val="5e6b05596848fb12bee65aca"/>
  <p:tag name="KSO_WM_TAG_VERSION" val="1.0"/>
  <p:tag name="KSO_WM_TEMPLATE_ASSEMBLE_GROUPID" val="6065703f4054ed1e2fb81496"/>
  <p:tag name="KSO_WM_TEMPLATE_ASSEMBLE_XID" val="6065703f4054ed1e2fb81496"/>
  <p:tag name="KSO_WM_TEMPLATE_CATEGORY" val="diagram"/>
  <p:tag name="KSO_WM_TEMPLATE_INDEX" val="20217034"/>
  <p:tag name="KSO_WM_UNIT_BLOCK" val="0"/>
  <p:tag name="KSO_WM_UNIT_COMPATIBLE" val="0"/>
  <p:tag name="KSO_WM_UNIT_DEC_AREA_ID" val="fcfb6491c6474251baf080c86c8573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034_1*f*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BIG_FONT" val="1"/>
  <p:tag name="KSO_WM_UNIT_TEXT_FILL_FORE_SCHEMECOLOR_INDEX" val="13"/>
  <p:tag name="KSO_WM_UNIT_TEXT_FILL_FORE_SCHEMECOLOR_INDEX_BRIGHTNESS" val="0.25"/>
  <p:tag name="KSO_WM_UNIT_TEXT_FILL_TYPE" val="1"/>
  <p:tag name="KSO_WM_UNIT_TEXT_SUBTYPE" val="a"/>
  <p:tag name="KSO_WM_UNIT_VALUE" val="144"/>
</p:tagLst>
</file>

<file path=ppt/tags/tag474.xml><?xml version="1.0" encoding="utf-8"?>
<p:tagLst xmlns:p="http://schemas.openxmlformats.org/presentationml/2006/main">
  <p:tag name="AS_UNIQUEID" val="2393"/>
  <p:tag name="KSO_WM_BEAUTIFY_FLAG" val=""/>
</p:tagLst>
</file>

<file path=ppt/tags/tag475.xml><?xml version="1.0" encoding="utf-8"?>
<p:tagLst xmlns:p="http://schemas.openxmlformats.org/presentationml/2006/main">
  <p:tag name="AS_UNIQUEID" val="2393"/>
  <p:tag name="KSO_WM_BEAUTIFY_FLAG" val=""/>
</p:tagLst>
</file>

<file path=ppt/tags/tag476.xml><?xml version="1.0" encoding="utf-8"?>
<p:tagLst xmlns:p="http://schemas.openxmlformats.org/presentationml/2006/main">
  <p:tag name="KSO_WM_BEAUTIFY_FLAG" val="#wm#"/>
  <p:tag name="KSO_WM_CHIP_FILLPROP" val="[[{&quot;fill_id&quot;:&quot;c934b58042b44607bfcc30469ccc57d1&quot;,&quot;fill_align&quot;:&quot;lm&quot;,&quot;text_align&quot;:&quot;lm&quot;,&quot;text_direction&quot;:&quot;horizontal&quot;,&quot;chip_types&quot;:[&quot;header&quot;]},{&quot;fill_id&quot;:&quot;508f31b8b124451ebfaf15c353c0cff8&quot;,&quot;fill_align&quot;:&quot;cm&quot;,&quot;text_align&quot;:&quot;cm&quot;,&quot;text_direction&quot;:&quot;horizontal&quot;,&quot;chip_types&quot;:[&quot;picture&quot;,&quot;chart&quot;,&quot;table&quot;,&quot;video&quot;]},{&quot;fill_id&quot;:&quot;f6c76e9da9f44b1289b0fe7e1fcc7cc8&quot;,&quot;fill_align&quot;:&quot;cm&quot;,&quot;text_align&quot;:&quot;lm&quot;,&quot;text_direction&quot;:&quot;horizontal&quot;,&quot;chip_types&quot;:[&quot;text&quot;]}]]"/>
  <p:tag name="KSO_WM_CHIP_GROUPID" val="5f294c5d45e1f15ec24fd3c3"/>
  <p:tag name="KSO_WM_CHIP_INFOS" val="{&quot;layout_type&quot;:&quot;navigation&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f294c5d45e1f15ec24fd3c4"/>
  <p:tag name="KSO_WM_SLIDE_BACKGROUND" val="[&quot;navigation&quot;]"/>
  <p:tag name="KSO_WM_SLIDE_BACKGROUND_TYPE" val="navigation"/>
  <p:tag name="KSO_WM_SLIDE_BK_DARK_LIGHT" val="2"/>
  <p:tag name="KSO_WM_SLIDE_CAN_ADD_NAVIGATION" val="1"/>
  <p:tag name="KSO_WM_SLIDE_ID" val="diagram20212745_1"/>
  <p:tag name="KSO_WM_SLIDE_INDEX" val="1"/>
  <p:tag name="KSO_WM_SLIDE_ITEM_CNT" val="0"/>
  <p:tag name="KSO_WM_SLIDE_LAYOUT" val="a_d_h"/>
  <p:tag name="KSO_WM_SLIDE_LAYOUT_CNT" val="1_1_1"/>
  <p:tag name="KSO_WM_SLIDE_LAYOUT_INFO" val="{&quot;id&quot;:&quot;2021-04-01T15:38:57&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38:57&quot;,&quot;margin&quot;:{&quot;bottom&quot;:0.4230000674724579,&quot;left&quot;:1.2699999809265137,&quot;right&quot;:1.2699999809265137,&quot;top&quot;:0.4230000674724579},&quot;type&quot;:0},{&quot;direction&quot;:1,&quot;id&quot;:&quot;2021-04-01T15:38:57&quot;,&quot;maxSize&quot;:{&quot;size1&quot;:36.19960201380115},&quot;minSize&quot;:{&quot;size1&quot;:36.19960201380115},&quot;normalSize&quot;:{&quot;size1&quot;:36.19960201380115},&quot;subLayout&quot;:[{&quot;id&quot;:&quot;2021-04-01T15:38:57&quot;,&quot;margin&quot;:{&quot;bottom&quot;:3.38700008392334,&quot;left&quot;:2.9629998207092285,&quot;right&quot;:0.02600000612437725,&quot;top&quot;:3.38700008392334},&quot;type&quot;:0},{&quot;id&quot;:&quot;2021-04-01T15:38:57&quot;,&quot;margin&quot;:{&quot;bottom&quot;:5.079999923706055,&quot;left&quot;:5.079999923706055,&quot;right&quot;:2.115999937057495,&quot;top&quot;:5.502999782562256},&quot;maxSize&quot;:{&quot;size1&quot;:63.58728617749184},&quot;minSize&quot;:{&quot;size1&quot;:47.687286177491835},&quot;normalSize&quot;:{&quot;size1&quot;:54.351176134346034},&quot;subLayout&quot;:[{&quot;id&quot;:&quot;2021-04-01T15:38:57&quot;,&quot;margin&quot;:{&quot;bottom&quot;:0.04692952707409859,&quot;left&quot;:5.079999923706055,&quot;right&quot;:2.115999937057495,&quot;top&quot;:5.502999782562256},&quot;type&quot;:0},{&quot;id&quot;:&quot;2021-04-01T15:38:57&quot;,&quot;margin&quot;:{&quot;bottom&quot;:5.079999923706055,&quot;left&quot;:5.079999923706055,&quot;right&quot;:2.115999937057495,&quot;top&quot;:0.14886172115802765},&quot;type&quot;:0}],&quot;type&quot;:0}],&quot;type&quot;:0}],&quot;type&quot;:0}"/>
  <p:tag name="KSO_WM_SLIDE_POSITION" val="492.004*299.302"/>
  <p:tag name="KSO_WM_SLIDE_RATIO" val="1.777778"/>
  <p:tag name="KSO_WM_SLIDE_SIZE" val="407.952*72.7"/>
  <p:tag name="KSO_WM_SLIDE_SUBTYPE" val="picTxt"/>
  <p:tag name="KSO_WM_SLIDE_SUPPORT_FEATURE_TYPE" val="0"/>
  <p:tag name="KSO_WM_SLIDE_TYPE" val="text"/>
  <p:tag name="KSO_WM_TAG_VERSION" val="1.0"/>
  <p:tag name="KSO_WM_TEMPLATE_ASSEMBLE_GROUPID" val="60656f4d4054ed1e2fb80769"/>
  <p:tag name="KSO_WM_TEMPLATE_ASSEMBLE_XID" val="60656f4d4054ed1e2fb80769"/>
  <p:tag name="KSO_WM_TEMPLATE_CATEGORY" val="diagram"/>
  <p:tag name="KSO_WM_TEMPLATE_COLOR_TYPE" val="1"/>
  <p:tag name="KSO_WM_TEMPLATE_INDEX" val="20212745"/>
  <p:tag name="KSO_WM_TEMPLATE_MASTER_TYPE" val="0"/>
  <p:tag name="KSO_WM_TEMPLATE_SUBCATEGORY" val="21"/>
  <p:tag name="KSO_WM_TEMPLATE_THUMBS_INDEX" val="1、4、7、12、13、14、15、16、17、18、20、24、25、28、33、36、40、43、44"/>
</p:tagLst>
</file>

<file path=ppt/tags/tag477.xml><?xml version="1.0" encoding="utf-8"?>
<p:tagLst xmlns:p="http://schemas.openxmlformats.org/presentationml/2006/main">
  <p:tag name="AS_UNIQUEID" val="5553"/>
</p:tagLst>
</file>

<file path=ppt/tags/tag478.xml><?xml version="1.0" encoding="utf-8"?>
<p:tagLst xmlns:p="http://schemas.openxmlformats.org/presentationml/2006/main">
  <p:tag name="AS_UNIQUEID" val="2424"/>
  <p:tag name="KSO_WM_BEAUTIFY_FLAG" val=""/>
  <p:tag name="KSO_WM_DIAGRAM_GROUP_CODE" val="ζ1-1"/>
  <p:tag name="KSO_WM_TAG_VERSION" val="1.0"/>
  <p:tag name="KSO_WM_TEMPLATE_CATEGORY" val="diagram"/>
  <p:tag name="KSO_WM_TEMPLATE_INDEX" val="20215291"/>
  <p:tag name="KSO_WM_UNIT_COMPATIBLE" val="0"/>
  <p:tag name="KSO_WM_UNIT_DIAGRAM_ISNUMVISUAL" val="0"/>
  <p:tag name="KSO_WM_UNIT_DIAGRAM_ISREFERUNIT" val="0"/>
  <p:tag name="KSO_WM_UNIT_DIAGRAM_MODELTYPE" val="creativePicture"/>
  <p:tag name="KSO_WM_UNIT_HIGHLIGHT" val="0"/>
  <p:tag name="KSO_WM_UNIT_ID" val="diagram20215291_1*ζ_h_d*1_1_1"/>
  <p:tag name="KSO_WM_UNIT_INDEX" val="1_1_1"/>
  <p:tag name="KSO_WM_UNIT_LAYERLEVEL" val="1_1_1"/>
  <p:tag name="KSO_WM_UNIT_PICTURE_TOWARD" val="1"/>
  <p:tag name="KSO_WM_UNIT_TYPE" val="ζ_h_d"/>
  <p:tag name="KSO_WM_UNIT_USESOURCEFORMAT_APPLY" val="1"/>
  <p:tag name="KSO_WM_UNIT_VALUE" val="1010*1010"/>
</p:tagLst>
</file>

<file path=ppt/tags/tag479.xml><?xml version="1.0" encoding="utf-8"?>
<p:tagLst xmlns:p="http://schemas.openxmlformats.org/presentationml/2006/main">
  <p:tag name="AS_UNIQUEID" val="3858"/>
  <p:tag name="KSO_WM_ASSEMBLE_CHIP_INDEX" val="6e33bcb8d256458f966114b29320d2dd"/>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5fb5d4bc30a0f79ad1c9a9d6"/>
  <p:tag name="KSO_WM_TEMPLATE_ASSEMBLE_XID" val="5fb5d4bc30a0f79ad1c9a9d6"/>
  <p:tag name="KSO_WM_TEMPLATE_CATEGORY" val="diagram"/>
  <p:tag name="KSO_WM_TEMPLATE_INDEX" val="20216066"/>
  <p:tag name="KSO_WM_UNIT_BLOCK" val="0"/>
  <p:tag name="KSO_WM_UNIT_COMPATIBLE" val="0"/>
  <p:tag name="KSO_WM_UNIT_DEC_AREA_ID" val="970ec2be856f41c5a66b8218fc7e1b5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6066_1*f*2"/>
  <p:tag name="KSO_WM_UNIT_INDEX" val="2"/>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66"/>
</p:tagLst>
</file>

<file path=ppt/tags/tag480.xml><?xml version="1.0" encoding="utf-8"?>
<p:tagLst xmlns:p="http://schemas.openxmlformats.org/presentationml/2006/main">
  <p:tag name="AS_UNIQUEID" val="147"/>
  <p:tag name="KSO_WM_BEAUTIFY_FLAG" val=""/>
  <p:tag name="KSO_WM_CHIP_GROUPID" val="5e6ef8ed605d5daf04fe5f5f"/>
  <p:tag name="KSO_WM_CHIP_XID" val="5e6ef8ed605d5daf04fe5f60"/>
  <p:tag name="KSO_WM_TAG_VERSION" val="1.0"/>
  <p:tag name="KSO_WM_TEMPLATE_ASSEMBLE_GROUPID" val="60656e634054ed1e2fb7f798"/>
  <p:tag name="KSO_WM_TEMPLATE_ASSEMBLE_XID" val="60656e634054ed1e2fb7f798"/>
  <p:tag name="KSO_WM_TEMPLATE_CATEGORY" val="diagram"/>
  <p:tag name="KSO_WM_TEMPLATE_INDEX" val="20207361"/>
  <p:tag name="KSO_WM_UNIT_BLOCK" val="0"/>
  <p:tag name="KSO_WM_UNIT_COMPATIBLE" val="0"/>
  <p:tag name="KSO_WM_UNIT_DEC_AREA_ID" val="9d4b068cfc384566949cd0266d07919c"/>
  <p:tag name="KSO_WM_UNIT_DECORATE_INFO" val="{&quot;DecorateInfoH&quot;:{&quot;IsAbs&quot;:true},&quot;DecorateInfoW&quot;:{&quot;IsAbs&quot;:true},&quot;DecorateInfoX&quot;:{&quot;IsAbs&quot;:true,&quot;Pos&quot;:1},&quot;DecorateInfoY&quot;:{&quot;IsAbs&quot;:true,&quot;Pos&quot;:1},&quot;ReferentInfo&quot;:{&quot;Id&quot;:&quot;0743b7143bcf42108d74be0f4823a5a4&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1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481.xml><?xml version="1.0" encoding="utf-8"?>
<p:tagLst xmlns:p="http://schemas.openxmlformats.org/presentationml/2006/main">
  <p:tag name="AS_UNIQUEID" val="4221"/>
  <p:tag name="KSO_WM_UNIT_TABLE_BEAUTIFY" val="smartTable{e36a70de-01f1-4683-8926-357aabe72337}"/>
  <p:tag name="TABLE_ENDDRAG_ORIGIN_RECT" val="880*341"/>
  <p:tag name="TABLE_ENDDRAG_RECT" val="39*154*880*341"/>
</p:tagLst>
</file>

<file path=ppt/tags/tag482.xml><?xml version="1.0" encoding="utf-8"?>
<p:tagLst xmlns:p="http://schemas.openxmlformats.org/presentationml/2006/main">
  <p:tag name="AS_UNIQUEID" val="3757"/>
  <p:tag name="KSO_WM_BEAUTIFY_FLAG" val=""/>
</p:tagLst>
</file>

<file path=ppt/tags/tag483.xml><?xml version="1.0" encoding="utf-8"?>
<p:tagLst xmlns:p="http://schemas.openxmlformats.org/presentationml/2006/main">
  <p:tag name="AS_UNIQUEID" val="3758"/>
  <p:tag name="KSO_WM_BEAUTIFY_FLAG" val=""/>
</p:tagLst>
</file>

<file path=ppt/tags/tag484.xml><?xml version="1.0" encoding="utf-8"?>
<p:tagLst xmlns:p="http://schemas.openxmlformats.org/presentationml/2006/main">
  <p:tag name="AS_UNIQUEID" val="3759"/>
  <p:tag name="KSO_WM_BEAUTIFY_FLAG" val=""/>
</p:tagLst>
</file>

<file path=ppt/tags/tag485.xml><?xml version="1.0" encoding="utf-8"?>
<p:tagLst xmlns:p="http://schemas.openxmlformats.org/presentationml/2006/main">
  <p:tag name="KSO_WM_BEAUTIFY_FLAG" val="#wm#"/>
  <p:tag name="KSO_WM_CHIP_FILLPROP" val="[[{&quot;fill_id&quot;:&quot;c934b58042b44607bfcc30469ccc57d1&quot;,&quot;fill_align&quot;:&quot;lm&quot;,&quot;text_align&quot;:&quot;lm&quot;,&quot;text_direction&quot;:&quot;horizontal&quot;,&quot;chip_types&quot;:[&quot;header&quot;]},{&quot;fill_id&quot;:&quot;508f31b8b124451ebfaf15c353c0cff8&quot;,&quot;fill_align&quot;:&quot;cm&quot;,&quot;text_align&quot;:&quot;cm&quot;,&quot;text_direction&quot;:&quot;horizontal&quot;,&quot;chip_types&quot;:[&quot;picture&quot;,&quot;chart&quot;,&quot;table&quot;,&quot;video&quot;]},{&quot;fill_id&quot;:&quot;f6c76e9da9f44b1289b0fe7e1fcc7cc8&quot;,&quot;fill_align&quot;:&quot;cm&quot;,&quot;text_align&quot;:&quot;lm&quot;,&quot;text_direction&quot;:&quot;horizontal&quot;,&quot;chip_types&quot;:[&quot;text&quot;]}]]"/>
  <p:tag name="KSO_WM_CHIP_GROUPID" val="5f294c5d45e1f15ec24fd3c3"/>
  <p:tag name="KSO_WM_CHIP_INFOS" val="{&quot;layout_type&quot;:&quot;navigation&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f294c5d45e1f15ec24fd3c4"/>
  <p:tag name="KSO_WM_SLIDE_BACKGROUND" val="[&quot;navigation&quot;]"/>
  <p:tag name="KSO_WM_SLIDE_BACKGROUND_TYPE" val="navigation"/>
  <p:tag name="KSO_WM_SLIDE_BK_DARK_LIGHT" val="2"/>
  <p:tag name="KSO_WM_SLIDE_CAN_ADD_NAVIGATION" val="1"/>
  <p:tag name="KSO_WM_SLIDE_ID" val="diagram20212745_1"/>
  <p:tag name="KSO_WM_SLIDE_INDEX" val="1"/>
  <p:tag name="KSO_WM_SLIDE_ITEM_CNT" val="0"/>
  <p:tag name="KSO_WM_SLIDE_LAYOUT" val="a_d_h"/>
  <p:tag name="KSO_WM_SLIDE_LAYOUT_CNT" val="1_1_1"/>
  <p:tag name="KSO_WM_SLIDE_LAYOUT_INFO" val="{&quot;id&quot;:&quot;2021-04-01T15:38:57&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38:57&quot;,&quot;margin&quot;:{&quot;bottom&quot;:0.4230000674724579,&quot;left&quot;:1.2699999809265137,&quot;right&quot;:1.2699999809265137,&quot;top&quot;:0.4230000674724579},&quot;type&quot;:0},{&quot;direction&quot;:1,&quot;id&quot;:&quot;2021-04-01T15:38:57&quot;,&quot;maxSize&quot;:{&quot;size1&quot;:36.19960201380115},&quot;minSize&quot;:{&quot;size1&quot;:36.19960201380115},&quot;normalSize&quot;:{&quot;size1&quot;:36.19960201380115},&quot;subLayout&quot;:[{&quot;id&quot;:&quot;2021-04-01T15:38:57&quot;,&quot;margin&quot;:{&quot;bottom&quot;:3.38700008392334,&quot;left&quot;:2.9629998207092285,&quot;right&quot;:0.02600000612437725,&quot;top&quot;:3.38700008392334},&quot;type&quot;:0},{&quot;id&quot;:&quot;2021-04-01T15:38:57&quot;,&quot;margin&quot;:{&quot;bottom&quot;:5.079999923706055,&quot;left&quot;:5.079999923706055,&quot;right&quot;:2.115999937057495,&quot;top&quot;:5.502999782562256},&quot;maxSize&quot;:{&quot;size1&quot;:63.58728617749184},&quot;minSize&quot;:{&quot;size1&quot;:47.687286177491835},&quot;normalSize&quot;:{&quot;size1&quot;:54.351176134346034},&quot;subLayout&quot;:[{&quot;id&quot;:&quot;2021-04-01T15:38:57&quot;,&quot;margin&quot;:{&quot;bottom&quot;:0.04692952707409859,&quot;left&quot;:5.079999923706055,&quot;right&quot;:2.115999937057495,&quot;top&quot;:5.502999782562256},&quot;type&quot;:0},{&quot;id&quot;:&quot;2021-04-01T15:38:57&quot;,&quot;margin&quot;:{&quot;bottom&quot;:5.079999923706055,&quot;left&quot;:5.079999923706055,&quot;right&quot;:2.115999937057495,&quot;top&quot;:0.14886172115802765},&quot;type&quot;:0}],&quot;type&quot;:0}],&quot;type&quot;:0}],&quot;type&quot;:0}"/>
  <p:tag name="KSO_WM_SLIDE_POSITION" val="492.004*299.302"/>
  <p:tag name="KSO_WM_SLIDE_RATIO" val="1.777778"/>
  <p:tag name="KSO_WM_SLIDE_SIZE" val="407.952*72.7"/>
  <p:tag name="KSO_WM_SLIDE_SUBTYPE" val="picTxt"/>
  <p:tag name="KSO_WM_SLIDE_SUPPORT_FEATURE_TYPE" val="0"/>
  <p:tag name="KSO_WM_SLIDE_TYPE" val="text"/>
  <p:tag name="KSO_WM_TAG_VERSION" val="1.0"/>
  <p:tag name="KSO_WM_TEMPLATE_ASSEMBLE_GROUPID" val="60656f4d4054ed1e2fb80769"/>
  <p:tag name="KSO_WM_TEMPLATE_ASSEMBLE_XID" val="60656f4d4054ed1e2fb80769"/>
  <p:tag name="KSO_WM_TEMPLATE_CATEGORY" val="diagram"/>
  <p:tag name="KSO_WM_TEMPLATE_COLOR_TYPE" val="1"/>
  <p:tag name="KSO_WM_TEMPLATE_INDEX" val="20212745"/>
  <p:tag name="KSO_WM_TEMPLATE_MASTER_TYPE" val="0"/>
  <p:tag name="KSO_WM_TEMPLATE_SUBCATEGORY" val="21"/>
  <p:tag name="KSO_WM_TEMPLATE_THUMBS_INDEX" val="1、4、7、12、13、14、15、16、17、18、20、24、25、28、33、36、40、43、44"/>
</p:tagLst>
</file>

<file path=ppt/tags/tag486.xml><?xml version="1.0" encoding="utf-8"?>
<p:tagLst xmlns:p="http://schemas.openxmlformats.org/presentationml/2006/main">
  <p:tag name="AS_UNIQUEID" val="5554"/>
</p:tagLst>
</file>

<file path=ppt/tags/tag487.xml><?xml version="1.0" encoding="utf-8"?>
<p:tagLst xmlns:p="http://schemas.openxmlformats.org/presentationml/2006/main">
  <p:tag name="AS_UNIQUEID" val="2457"/>
  <p:tag name="KSO_WM_BEAUTIFY_FLAG" val=""/>
  <p:tag name="KSO_WM_DIAGRAM_GROUP_CODE" val="ζ1-1"/>
  <p:tag name="KSO_WM_TAG_VERSION" val="1.0"/>
  <p:tag name="KSO_WM_TEMPLATE_CATEGORY" val="diagram"/>
  <p:tag name="KSO_WM_TEMPLATE_INDEX" val="20216683"/>
  <p:tag name="KSO_WM_UNIT_COMPATIBLE" val="0"/>
  <p:tag name="KSO_WM_UNIT_DIAGRAM_ISNUMVISUAL" val="0"/>
  <p:tag name="KSO_WM_UNIT_DIAGRAM_ISREFERUNIT" val="0"/>
  <p:tag name="KSO_WM_UNIT_DIAGRAM_MODELTYPE" val="creativePicture"/>
  <p:tag name="KSO_WM_UNIT_HIGHLIGHT" val="0"/>
  <p:tag name="KSO_WM_UNIT_ID" val="diagram20216683_1*ζ_h_d*1_1_1"/>
  <p:tag name="KSO_WM_UNIT_INDEX" val="1_1_1"/>
  <p:tag name="KSO_WM_UNIT_LAYERLEVEL" val="1_1_1"/>
  <p:tag name="KSO_WM_UNIT_PICTURE_DOCKSIDE" val="cb,ct"/>
  <p:tag name="KSO_WM_UNIT_PICTURE_TOWARD" val="1"/>
  <p:tag name="KSO_WM_UNIT_TYPE" val="ζ_h_d"/>
  <p:tag name="KSO_WM_UNIT_USESOURCEFORMAT_APPLY" val="1"/>
  <p:tag name="KSO_WM_UNIT_VALUE" val="1786*1182"/>
</p:tagLst>
</file>

<file path=ppt/tags/tag488.xml><?xml version="1.0" encoding="utf-8"?>
<p:tagLst xmlns:p="http://schemas.openxmlformats.org/presentationml/2006/main">
  <p:tag name="AS_UNIQUEID" val="3858"/>
  <p:tag name="KSO_WM_ASSEMBLE_CHIP_INDEX" val="6e33bcb8d256458f966114b29320d2dd"/>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5fb5d4bc30a0f79ad1c9a9d6"/>
  <p:tag name="KSO_WM_TEMPLATE_ASSEMBLE_XID" val="5fb5d4bc30a0f79ad1c9a9d6"/>
  <p:tag name="KSO_WM_TEMPLATE_CATEGORY" val="diagram"/>
  <p:tag name="KSO_WM_TEMPLATE_INDEX" val="20216066"/>
  <p:tag name="KSO_WM_UNIT_BLOCK" val="0"/>
  <p:tag name="KSO_WM_UNIT_COMPATIBLE" val="0"/>
  <p:tag name="KSO_WM_UNIT_DEC_AREA_ID" val="970ec2be856f41c5a66b8218fc7e1b5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6066_1*f*2"/>
  <p:tag name="KSO_WM_UNIT_INDEX" val="2"/>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66"/>
</p:tagLst>
</file>

<file path=ppt/tags/tag489.xml><?xml version="1.0" encoding="utf-8"?>
<p:tagLst xmlns:p="http://schemas.openxmlformats.org/presentationml/2006/main">
  <p:tag name="AS_UNIQUEID" val="147"/>
  <p:tag name="KSO_WM_BEAUTIFY_FLAG" val=""/>
  <p:tag name="KSO_WM_CHIP_GROUPID" val="5e6ef8ed605d5daf04fe5f5f"/>
  <p:tag name="KSO_WM_CHIP_XID" val="5e6ef8ed605d5daf04fe5f60"/>
  <p:tag name="KSO_WM_TAG_VERSION" val="1.0"/>
  <p:tag name="KSO_WM_TEMPLATE_ASSEMBLE_GROUPID" val="60656e634054ed1e2fb7f798"/>
  <p:tag name="KSO_WM_TEMPLATE_ASSEMBLE_XID" val="60656e634054ed1e2fb7f798"/>
  <p:tag name="KSO_WM_TEMPLATE_CATEGORY" val="diagram"/>
  <p:tag name="KSO_WM_TEMPLATE_INDEX" val="20207361"/>
  <p:tag name="KSO_WM_UNIT_BLOCK" val="0"/>
  <p:tag name="KSO_WM_UNIT_COMPATIBLE" val="0"/>
  <p:tag name="KSO_WM_UNIT_DEC_AREA_ID" val="9d4b068cfc384566949cd0266d07919c"/>
  <p:tag name="KSO_WM_UNIT_DECORATE_INFO" val="{&quot;DecorateInfoH&quot;:{&quot;IsAbs&quot;:true},&quot;DecorateInfoW&quot;:{&quot;IsAbs&quot;:true},&quot;DecorateInfoX&quot;:{&quot;IsAbs&quot;:true,&quot;Pos&quot;:1},&quot;DecorateInfoY&quot;:{&quot;IsAbs&quot;:true,&quot;Pos&quot;:1},&quot;ReferentInfo&quot;:{&quot;Id&quot;:&quot;0743b7143bcf42108d74be0f4823a5a4&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1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490.xml><?xml version="1.0" encoding="utf-8"?>
<p:tagLst xmlns:p="http://schemas.openxmlformats.org/presentationml/2006/main">
  <p:tag name="AS_UNIQUEID" val="4223"/>
  <p:tag name="KSO_WM_UNIT_TABLE_BEAUTIFY" val="smartTable{04876374-3b58-4579-88aa-52c9e567871d}"/>
  <p:tag name="TABLE_ENDDRAG_ORIGIN_RECT" val="875*344"/>
  <p:tag name="TABLE_ENDDRAG_RECT" val="43*153*875*344"/>
</p:tagLst>
</file>

<file path=ppt/tags/tag491.xml><?xml version="1.0" encoding="utf-8"?>
<p:tagLst xmlns:p="http://schemas.openxmlformats.org/presentationml/2006/main">
  <p:tag name="AS_UNIQUEID" val="3762"/>
  <p:tag name="KSO_WM_BEAUTIFY_FLAG" val=""/>
</p:tagLst>
</file>

<file path=ppt/tags/tag492.xml><?xml version="1.0" encoding="utf-8"?>
<p:tagLst xmlns:p="http://schemas.openxmlformats.org/presentationml/2006/main">
  <p:tag name="AS_UNIQUEID" val="3763"/>
  <p:tag name="KSO_WM_BEAUTIFY_FLAG" val=""/>
</p:tagLst>
</file>

<file path=ppt/tags/tag493.xml><?xml version="1.0" encoding="utf-8"?>
<p:tagLst xmlns:p="http://schemas.openxmlformats.org/presentationml/2006/main">
  <p:tag name="AS_UNIQUEID" val="3764"/>
  <p:tag name="KSO_WM_BEAUTIFY_FLAG" val=""/>
</p:tagLst>
</file>

<file path=ppt/tags/tag494.xml><?xml version="1.0" encoding="utf-8"?>
<p:tagLst xmlns:p="http://schemas.openxmlformats.org/presentationml/2006/main">
  <p:tag name="AS_UNIQUEID" val="3765"/>
  <p:tag name="KSO_WM_BEAUTIFY_FLAG" val=""/>
</p:tagLst>
</file>

<file path=ppt/tags/tag495.xml><?xml version="1.0" encoding="utf-8"?>
<p:tagLst xmlns:p="http://schemas.openxmlformats.org/presentationml/2006/main">
  <p:tag name="AS_UNIQUEID" val="3766"/>
  <p:tag name="KSO_WM_BEAUTIFY_FLAG" val=""/>
</p:tagLst>
</file>

<file path=ppt/tags/tag496.xml><?xml version="1.0" encoding="utf-8"?>
<p:tagLst xmlns:p="http://schemas.openxmlformats.org/presentationml/2006/main">
  <p:tag name="KSO_WM_BEAUTIFY_FLAG" val="#wm#"/>
  <p:tag name="KSO_WM_CHIP_FILLPROP" val="[[{&quot;fill_id&quot;:&quot;c934b58042b44607bfcc30469ccc57d1&quot;,&quot;fill_align&quot;:&quot;lm&quot;,&quot;text_align&quot;:&quot;lm&quot;,&quot;text_direction&quot;:&quot;horizontal&quot;,&quot;chip_types&quot;:[&quot;header&quot;]},{&quot;fill_id&quot;:&quot;508f31b8b124451ebfaf15c353c0cff8&quot;,&quot;fill_align&quot;:&quot;cm&quot;,&quot;text_align&quot;:&quot;cm&quot;,&quot;text_direction&quot;:&quot;horizontal&quot;,&quot;chip_types&quot;:[&quot;picture&quot;,&quot;chart&quot;,&quot;table&quot;,&quot;video&quot;]},{&quot;fill_id&quot;:&quot;f6c76e9da9f44b1289b0fe7e1fcc7cc8&quot;,&quot;fill_align&quot;:&quot;cm&quot;,&quot;text_align&quot;:&quot;lm&quot;,&quot;text_direction&quot;:&quot;horizontal&quot;,&quot;chip_types&quot;:[&quot;text&quot;]}]]"/>
  <p:tag name="KSO_WM_CHIP_GROUPID" val="5f294c5d45e1f15ec24fd3c3"/>
  <p:tag name="KSO_WM_CHIP_INFOS" val="{&quot;layout_type&quot;:&quot;navigation&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f294c5d45e1f15ec24fd3c4"/>
  <p:tag name="KSO_WM_SLIDE_BACKGROUND" val="[&quot;navigation&quot;]"/>
  <p:tag name="KSO_WM_SLIDE_BACKGROUND_TYPE" val="navigation"/>
  <p:tag name="KSO_WM_SLIDE_BK_DARK_LIGHT" val="2"/>
  <p:tag name="KSO_WM_SLIDE_CAN_ADD_NAVIGATION" val="1"/>
  <p:tag name="KSO_WM_SLIDE_ID" val="diagram20212745_1"/>
  <p:tag name="KSO_WM_SLIDE_INDEX" val="1"/>
  <p:tag name="KSO_WM_SLIDE_ITEM_CNT" val="0"/>
  <p:tag name="KSO_WM_SLIDE_LAYOUT" val="a_d_h"/>
  <p:tag name="KSO_WM_SLIDE_LAYOUT_CNT" val="1_1_1"/>
  <p:tag name="KSO_WM_SLIDE_LAYOUT_INFO" val="{&quot;id&quot;:&quot;2021-04-01T15:38:57&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38:57&quot;,&quot;margin&quot;:{&quot;bottom&quot;:0.4230000674724579,&quot;left&quot;:1.2699999809265137,&quot;right&quot;:1.2699999809265137,&quot;top&quot;:0.4230000674724579},&quot;type&quot;:0},{&quot;direction&quot;:1,&quot;id&quot;:&quot;2021-04-01T15:38:57&quot;,&quot;maxSize&quot;:{&quot;size1&quot;:36.19960201380115},&quot;minSize&quot;:{&quot;size1&quot;:36.19960201380115},&quot;normalSize&quot;:{&quot;size1&quot;:36.19960201380115},&quot;subLayout&quot;:[{&quot;id&quot;:&quot;2021-04-01T15:38:57&quot;,&quot;margin&quot;:{&quot;bottom&quot;:3.38700008392334,&quot;left&quot;:2.9629998207092285,&quot;right&quot;:0.02600000612437725,&quot;top&quot;:3.38700008392334},&quot;type&quot;:0},{&quot;id&quot;:&quot;2021-04-01T15:38:57&quot;,&quot;margin&quot;:{&quot;bottom&quot;:5.079999923706055,&quot;left&quot;:5.079999923706055,&quot;right&quot;:2.115999937057495,&quot;top&quot;:5.502999782562256},&quot;maxSize&quot;:{&quot;size1&quot;:63.58728617749184},&quot;minSize&quot;:{&quot;size1&quot;:47.687286177491835},&quot;normalSize&quot;:{&quot;size1&quot;:54.351176134346034},&quot;subLayout&quot;:[{&quot;id&quot;:&quot;2021-04-01T15:38:57&quot;,&quot;margin&quot;:{&quot;bottom&quot;:0.04692952707409859,&quot;left&quot;:5.079999923706055,&quot;right&quot;:2.115999937057495,&quot;top&quot;:5.502999782562256},&quot;type&quot;:0},{&quot;id&quot;:&quot;2021-04-01T15:38:57&quot;,&quot;margin&quot;:{&quot;bottom&quot;:5.079999923706055,&quot;left&quot;:5.079999923706055,&quot;right&quot;:2.115999937057495,&quot;top&quot;:0.14886172115802765},&quot;type&quot;:0}],&quot;type&quot;:0}],&quot;type&quot;:0}],&quot;type&quot;:0}"/>
  <p:tag name="KSO_WM_SLIDE_POSITION" val="492.004*299.302"/>
  <p:tag name="KSO_WM_SLIDE_RATIO" val="1.777778"/>
  <p:tag name="KSO_WM_SLIDE_SIZE" val="407.952*72.7"/>
  <p:tag name="KSO_WM_SLIDE_SUBTYPE" val="picTxt"/>
  <p:tag name="KSO_WM_SLIDE_SUPPORT_FEATURE_TYPE" val="0"/>
  <p:tag name="KSO_WM_SLIDE_TYPE" val="text"/>
  <p:tag name="KSO_WM_TAG_VERSION" val="1.0"/>
  <p:tag name="KSO_WM_TEMPLATE_ASSEMBLE_GROUPID" val="60656f4d4054ed1e2fb80769"/>
  <p:tag name="KSO_WM_TEMPLATE_ASSEMBLE_XID" val="60656f4d4054ed1e2fb80769"/>
  <p:tag name="KSO_WM_TEMPLATE_CATEGORY" val="diagram"/>
  <p:tag name="KSO_WM_TEMPLATE_COLOR_TYPE" val="1"/>
  <p:tag name="KSO_WM_TEMPLATE_INDEX" val="20212745"/>
  <p:tag name="KSO_WM_TEMPLATE_MASTER_TYPE" val="0"/>
  <p:tag name="KSO_WM_TEMPLATE_SUBCATEGORY" val="21"/>
  <p:tag name="KSO_WM_TEMPLATE_THUMBS_INDEX" val="1、4、7、12、13、14、15、16、17、18、20、24、25、28、33、36、40、43、44"/>
</p:tagLst>
</file>

<file path=ppt/tags/tag497.xml><?xml version="1.0" encoding="utf-8"?>
<p:tagLst xmlns:p="http://schemas.openxmlformats.org/presentationml/2006/main">
  <p:tag name="AS_UNIQUEID" val="5555"/>
</p:tagLst>
</file>

<file path=ppt/tags/tag498.xml><?xml version="1.0" encoding="utf-8"?>
<p:tagLst xmlns:p="http://schemas.openxmlformats.org/presentationml/2006/main">
  <p:tag name="AS_UNIQUEID" val="3416"/>
  <p:tag name="KSO_WM_BEAUTIFY_FLAG" val=""/>
</p:tagLst>
</file>

<file path=ppt/tags/tag499.xml><?xml version="1.0" encoding="utf-8"?>
<p:tagLst xmlns:p="http://schemas.openxmlformats.org/presentationml/2006/main">
  <p:tag name="AS_UNIQUEID" val="3858"/>
  <p:tag name="KSO_WM_ASSEMBLE_CHIP_INDEX" val="6e33bcb8d256458f966114b29320d2dd"/>
  <p:tag name="KSO_WM_BEAUTIFY_FLAG" val="#wm#"/>
  <p:tag name="KSO_WM_CHIP_FILLAREA_FILL_RULE" val="{&quot;fill_align&quot;:&quot;lt&quot;,&quot;fill_mode&quot;:&quot;full&quot;,&quot;sacle_strategy&quot;:&quot;smart&quot;}"/>
  <p:tag name="KSO_WM_CHIP_GROUPID" val="5e6b05596848fb12bee65ac8"/>
  <p:tag name="KSO_WM_CHIP_XID" val="5e6b05596848fb12bee65aca"/>
  <p:tag name="KSO_WM_TAG_VERSION" val="1.0"/>
  <p:tag name="KSO_WM_TEMPLATE_ASSEMBLE_GROUPID" val="5fb5d4bc30a0f79ad1c9a9d6"/>
  <p:tag name="KSO_WM_TEMPLATE_ASSEMBLE_XID" val="5fb5d4bc30a0f79ad1c9a9d6"/>
  <p:tag name="KSO_WM_TEMPLATE_CATEGORY" val="diagram"/>
  <p:tag name="KSO_WM_TEMPLATE_INDEX" val="20216066"/>
  <p:tag name="KSO_WM_UNIT_BLOCK" val="0"/>
  <p:tag name="KSO_WM_UNIT_COMPATIBLE" val="0"/>
  <p:tag name="KSO_WM_UNIT_DEC_AREA_ID" val="970ec2be856f41c5a66b8218fc7e1b5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6066_1*f*2"/>
  <p:tag name="KSO_WM_UNIT_INDEX" val="2"/>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66"/>
</p:tagLst>
</file>

<file path=ppt/tags/tag500.xml><?xml version="1.0" encoding="utf-8"?>
<p:tagLst xmlns:p="http://schemas.openxmlformats.org/presentationml/2006/main">
  <p:tag name="AS_UNIQUEID" val="147"/>
  <p:tag name="KSO_WM_BEAUTIFY_FLAG" val=""/>
  <p:tag name="KSO_WM_CHIP_GROUPID" val="5e6ef8ed605d5daf04fe5f5f"/>
  <p:tag name="KSO_WM_CHIP_XID" val="5e6ef8ed605d5daf04fe5f60"/>
  <p:tag name="KSO_WM_TAG_VERSION" val="1.0"/>
  <p:tag name="KSO_WM_TEMPLATE_ASSEMBLE_GROUPID" val="60656e634054ed1e2fb7f798"/>
  <p:tag name="KSO_WM_TEMPLATE_ASSEMBLE_XID" val="60656e634054ed1e2fb7f798"/>
  <p:tag name="KSO_WM_TEMPLATE_CATEGORY" val="diagram"/>
  <p:tag name="KSO_WM_TEMPLATE_INDEX" val="20207361"/>
  <p:tag name="KSO_WM_UNIT_BLOCK" val="0"/>
  <p:tag name="KSO_WM_UNIT_COMPATIBLE" val="0"/>
  <p:tag name="KSO_WM_UNIT_DEC_AREA_ID" val="9d4b068cfc384566949cd0266d07919c"/>
  <p:tag name="KSO_WM_UNIT_DECORATE_INFO" val="{&quot;DecorateInfoH&quot;:{&quot;IsAbs&quot;:true},&quot;DecorateInfoW&quot;:{&quot;IsAbs&quot;:true},&quot;DecorateInfoX&quot;:{&quot;IsAbs&quot;:true,&quot;Pos&quot;:1},&quot;DecorateInfoY&quot;:{&quot;IsAbs&quot;:true,&quot;Pos&quot;:1},&quot;ReferentInfo&quot;:{&quot;Id&quot;:&quot;0743b7143bcf42108d74be0f4823a5a4&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1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501.xml><?xml version="1.0" encoding="utf-8"?>
<p:tagLst xmlns:p="http://schemas.openxmlformats.org/presentationml/2006/main">
  <p:tag name="AS_UNIQUEID" val="3377"/>
  <p:tag name="KSO_WM_BEAUTIFY_FLAG" val=""/>
  <p:tag name="KSO_WM_UNIT_TABLE_BEAUTIFY" val="smartTable{eea6d9da-b857-4590-ad6f-75759c2de98c}"/>
  <p:tag name="TABLE_ENDDRAG_ORIGIN_RECT" val="871*358"/>
  <p:tag name="TABLE_ENDDRAG_RECT" val="45*147*871*358"/>
</p:tagLst>
</file>

<file path=ppt/tags/tag502.xml><?xml version="1.0" encoding="utf-8"?>
<p:tagLst xmlns:p="http://schemas.openxmlformats.org/presentationml/2006/main">
  <p:tag name="AS_UNIQUEID" val="3763"/>
  <p:tag name="KSO_WM_BEAUTIFY_FLAG" val=""/>
</p:tagLst>
</file>

<file path=ppt/tags/tag503.xml><?xml version="1.0" encoding="utf-8"?>
<p:tagLst xmlns:p="http://schemas.openxmlformats.org/presentationml/2006/main">
  <p:tag name="AS_UNIQUEID" val="3762"/>
  <p:tag name="KSO_WM_BEAUTIFY_FLAG" val=""/>
</p:tagLst>
</file>

<file path=ppt/tags/tag504.xml><?xml version="1.0" encoding="utf-8"?>
<p:tagLst xmlns:p="http://schemas.openxmlformats.org/presentationml/2006/main">
  <p:tag name="AS_UNIQUEID" val="3762"/>
  <p:tag name="KSO_WM_BEAUTIFY_FLAG" val=""/>
</p:tagLst>
</file>

<file path=ppt/tags/tag505.xml><?xml version="1.0" encoding="utf-8"?>
<p:tagLst xmlns:p="http://schemas.openxmlformats.org/presentationml/2006/main">
  <p:tag name="AS_UNIQUEID" val="3763"/>
  <p:tag name="KSO_WM_BEAUTIFY_FLAG" val=""/>
</p:tagLst>
</file>

<file path=ppt/tags/tag506.xml><?xml version="1.0" encoding="utf-8"?>
<p:tagLst xmlns:p="http://schemas.openxmlformats.org/presentationml/2006/main">
  <p:tag name="KSO_WM_BEAUTIFY_FLAG" val="#wm#"/>
  <p:tag name="KSO_WM_CHIP_FILLPROP" val="[[{&quot;fill_id&quot;:&quot;c934b58042b44607bfcc30469ccc57d1&quot;,&quot;fill_align&quot;:&quot;lm&quot;,&quot;text_align&quot;:&quot;lm&quot;,&quot;text_direction&quot;:&quot;horizontal&quot;,&quot;chip_types&quot;:[&quot;header&quot;]},{&quot;fill_id&quot;:&quot;508f31b8b124451ebfaf15c353c0cff8&quot;,&quot;fill_align&quot;:&quot;cm&quot;,&quot;text_align&quot;:&quot;cm&quot;,&quot;text_direction&quot;:&quot;horizontal&quot;,&quot;chip_types&quot;:[&quot;picture&quot;,&quot;chart&quot;,&quot;table&quot;,&quot;video&quot;]},{&quot;fill_id&quot;:&quot;f6c76e9da9f44b1289b0fe7e1fcc7cc8&quot;,&quot;fill_align&quot;:&quot;cm&quot;,&quot;text_align&quot;:&quot;lm&quot;,&quot;text_direction&quot;:&quot;horizontal&quot;,&quot;chip_types&quot;:[&quot;text&quot;]}]]"/>
  <p:tag name="KSO_WM_CHIP_GROUPID" val="5f294c5d45e1f15ec24fd3c3"/>
  <p:tag name="KSO_WM_CHIP_INFOS" val="{&quot;layout_type&quot;:&quot;navigation&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f294c5d45e1f15ec24fd3c4"/>
  <p:tag name="KSO_WM_SLIDE_BACKGROUND" val="[&quot;navigation&quot;]"/>
  <p:tag name="KSO_WM_SLIDE_BACKGROUND_TYPE" val="navigation"/>
  <p:tag name="KSO_WM_SLIDE_BK_DARK_LIGHT" val="2"/>
  <p:tag name="KSO_WM_SLIDE_CAN_ADD_NAVIGATION" val="1"/>
  <p:tag name="KSO_WM_SLIDE_ID" val="diagram20212745_1"/>
  <p:tag name="KSO_WM_SLIDE_INDEX" val="1"/>
  <p:tag name="KSO_WM_SLIDE_ITEM_CNT" val="0"/>
  <p:tag name="KSO_WM_SLIDE_LAYOUT" val="a_d_h"/>
  <p:tag name="KSO_WM_SLIDE_LAYOUT_CNT" val="1_1_1"/>
  <p:tag name="KSO_WM_SLIDE_LAYOUT_INFO" val="{&quot;id&quot;:&quot;2021-04-01T15:38:57&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38:57&quot;,&quot;margin&quot;:{&quot;bottom&quot;:0.4230000674724579,&quot;left&quot;:1.2699999809265137,&quot;right&quot;:1.2699999809265137,&quot;top&quot;:0.4230000674724579},&quot;type&quot;:0},{&quot;direction&quot;:1,&quot;id&quot;:&quot;2021-04-01T15:38:57&quot;,&quot;maxSize&quot;:{&quot;size1&quot;:36.19960201380115},&quot;minSize&quot;:{&quot;size1&quot;:36.19960201380115},&quot;normalSize&quot;:{&quot;size1&quot;:36.19960201380115},&quot;subLayout&quot;:[{&quot;id&quot;:&quot;2021-04-01T15:38:57&quot;,&quot;margin&quot;:{&quot;bottom&quot;:3.38700008392334,&quot;left&quot;:2.9629998207092285,&quot;right&quot;:0.02600000612437725,&quot;top&quot;:3.38700008392334},&quot;type&quot;:0},{&quot;id&quot;:&quot;2021-04-01T15:38:57&quot;,&quot;margin&quot;:{&quot;bottom&quot;:5.079999923706055,&quot;left&quot;:5.079999923706055,&quot;right&quot;:2.115999937057495,&quot;top&quot;:5.502999782562256},&quot;maxSize&quot;:{&quot;size1&quot;:63.58728617749184},&quot;minSize&quot;:{&quot;size1&quot;:47.687286177491835},&quot;normalSize&quot;:{&quot;size1&quot;:54.351176134346034},&quot;subLayout&quot;:[{&quot;id&quot;:&quot;2021-04-01T15:38:57&quot;,&quot;margin&quot;:{&quot;bottom&quot;:0.04692952707409859,&quot;left&quot;:5.079999923706055,&quot;right&quot;:2.115999937057495,&quot;top&quot;:5.502999782562256},&quot;type&quot;:0},{&quot;id&quot;:&quot;2021-04-01T15:38:57&quot;,&quot;margin&quot;:{&quot;bottom&quot;:5.079999923706055,&quot;left&quot;:5.079999923706055,&quot;right&quot;:2.115999937057495,&quot;top&quot;:0.14886172115802765},&quot;type&quot;:0}],&quot;type&quot;:0}],&quot;type&quot;:0}],&quot;type&quot;:0}"/>
  <p:tag name="KSO_WM_SLIDE_POSITION" val="492.004*299.302"/>
  <p:tag name="KSO_WM_SLIDE_RATIO" val="1.777778"/>
  <p:tag name="KSO_WM_SLIDE_SIZE" val="407.952*72.7"/>
  <p:tag name="KSO_WM_SLIDE_SUBTYPE" val="picTxt"/>
  <p:tag name="KSO_WM_SLIDE_SUPPORT_FEATURE_TYPE" val="0"/>
  <p:tag name="KSO_WM_SLIDE_TYPE" val="text"/>
  <p:tag name="KSO_WM_TAG_VERSION" val="1.0"/>
  <p:tag name="KSO_WM_TEMPLATE_ASSEMBLE_GROUPID" val="60656f4d4054ed1e2fb80769"/>
  <p:tag name="KSO_WM_TEMPLATE_ASSEMBLE_XID" val="60656f4d4054ed1e2fb80769"/>
  <p:tag name="KSO_WM_TEMPLATE_CATEGORY" val="diagram"/>
  <p:tag name="KSO_WM_TEMPLATE_COLOR_TYPE" val="1"/>
  <p:tag name="KSO_WM_TEMPLATE_INDEX" val="20212745"/>
  <p:tag name="KSO_WM_TEMPLATE_MASTER_TYPE" val="0"/>
  <p:tag name="KSO_WM_TEMPLATE_SUBCATEGORY" val="21"/>
  <p:tag name="KSO_WM_TEMPLATE_THUMBS_INDEX" val="1、4、7、12、13、14、15、16、17、18、20、24、25、28、33、36、40、43、44"/>
</p:tagLst>
</file>

<file path=ppt/tags/tag507.xml><?xml version="1.0" encoding="utf-8"?>
<p:tagLst xmlns:p="http://schemas.openxmlformats.org/presentationml/2006/main">
  <p:tag name="AS_UNIQUEID" val="5556"/>
</p:tagLst>
</file>

<file path=ppt/tags/tag508.xml><?xml version="1.0" encoding="utf-8"?>
<p:tagLst xmlns:p="http://schemas.openxmlformats.org/presentationml/2006/main">
  <p:tag name="AS_UNIQUEID" val="719"/>
</p:tagLst>
</file>

<file path=ppt/tags/tag509.xml><?xml version="1.0" encoding="utf-8"?>
<p:tagLst xmlns:p="http://schemas.openxmlformats.org/presentationml/2006/main">
  <p:tag name="AS_UNIQUEID" val="720"/>
</p:tagLst>
</file>

<file path=ppt/tags/tag510.xml><?xml version="1.0" encoding="utf-8"?>
<p:tagLst xmlns:p="http://schemas.openxmlformats.org/presentationml/2006/main">
  <p:tag name="AS_UNIQUEID" val="721"/>
</p:tagLst>
</file>

<file path=ppt/tags/tag511.xml><?xml version="1.0" encoding="utf-8"?>
<p:tagLst xmlns:p="http://schemas.openxmlformats.org/presentationml/2006/main">
  <p:tag name="AS_UNIQUEID" val="5557"/>
</p:tagLst>
</file>

<file path=ppt/tags/tag512.xml><?xml version="1.0" encoding="utf-8"?>
<p:tagLst xmlns:p="http://schemas.openxmlformats.org/presentationml/2006/main">
  <p:tag name="AS_UNIQUEID" val="723"/>
</p:tagLst>
</file>

<file path=ppt/tags/tag513.xml><?xml version="1.0" encoding="utf-8"?>
<p:tagLst xmlns:p="http://schemas.openxmlformats.org/presentationml/2006/main">
  <p:tag name="AS_UNIQUEID" val="724"/>
</p:tagLst>
</file>

<file path=ppt/tags/tag514.xml><?xml version="1.0" encoding="utf-8"?>
<p:tagLst xmlns:p="http://schemas.openxmlformats.org/presentationml/2006/main">
  <p:tag name="AS_UNIQUEID" val="725"/>
</p:tagLst>
</file>

<file path=ppt/tags/tag515.xml><?xml version="1.0" encoding="utf-8"?>
<p:tagLst xmlns:p="http://schemas.openxmlformats.org/presentationml/2006/main">
  <p:tag name="AS_UNIQUEID" val="726"/>
</p:tagLst>
</file>

<file path=ppt/tags/tag516.xml><?xml version="1.0" encoding="utf-8"?>
<p:tagLst xmlns:p="http://schemas.openxmlformats.org/presentationml/2006/main">
  <p:tag name="AS_UNIQUEID" val="5558"/>
</p:tagLst>
</file>

<file path=ppt/tags/tag517.xml><?xml version="1.0" encoding="utf-8"?>
<p:tagLst xmlns:p="http://schemas.openxmlformats.org/presentationml/2006/main">
  <p:tag name="AS_UNIQUEID" val="728"/>
</p:tagLst>
</file>

<file path=ppt/tags/tag518.xml><?xml version="1.0" encoding="utf-8"?>
<p:tagLst xmlns:p="http://schemas.openxmlformats.org/presentationml/2006/main">
  <p:tag name="AS_UNIQUEID" val="729"/>
</p:tagLst>
</file>

<file path=ppt/tags/tag519.xml><?xml version="1.0" encoding="utf-8"?>
<p:tagLst xmlns:p="http://schemas.openxmlformats.org/presentationml/2006/main">
  <p:tag name="AS_UNIQUEID" val="730"/>
</p:tagLst>
</file>

<file path=ppt/tags/tag520.xml><?xml version="1.0" encoding="utf-8"?>
<p:tagLst xmlns:p="http://schemas.openxmlformats.org/presentationml/2006/main">
  <p:tag name="AS_UNIQUEID" val="5559"/>
</p:tagLst>
</file>

<file path=ppt/tags/tag521.xml><?xml version="1.0" encoding="utf-8"?>
<p:tagLst xmlns:p="http://schemas.openxmlformats.org/presentationml/2006/main">
  <p:tag name="AS_UNIQUEID" val="732"/>
</p:tagLst>
</file>

<file path=ppt/tags/tag522.xml><?xml version="1.0" encoding="utf-8"?>
<p:tagLst xmlns:p="http://schemas.openxmlformats.org/presentationml/2006/main">
  <p:tag name="AS_UNIQUEID" val="733"/>
</p:tagLst>
</file>

<file path=ppt/tags/tag523.xml><?xml version="1.0" encoding="utf-8"?>
<p:tagLst xmlns:p="http://schemas.openxmlformats.org/presentationml/2006/main">
  <p:tag name="AS_UNIQUEID" val="734"/>
</p:tagLst>
</file>

<file path=ppt/tags/tag524.xml><?xml version="1.0" encoding="utf-8"?>
<p:tagLst xmlns:p="http://schemas.openxmlformats.org/presentationml/2006/main">
  <p:tag name="AS_UNIQUEID" val="5560"/>
</p:tagLst>
</file>

<file path=ppt/tags/tag525.xml><?xml version="1.0" encoding="utf-8"?>
<p:tagLst xmlns:p="http://schemas.openxmlformats.org/presentationml/2006/main">
  <p:tag name="AS_UNIQUEID" val="736"/>
</p:tagLst>
</file>

<file path=ppt/tags/tag526.xml><?xml version="1.0" encoding="utf-8"?>
<p:tagLst xmlns:p="http://schemas.openxmlformats.org/presentationml/2006/main">
  <p:tag name="AS_UNIQUEID" val="737"/>
</p:tagLst>
</file>

<file path=ppt/tags/tag527.xml><?xml version="1.0" encoding="utf-8"?>
<p:tagLst xmlns:p="http://schemas.openxmlformats.org/presentationml/2006/main">
  <p:tag name="AS_UNIQUEID" val="738"/>
</p:tagLst>
</file>

<file path=ppt/tags/tag528.xml><?xml version="1.0" encoding="utf-8"?>
<p:tagLst xmlns:p="http://schemas.openxmlformats.org/presentationml/2006/main">
  <p:tag name="AS_UNIQUEID" val="5561"/>
</p:tagLst>
</file>

<file path=ppt/tags/tag529.xml><?xml version="1.0" encoding="utf-8"?>
<p:tagLst xmlns:p="http://schemas.openxmlformats.org/presentationml/2006/main">
  <p:tag name="AS_UNIQUEID" val="740"/>
</p:tagLst>
</file>

<file path=ppt/tags/tag530.xml><?xml version="1.0" encoding="utf-8"?>
<p:tagLst xmlns:p="http://schemas.openxmlformats.org/presentationml/2006/main">
  <p:tag name="AS_UNIQUEID" val="741"/>
</p:tagLst>
</file>

<file path=ppt/tags/tag531.xml><?xml version="1.0" encoding="utf-8"?>
<p:tagLst xmlns:p="http://schemas.openxmlformats.org/presentationml/2006/main">
  <p:tag name="AS_UNIQUEID" val="742"/>
</p:tagLst>
</file>

<file path=ppt/tags/tag532.xml><?xml version="1.0" encoding="utf-8"?>
<p:tagLst xmlns:p="http://schemas.openxmlformats.org/presentationml/2006/main">
  <p:tag name="AS_UNIQUEID" val="5562"/>
</p:tagLst>
</file>

<file path=ppt/tags/tag533.xml><?xml version="1.0" encoding="utf-8"?>
<p:tagLst xmlns:p="http://schemas.openxmlformats.org/presentationml/2006/main">
  <p:tag name="AS_UNIQUEID" val="5427"/>
</p:tagLst>
</file>

<file path=ppt/tags/tag534.xml><?xml version="1.0" encoding="utf-8"?>
<p:tagLst xmlns:p="http://schemas.openxmlformats.org/presentationml/2006/main">
  <p:tag name="AS_UNIQUEID" val="5116"/>
  <p:tag name="KSO_WM_ASSEMBLE_CHIP_INDEX" val="51ce8ecbb05048718e0dbe368dd5b0a4"/>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2f4054ed1e2fb80528"/>
  <p:tag name="KSO_WM_TEMPLATE_ASSEMBLE_XID" val="60656f2f4054ed1e2fb80528"/>
  <p:tag name="KSO_WM_TEMPLATE_CATEGORY" val="diagram"/>
  <p:tag name="KSO_WM_TEMPLATE_INDEX" val="20212169"/>
  <p:tag name="KSO_WM_UNIT_BLOCK" val="0"/>
  <p:tag name="KSO_WM_UNIT_COMPATIBLE" val="0"/>
  <p:tag name="KSO_WM_UNIT_DEC_AREA_ID" val="3d6647a8059d4cfea72b601870b01d5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2169_1*f*1"/>
  <p:tag name="KSO_WM_UNIT_LAYERLEVEL" val="1"/>
  <p:tag name="KSO_WM_UNIT_NOCLEAR" val="0"/>
  <p:tag name="KSO_WM_UNIT_PRESET_TEXT" val="单击此处添加正文，文字是您思想的提炼，请尽量言简意赅的阐述观点。"/>
  <p:tag name="KSO_WM_UNIT_SHOW_EDIT_AREA_INDICATION" val="1"/>
  <p:tag name="KSO_WM_UNIT_SM_LIMIT_TYPE" val="2"/>
  <p:tag name="KSO_WM_UNIT_SUBTYPE" val="a"/>
  <p:tag name="KSO_WM_UNIT_SUPPORT_BIG_FONT" val="1"/>
  <p:tag name="KSO_WM_UNIT_TEXT_FILL_FORE_SCHEMECOLOR_INDEX" val="13"/>
  <p:tag name="KSO_WM_UNIT_TEXT_FILL_FORE_SCHEMECOLOR_INDEX_BRIGHTNESS" val="0.25"/>
  <p:tag name="KSO_WM_UNIT_TEXT_FILL_TYPE" val="1"/>
  <p:tag name="KSO_WM_UNIT_TEXT_SUBTYPE" val="a"/>
  <p:tag name="KSO_WM_UNIT_VALUE" val="42"/>
</p:tagLst>
</file>

<file path=ppt/tags/tag535.xml><?xml version="1.0" encoding="utf-8"?>
<p:tagLst xmlns:p="http://schemas.openxmlformats.org/presentationml/2006/main">
  <p:tag name="AS_UNIQUEID" val="5428"/>
</p:tagLst>
</file>

<file path=ppt/tags/tag536.xml><?xml version="1.0" encoding="utf-8"?>
<p:tagLst xmlns:p="http://schemas.openxmlformats.org/presentationml/2006/main">
  <p:tag name="AS_UNIQUEID" val="5203"/>
</p:tagLst>
</file>

<file path=ppt/tags/tag537.xml><?xml version="1.0" encoding="utf-8"?>
<p:tagLst xmlns:p="http://schemas.openxmlformats.org/presentationml/2006/main">
  <p:tag name="AS_UNIQUEID" val="5203"/>
</p:tagLst>
</file>

<file path=ppt/tags/tag538.xml><?xml version="1.0" encoding="utf-8"?>
<p:tagLst xmlns:p="http://schemas.openxmlformats.org/presentationml/2006/main">
  <p:tag name="AS_UNIQUEID" val="5204"/>
</p:tagLst>
</file>

<file path=ppt/tags/tag539.xml><?xml version="1.0" encoding="utf-8"?>
<p:tagLst xmlns:p="http://schemas.openxmlformats.org/presentationml/2006/main">
  <p:tag name="AS_UNIQUEID" val="5429"/>
</p:tagLst>
</file>

<file path=ppt/tags/tag540.xml><?xml version="1.0" encoding="utf-8"?>
<p:tagLst xmlns:p="http://schemas.openxmlformats.org/presentationml/2006/main">
  <p:tag name="AS_UNIQUEID" val="5430"/>
</p:tagLst>
</file>

<file path=ppt/tags/tag541.xml><?xml version="1.0" encoding="utf-8"?>
<p:tagLst xmlns:p="http://schemas.openxmlformats.org/presentationml/2006/main">
  <p:tag name="AS_UNIQUEID" val="5563"/>
</p:tagLst>
</file>

<file path=ppt/tags/tag542.xml><?xml version="1.0" encoding="utf-8"?>
<p:tagLst xmlns:p="http://schemas.openxmlformats.org/presentationml/2006/main">
  <p:tag name="AS_UNIQUEID" val="5432"/>
</p:tagLst>
</file>

<file path=ppt/tags/tag543.xml><?xml version="1.0" encoding="utf-8"?>
<p:tagLst xmlns:p="http://schemas.openxmlformats.org/presentationml/2006/main">
  <p:tag name="AS_UNIQUEID" val="5433"/>
</p:tagLst>
</file>

<file path=ppt/tags/tag544.xml><?xml version="1.0" encoding="utf-8"?>
<p:tagLst xmlns:p="http://schemas.openxmlformats.org/presentationml/2006/main">
  <p:tag name="AS_UNIQUEID" val="5434"/>
</p:tagLst>
</file>

<file path=ppt/tags/tag545.xml><?xml version="1.0" encoding="utf-8"?>
<p:tagLst xmlns:p="http://schemas.openxmlformats.org/presentationml/2006/main">
  <p:tag name="AS_UNIQUEID" val="5586"/>
</p:tagLst>
</file>

<file path=ppt/tags/tag546.xml><?xml version="1.0" encoding="utf-8"?>
<p:tagLst xmlns:p="http://schemas.openxmlformats.org/presentationml/2006/main">
  <p:tag name="AS_UNIQUEID" val="5564"/>
</p:tagLst>
</file>

<file path=ppt/tags/tag547.xml><?xml version="1.0" encoding="utf-8"?>
<p:tagLst xmlns:p="http://schemas.openxmlformats.org/presentationml/2006/main">
  <p:tag name="AS_UNIQUEID" val="4011"/>
</p:tagLst>
</file>

<file path=ppt/tags/tag548.xml><?xml version="1.0" encoding="utf-8"?>
<p:tagLst xmlns:p="http://schemas.openxmlformats.org/presentationml/2006/main">
  <p:tag name="AS_UNIQUEID" val="4012"/>
</p:tagLst>
</file>

<file path=ppt/tags/tag549.xml><?xml version="1.0" encoding="utf-8"?>
<p:tagLst xmlns:p="http://schemas.openxmlformats.org/presentationml/2006/main">
  <p:tag name="AS_UNIQUEID" val="5565"/>
</p:tagLst>
</file>

<file path=ppt/tags/tag550.xml><?xml version="1.0" encoding="utf-8"?>
<p:tagLst xmlns:p="http://schemas.openxmlformats.org/presentationml/2006/main">
  <p:tag name="AS_UNIQUEID" val="2638"/>
</p:tagLst>
</file>

<file path=ppt/tags/tag551.xml><?xml version="1.0" encoding="utf-8"?>
<p:tagLst xmlns:p="http://schemas.openxmlformats.org/presentationml/2006/main">
  <p:tag name="AS_UNIQUEID" val="5418"/>
</p:tagLst>
</file>

<file path=ppt/tags/tag552.xml><?xml version="1.0" encoding="utf-8"?>
<p:tagLst xmlns:p="http://schemas.openxmlformats.org/presentationml/2006/main">
  <p:tag name="KSO_WM_SPECIAL_SOURCE" val="bdnull"/>
</p:tagLst>
</file>

<file path=ppt/tags/tag553.xml><?xml version="1.0" encoding="utf-8"?>
<p:tagLst xmlns:p="http://schemas.openxmlformats.org/presentationml/2006/main">
  <p:tag name="AS_UNIQUEID" val="5566"/>
</p:tagLst>
</file>

<file path=ppt/tags/tag554.xml><?xml version="1.0" encoding="utf-8"?>
<p:tagLst xmlns:p="http://schemas.openxmlformats.org/presentationml/2006/main">
  <p:tag name="AS_UNIQUEID" val="5412"/>
</p:tagLst>
</file>

<file path=ppt/tags/tag555.xml><?xml version="1.0" encoding="utf-8"?>
<p:tagLst xmlns:p="http://schemas.openxmlformats.org/presentationml/2006/main">
  <p:tag name="AS_UNIQUEID" val="5413"/>
</p:tagLst>
</file>

<file path=ppt/tags/tag556.xml><?xml version="1.0" encoding="utf-8"?>
<p:tagLst xmlns:p="http://schemas.openxmlformats.org/presentationml/2006/main">
  <p:tag name="AS_UNIQUEID" val="5414"/>
</p:tagLst>
</file>

<file path=ppt/tags/tag557.xml><?xml version="1.0" encoding="utf-8"?>
<p:tagLst xmlns:p="http://schemas.openxmlformats.org/presentationml/2006/main">
  <p:tag name="AS_UNIQUEID" val="2468"/>
  <p:tag name="KSO_WM_DIAGRAM_GROUP_CODE" val="ζ1-1"/>
  <p:tag name="KSO_WM_TAG_VERSION" val="1.0"/>
  <p:tag name="KSO_WM_TEMPLATE_CATEGORY" val="diagram"/>
  <p:tag name="KSO_WM_TEMPLATE_INDEX" val="20216683"/>
  <p:tag name="KSO_WM_UNIT_COMPATIBLE" val="0"/>
  <p:tag name="KSO_WM_UNIT_DIAGRAM_ISNUMVISUAL" val="0"/>
  <p:tag name="KSO_WM_UNIT_DIAGRAM_ISREFERUNIT" val="0"/>
  <p:tag name="KSO_WM_UNIT_HIGHLIGHT" val="0"/>
  <p:tag name="KSO_WM_UNIT_ID" val="diagram20216683_1*ζ_h_d*1_1_1"/>
  <p:tag name="KSO_WM_UNIT_LAYERLEVEL" val="1_1_1"/>
  <p:tag name="KSO_WM_UNIT_PICTURE_DOCKSIDE" val="cb,ct"/>
  <p:tag name="KSO_WM_UNIT_PICTURE_TOWARD" val="1"/>
  <p:tag name="KSO_WM_UNIT_USESOURCEFORMAT_APPLY" val="1"/>
  <p:tag name="KSO_WM_UNIT_VALUE" val="1786*1182"/>
</p:tagLst>
</file>

<file path=ppt/tags/tag558.xml><?xml version="1.0" encoding="utf-8"?>
<p:tagLst xmlns:p="http://schemas.openxmlformats.org/presentationml/2006/main">
  <p:tag name="AS_UNIQUEID" val="5567"/>
</p:tagLst>
</file>

<file path=ppt/tags/tag559.xml><?xml version="1.0" encoding="utf-8"?>
<p:tagLst xmlns:p="http://schemas.openxmlformats.org/presentationml/2006/main">
  <p:tag name="AS_UNIQUEID" val="4011"/>
</p:tagLst>
</file>

<file path=ppt/tags/tag560.xml><?xml version="1.0" encoding="utf-8"?>
<p:tagLst xmlns:p="http://schemas.openxmlformats.org/presentationml/2006/main">
  <p:tag name="AS_UNIQUEID" val="4012"/>
</p:tagLst>
</file>

<file path=ppt/tags/tag561.xml><?xml version="1.0" encoding="utf-8"?>
<p:tagLst xmlns:p="http://schemas.openxmlformats.org/presentationml/2006/main">
  <p:tag name="AS_UNIQUEID" val="5568"/>
</p:tagLst>
</file>

<file path=ppt/tags/tag562.xml><?xml version="1.0" encoding="utf-8"?>
<p:tagLst xmlns:p="http://schemas.openxmlformats.org/presentationml/2006/main">
  <p:tag name="AS_UNIQUEID" val="2638"/>
</p:tagLst>
</file>

<file path=ppt/tags/tag563.xml><?xml version="1.0" encoding="utf-8"?>
<p:tagLst xmlns:p="http://schemas.openxmlformats.org/presentationml/2006/main">
  <p:tag name="AS_UNIQUEID" val="5417"/>
</p:tagLst>
</file>

<file path=ppt/tags/tag564.xml><?xml version="1.0" encoding="utf-8"?>
<p:tagLst xmlns:p="http://schemas.openxmlformats.org/presentationml/2006/main">
  <p:tag name="AS_UNIQUEID" val="5187"/>
</p:tagLst>
</file>

<file path=ppt/tags/tag565.xml><?xml version="1.0" encoding="utf-8"?>
<p:tagLst xmlns:p="http://schemas.openxmlformats.org/presentationml/2006/main">
  <p:tag name="KSO_WM_SPECIAL_SOURCE" val="bdnull"/>
</p:tagLst>
</file>

<file path=ppt/tags/tag566.xml><?xml version="1.0" encoding="utf-8"?>
<p:tagLst xmlns:p="http://schemas.openxmlformats.org/presentationml/2006/main">
  <p:tag name="AS_UNIQUEID" val="5569"/>
</p:tagLst>
</file>

<file path=ppt/tags/tag567.xml><?xml version="1.0" encoding="utf-8"?>
<p:tagLst xmlns:p="http://schemas.openxmlformats.org/presentationml/2006/main">
  <p:tag name="AS_UNIQUEID" val="5446"/>
</p:tagLst>
</file>

<file path=ppt/tags/tag568.xml><?xml version="1.0" encoding="utf-8"?>
<p:tagLst xmlns:p="http://schemas.openxmlformats.org/presentationml/2006/main">
  <p:tag name="AS_UNIQUEID" val="5447"/>
</p:tagLst>
</file>

<file path=ppt/tags/tag569.xml><?xml version="1.0" encoding="utf-8"?>
<p:tagLst xmlns:p="http://schemas.openxmlformats.org/presentationml/2006/main">
  <p:tag name="AS_UNIQUEID" val="5204"/>
</p:tagLst>
</file>

<file path=ppt/tags/tag570.xml><?xml version="1.0" encoding="utf-8"?>
<p:tagLst xmlns:p="http://schemas.openxmlformats.org/presentationml/2006/main">
  <p:tag name="AS_UNIQUEID" val="5570"/>
</p:tagLst>
</file>

<file path=ppt/tags/tag571.xml><?xml version="1.0" encoding="utf-8"?>
<p:tagLst xmlns:p="http://schemas.openxmlformats.org/presentationml/2006/main">
  <p:tag name="AS_UNIQUEID" val="5457"/>
</p:tagLst>
</file>

<file path=ppt/tags/tag572.xml><?xml version="1.0" encoding="utf-8"?>
<p:tagLst xmlns:p="http://schemas.openxmlformats.org/presentationml/2006/main">
  <p:tag name="AS_UNIQUEID" val="5458"/>
</p:tagLst>
</file>

<file path=ppt/tags/tag573.xml><?xml version="1.0" encoding="utf-8"?>
<p:tagLst xmlns:p="http://schemas.openxmlformats.org/presentationml/2006/main">
  <p:tag name="AS_UNIQUEID" val="5459"/>
</p:tagLst>
</file>

<file path=ppt/tags/tag574.xml><?xml version="1.0" encoding="utf-8"?>
<p:tagLst xmlns:p="http://schemas.openxmlformats.org/presentationml/2006/main">
  <p:tag name="AS_UNIQUEID" val="5571"/>
</p:tagLst>
</file>

<file path=ppt/tags/tag575.xml><?xml version="1.0" encoding="utf-8"?>
<p:tagLst xmlns:p="http://schemas.openxmlformats.org/presentationml/2006/main">
  <p:tag name="AS_UNIQUEID" val="5461"/>
</p:tagLst>
</file>

<file path=ppt/tags/tag576.xml><?xml version="1.0" encoding="utf-8"?>
<p:tagLst xmlns:p="http://schemas.openxmlformats.org/presentationml/2006/main">
  <p:tag name="AS_UNIQUEID" val="5462"/>
</p:tagLst>
</file>

<file path=ppt/tags/tag577.xml><?xml version="1.0" encoding="utf-8"?>
<p:tagLst xmlns:p="http://schemas.openxmlformats.org/presentationml/2006/main">
  <p:tag name="AS_UNIQUEID" val="5463"/>
</p:tagLst>
</file>

<file path=ppt/tags/tag578.xml><?xml version="1.0" encoding="utf-8"?>
<p:tagLst xmlns:p="http://schemas.openxmlformats.org/presentationml/2006/main">
  <p:tag name="AS_UNIQUEID" val="2509"/>
  <p:tag name="KSO_WM_DIAGRAM_GROUP_CODE" val="ζ1-1"/>
  <p:tag name="KSO_WM_TAG_VERSION" val="1.0"/>
  <p:tag name="KSO_WM_TEMPLATE_CATEGORY" val="diagram"/>
  <p:tag name="KSO_WM_TEMPLATE_INDEX" val="20216660"/>
  <p:tag name="KSO_WM_UNIT_COMPATIBLE" val="0"/>
  <p:tag name="KSO_WM_UNIT_DIAGRAM_ISNUMVISUAL" val="0"/>
  <p:tag name="KSO_WM_UNIT_DIAGRAM_ISREFERUNIT" val="0"/>
  <p:tag name="KSO_WM_UNIT_HIGHLIGHT" val="0"/>
  <p:tag name="KSO_WM_UNIT_ID" val="diagram20216660_1*ζ_h_d*1_1_1"/>
  <p:tag name="KSO_WM_UNIT_LAYERLEVEL" val="1_1_1"/>
  <p:tag name="KSO_WM_UNIT_PICTURE_DOCKSIDE" val="rm"/>
  <p:tag name="KSO_WM_UNIT_PICTURE_TOWARD" val="1"/>
  <p:tag name="KSO_WM_UNIT_USESOURCEFORMAT_APPLY" val="1"/>
  <p:tag name="KSO_WM_UNIT_VALUE" val="1508*1269"/>
</p:tagLst>
</file>

<file path=ppt/tags/tag579.xml><?xml version="1.0" encoding="utf-8"?>
<p:tagLst xmlns:p="http://schemas.openxmlformats.org/presentationml/2006/main">
  <p:tag name="AS_UNIQUEID" val="5572"/>
</p:tagLst>
</file>

<file path=ppt/tags/tag580.xml><?xml version="1.0" encoding="utf-8"?>
<p:tagLst xmlns:p="http://schemas.openxmlformats.org/presentationml/2006/main">
  <p:tag name="AS_UNIQUEID" val="5436"/>
</p:tagLst>
</file>

<file path=ppt/tags/tag581.xml><?xml version="1.0" encoding="utf-8"?>
<p:tagLst xmlns:p="http://schemas.openxmlformats.org/presentationml/2006/main">
  <p:tag name="AS_UNIQUEID" val="5437"/>
</p:tagLst>
</file>

<file path=ppt/tags/tag582.xml><?xml version="1.0" encoding="utf-8"?>
<p:tagLst xmlns:p="http://schemas.openxmlformats.org/presentationml/2006/main">
  <p:tag name="AS_UNIQUEID" val="5438"/>
</p:tagLst>
</file>

<file path=ppt/tags/tag583.xml><?xml version="1.0" encoding="utf-8"?>
<p:tagLst xmlns:p="http://schemas.openxmlformats.org/presentationml/2006/main">
  <p:tag name="AS_UNIQUEID" val="5573"/>
</p:tagLst>
</file>

<file path=ppt/tags/tag584.xml><?xml version="1.0" encoding="utf-8"?>
<p:tagLst xmlns:p="http://schemas.openxmlformats.org/presentationml/2006/main">
  <p:tag name="AS_UNIQUEID" val="5449"/>
</p:tagLst>
</file>

<file path=ppt/tags/tag585.xml><?xml version="1.0" encoding="utf-8"?>
<p:tagLst xmlns:p="http://schemas.openxmlformats.org/presentationml/2006/main">
  <p:tag name="AS_UNIQUEID" val="5451"/>
</p:tagLst>
</file>

<file path=ppt/tags/tag586.xml><?xml version="1.0" encoding="utf-8"?>
<p:tagLst xmlns:p="http://schemas.openxmlformats.org/presentationml/2006/main">
  <p:tag name="AS_UNIQUEID" val="5452"/>
</p:tagLst>
</file>

<file path=ppt/tags/tag587.xml><?xml version="1.0" encoding="utf-8"?>
<p:tagLst xmlns:p="http://schemas.openxmlformats.org/presentationml/2006/main">
  <p:tag name="AS_UNIQUEID" val="5574"/>
</p:tagLst>
</file>

<file path=ppt/tags/tag588.xml><?xml version="1.0" encoding="utf-8"?>
<p:tagLst xmlns:p="http://schemas.openxmlformats.org/presentationml/2006/main">
  <p:tag name="AS_UNIQUEID" val="5440"/>
</p:tagLst>
</file>

<file path=ppt/tags/tag589.xml><?xml version="1.0" encoding="utf-8"?>
<p:tagLst xmlns:p="http://schemas.openxmlformats.org/presentationml/2006/main">
  <p:tag name="AS_UNIQUEID" val="5441"/>
</p:tagLst>
</file>

<file path=ppt/tags/tag590.xml><?xml version="1.0" encoding="utf-8"?>
<p:tagLst xmlns:p="http://schemas.openxmlformats.org/presentationml/2006/main">
  <p:tag name="AS_UNIQUEID" val="4966"/>
</p:tagLst>
</file>

<file path=ppt/tags/tag591.xml><?xml version="1.0" encoding="utf-8"?>
<p:tagLst xmlns:p="http://schemas.openxmlformats.org/presentationml/2006/main">
  <p:tag name="AS_UNIQUEID" val="2638"/>
</p:tagLst>
</file>

<file path=ppt/tags/tag592.xml><?xml version="1.0" encoding="utf-8"?>
<p:tagLst xmlns:p="http://schemas.openxmlformats.org/presentationml/2006/main">
  <p:tag name="AS_UNIQUEID" val="5187"/>
</p:tagLst>
</file>

<file path=ppt/tags/tag593.xml><?xml version="1.0" encoding="utf-8"?>
<p:tagLst xmlns:p="http://schemas.openxmlformats.org/presentationml/2006/main">
  <p:tag name="AS_UNIQUEID" val="5575"/>
</p:tagLst>
</file>

<file path=ppt/tags/tag594.xml><?xml version="1.0" encoding="utf-8"?>
<p:tagLst xmlns:p="http://schemas.openxmlformats.org/presentationml/2006/main">
  <p:tag name="AS_UNIQUEID" val="5443"/>
</p:tagLst>
</file>

<file path=ppt/tags/tag595.xml><?xml version="1.0" encoding="utf-8"?>
<p:tagLst xmlns:p="http://schemas.openxmlformats.org/presentationml/2006/main">
  <p:tag name="AS_UNIQUEID" val="5444"/>
</p:tagLst>
</file>

<file path=ppt/tags/tag596.xml><?xml version="1.0" encoding="utf-8"?>
<p:tagLst xmlns:p="http://schemas.openxmlformats.org/presentationml/2006/main">
  <p:tag name="AS_UNIQUEID" val="5576"/>
</p:tagLst>
</file>

<file path=ppt/tags/tag597.xml><?xml version="1.0" encoding="utf-8"?>
<p:tagLst xmlns:p="http://schemas.openxmlformats.org/presentationml/2006/main">
  <p:tag name="AS_UNIQUEID" val="5450"/>
</p:tagLst>
</file>

<file path=ppt/tags/tag598.xml><?xml version="1.0" encoding="utf-8"?>
<p:tagLst xmlns:p="http://schemas.openxmlformats.org/presentationml/2006/main">
  <p:tag name="AS_UNIQUEID" val="5451"/>
</p:tagLst>
</file>

<file path=ppt/tags/tag599.xml><?xml version="1.0" encoding="utf-8"?>
<p:tagLst xmlns:p="http://schemas.openxmlformats.org/presentationml/2006/main">
  <p:tag name="AS_UNIQUEID" val="5452"/>
</p:tagLst>
</file>

<file path=ppt/tags/tag600.xml><?xml version="1.0" encoding="utf-8"?>
<p:tagLst xmlns:p="http://schemas.openxmlformats.org/presentationml/2006/main">
  <p:tag name="AS_UNIQUEID" val="5187"/>
</p:tagLst>
</file>

<file path=ppt/tags/tag601.xml><?xml version="1.0" encoding="utf-8"?>
<p:tagLst xmlns:p="http://schemas.openxmlformats.org/presentationml/2006/main">
  <p:tag name="AS_UNIQUEID" val="5577"/>
</p:tagLst>
</file>

<file path=ppt/tags/tag602.xml><?xml version="1.0" encoding="utf-8"?>
<p:tagLst xmlns:p="http://schemas.openxmlformats.org/presentationml/2006/main">
  <p:tag name="AS_UNIQUEID" val="5180"/>
</p:tagLst>
</file>

<file path=ppt/tags/tag603.xml><?xml version="1.0" encoding="utf-8"?>
<p:tagLst xmlns:p="http://schemas.openxmlformats.org/presentationml/2006/main">
  <p:tag name="AS_UNIQUEID" val="5181"/>
</p:tagLst>
</file>

<file path=ppt/tags/tag604.xml><?xml version="1.0" encoding="utf-8"?>
<p:tagLst xmlns:p="http://schemas.openxmlformats.org/presentationml/2006/main">
  <p:tag name="AS_UNIQUEID" val="5182"/>
</p:tagLst>
</file>

<file path=ppt/tags/tag605.xml><?xml version="1.0" encoding="utf-8"?>
<p:tagLst xmlns:p="http://schemas.openxmlformats.org/presentationml/2006/main">
  <p:tag name="AS_UNIQUEID" val="5578"/>
</p:tagLst>
</file>

<file path=ppt/tags/tag606.xml><?xml version="1.0" encoding="utf-8"?>
<p:tagLst xmlns:p="http://schemas.openxmlformats.org/presentationml/2006/main">
  <p:tag name="AS_UNIQUEID" val="5184"/>
</p:tagLst>
</file>

<file path=ppt/tags/tag607.xml><?xml version="1.0" encoding="utf-8"?>
<p:tagLst xmlns:p="http://schemas.openxmlformats.org/presentationml/2006/main">
  <p:tag name="AS_UNIQUEID" val="5185"/>
</p:tagLst>
</file>

<file path=ppt/tags/tag608.xml><?xml version="1.0" encoding="utf-8"?>
<p:tagLst xmlns:p="http://schemas.openxmlformats.org/presentationml/2006/main">
  <p:tag name="AS_UNIQUEID" val="5186"/>
</p:tagLst>
</file>

<file path=ppt/tags/tag609.xml><?xml version="1.0" encoding="utf-8"?>
<p:tagLst xmlns:p="http://schemas.openxmlformats.org/presentationml/2006/main">
  <p:tag name="AS_UNIQUEID" val="5187"/>
</p:tagLst>
</file>

<file path=ppt/tags/tag610.xml><?xml version="1.0" encoding="utf-8"?>
<p:tagLst xmlns:p="http://schemas.openxmlformats.org/presentationml/2006/main">
  <p:tag name="AS_UNIQUEID" val="5188"/>
</p:tagLst>
</file>

<file path=ppt/tags/tag611.xml><?xml version="1.0" encoding="utf-8"?>
<p:tagLst xmlns:p="http://schemas.openxmlformats.org/presentationml/2006/main">
  <p:tag name="AS_UNIQUEID" val="5189"/>
</p:tagLst>
</file>

<file path=ppt/tags/tag612.xml><?xml version="1.0" encoding="utf-8"?>
<p:tagLst xmlns:p="http://schemas.openxmlformats.org/presentationml/2006/main">
  <p:tag name="AS_UNIQUEID" val="5190"/>
</p:tagLst>
</file>

<file path=ppt/tags/tag613.xml><?xml version="1.0" encoding="utf-8"?>
<p:tagLst xmlns:p="http://schemas.openxmlformats.org/presentationml/2006/main">
  <p:tag name="AS_UNIQUEID" val="5191"/>
</p:tagLst>
</file>

<file path=ppt/tags/tag614.xml><?xml version="1.0" encoding="utf-8"?>
<p:tagLst xmlns:p="http://schemas.openxmlformats.org/presentationml/2006/main">
  <p:tag name="AS_UNIQUEID" val="5192"/>
</p:tagLst>
</file>

<file path=ppt/tags/tag615.xml><?xml version="1.0" encoding="utf-8"?>
<p:tagLst xmlns:p="http://schemas.openxmlformats.org/presentationml/2006/main">
  <p:tag name="AS_UNIQUEID" val="5193"/>
</p:tagLst>
</file>

<file path=ppt/tags/tag616.xml><?xml version="1.0" encoding="utf-8"?>
<p:tagLst xmlns:p="http://schemas.openxmlformats.org/presentationml/2006/main">
  <p:tag name="AS_UNIQUEID" val="5194"/>
</p:tagLst>
</file>

<file path=ppt/tags/tag617.xml><?xml version="1.0" encoding="utf-8"?>
<p:tagLst xmlns:p="http://schemas.openxmlformats.org/presentationml/2006/main">
  <p:tag name="AS_UNIQUEID" val="5195"/>
</p:tagLst>
</file>

<file path=ppt/tags/tag618.xml><?xml version="1.0" encoding="utf-8"?>
<p:tagLst xmlns:p="http://schemas.openxmlformats.org/presentationml/2006/main">
  <p:tag name="AS_UNIQUEID" val="5196"/>
</p:tagLst>
</file>

<file path=ppt/tags/tag619.xml><?xml version="1.0" encoding="utf-8"?>
<p:tagLst xmlns:p="http://schemas.openxmlformats.org/presentationml/2006/main">
  <p:tag name="AS_UNIQUEID" val="5198"/>
</p:tagLst>
</file>

<file path=ppt/tags/tag620.xml><?xml version="1.0" encoding="utf-8"?>
<p:tagLst xmlns:p="http://schemas.openxmlformats.org/presentationml/2006/main">
  <p:tag name="AS_UNIQUEID" val="5199"/>
</p:tagLst>
</file>

<file path=ppt/tags/tag621.xml><?xml version="1.0" encoding="utf-8"?>
<p:tagLst xmlns:p="http://schemas.openxmlformats.org/presentationml/2006/main">
  <p:tag name="AS_UNIQUEID" val="5200"/>
</p:tagLst>
</file>

<file path=ppt/tags/tag622.xml><?xml version="1.0" encoding="utf-8"?>
<p:tagLst xmlns:p="http://schemas.openxmlformats.org/presentationml/2006/main">
  <p:tag name="AS_UNIQUEID" val="5201"/>
</p:tagLst>
</file>

<file path=ppt/tags/tag623.xml><?xml version="1.0" encoding="utf-8"?>
<p:tagLst xmlns:p="http://schemas.openxmlformats.org/presentationml/2006/main">
  <p:tag name="AS_UNIQUEID" val="5202"/>
</p:tagLst>
</file>

<file path=ppt/tags/tag624.xml><?xml version="1.0" encoding="utf-8"?>
<p:tagLst xmlns:p="http://schemas.openxmlformats.org/presentationml/2006/main">
  <p:tag name="AS_UNIQUEID" val="5204"/>
</p:tagLst>
</file>

<file path=ppt/tags/tag625.xml><?xml version="1.0" encoding="utf-8"?>
<p:tagLst xmlns:p="http://schemas.openxmlformats.org/presentationml/2006/main">
  <p:tag name="KSO_WM_SPECIAL_SOURCE" val="bdnull"/>
</p:tagLst>
</file>

<file path=ppt/tags/tag626.xml><?xml version="1.0" encoding="utf-8"?>
<p:tagLst xmlns:p="http://schemas.openxmlformats.org/presentationml/2006/main">
  <p:tag name="AS_UNIQUEID" val="5579"/>
</p:tagLst>
</file>

<file path=ppt/tags/tag627.xml><?xml version="1.0" encoding="utf-8"?>
<p:tagLst xmlns:p="http://schemas.openxmlformats.org/presentationml/2006/main">
  <p:tag name="AS_UNIQUEID" val="5454"/>
</p:tagLst>
</file>

<file path=ppt/tags/tag628.xml><?xml version="1.0" encoding="utf-8"?>
<p:tagLst xmlns:p="http://schemas.openxmlformats.org/presentationml/2006/main">
  <p:tag name="AS_UNIQUEID" val="5455"/>
</p:tagLst>
</file>

<file path=ppt/tags/tag629.xml><?xml version="1.0" encoding="utf-8"?>
<p:tagLst xmlns:p="http://schemas.openxmlformats.org/presentationml/2006/main">
  <p:tag name="AS_UNIQUEID" val="5237"/>
  <p:tag name="KSO_WM_ASSEMBLE_CHIP_INDEX" val="4c9f53a6766c460e8a3870e58db9b32d"/>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04054ed1e2fb7fcbc"/>
  <p:tag name="KSO_WM_TEMPLATE_ASSEMBLE_XID" val="60656ea04054ed1e2fb7fcbc"/>
  <p:tag name="KSO_WM_TEMPLATE_CATEGORY" val="diagram"/>
  <p:tag name="KSO_WM_TEMPLATE_INDEX" val="20211008"/>
  <p:tag name="KSO_WM_UNIT_BLOCK" val="0"/>
  <p:tag name="KSO_WM_UNIT_COMPATIBLE" val="0"/>
  <p:tag name="KSO_WM_UNIT_DEC_AREA_ID" val="3fe90d637a704494ab24df4a7c7a8da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08_1*f*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VALUE" val="128"/>
</p:tagLst>
</file>

<file path=ppt/tags/tag630.xml><?xml version="1.0" encoding="utf-8"?>
<p:tagLst xmlns:p="http://schemas.openxmlformats.org/presentationml/2006/main">
  <p:tag name="KSO_WM_BEAUTIFY_FLAG" val="#wm#"/>
  <p:tag name="KSO_WM_SPECIAL_SOURCE" val="bdnull"/>
  <p:tag name="KSO_WM_TEMPLATE_CATEGORY" val="custom"/>
  <p:tag name="KSO_WM_TEMPLATE_INDEX" val="20204236"/>
</p:tagLst>
</file>

<file path=ppt/tags/tag631.xml><?xml version="1.0" encoding="utf-8"?>
<p:tagLst xmlns:p="http://schemas.openxmlformats.org/presentationml/2006/main">
  <p:tag name="AS_UNIQUEID" val="5580"/>
</p:tagLst>
</file>

<file path=ppt/tags/tag632.xml><?xml version="1.0" encoding="utf-8"?>
<p:tagLst xmlns:p="http://schemas.openxmlformats.org/presentationml/2006/main">
  <p:tag name="AS_UNIQUEID" val="5214"/>
</p:tagLst>
</file>

<file path=ppt/tags/tag633.xml><?xml version="1.0" encoding="utf-8"?>
<p:tagLst xmlns:p="http://schemas.openxmlformats.org/presentationml/2006/main">
  <p:tag name="AS_UNIQUEID" val="5215"/>
</p:tagLst>
</file>

<file path=ppt/tags/tag634.xml><?xml version="1.0" encoding="utf-8"?>
<p:tagLst xmlns:p="http://schemas.openxmlformats.org/presentationml/2006/main">
  <p:tag name="AS_UNIQUEID" val="499"/>
</p:tagLst>
</file>

<file path=ppt/tags/tag635.xml><?xml version="1.0" encoding="utf-8"?>
<p:tagLst xmlns:p="http://schemas.openxmlformats.org/presentationml/2006/main">
  <p:tag name="AS_UNIQUEID" val="5465"/>
</p:tagLst>
</file>

<file path=ppt/tags/tag636.xml><?xml version="1.0" encoding="utf-8"?>
<p:tagLst xmlns:p="http://schemas.openxmlformats.org/presentationml/2006/main">
  <p:tag name="KSO_WM_SPECIAL_SOURCE" val="bdnull"/>
</p:tagLst>
</file>

<file path=ppt/tags/tag637.xml><?xml version="1.0" encoding="utf-8"?>
<p:tagLst xmlns:p="http://schemas.openxmlformats.org/presentationml/2006/main">
  <p:tag name="AS_UNIQUEID" val="5581"/>
</p:tagLst>
</file>

<file path=ppt/tags/tag638.xml><?xml version="1.0" encoding="utf-8"?>
<p:tagLst xmlns:p="http://schemas.openxmlformats.org/presentationml/2006/main">
  <p:tag name="AS_UNIQUEID" val="5222"/>
</p:tagLst>
</file>

<file path=ppt/tags/tag639.xml><?xml version="1.0" encoding="utf-8"?>
<p:tagLst xmlns:p="http://schemas.openxmlformats.org/presentationml/2006/main">
  <p:tag name="AS_UNIQUEID" val="5223"/>
</p:tagLst>
</file>

<file path=ppt/tags/tag640.xml><?xml version="1.0" encoding="utf-8"?>
<p:tagLst xmlns:p="http://schemas.openxmlformats.org/presentationml/2006/main">
  <p:tag name="AS_UNIQUEID" val="5224"/>
</p:tagLst>
</file>

<file path=ppt/tags/tag641.xml><?xml version="1.0" encoding="utf-8"?>
<p:tagLst xmlns:p="http://schemas.openxmlformats.org/presentationml/2006/main">
  <p:tag name="AS_UNIQUEID" val="5582"/>
</p:tagLst>
</file>

<file path=ppt/tags/tag642.xml><?xml version="1.0" encoding="utf-8"?>
<p:tagLst xmlns:p="http://schemas.openxmlformats.org/presentationml/2006/main">
  <p:tag name="AS_UNIQUEID" val="5227"/>
</p:tagLst>
</file>

<file path=ppt/tags/tag643.xml><?xml version="1.0" encoding="utf-8"?>
<p:tagLst xmlns:p="http://schemas.openxmlformats.org/presentationml/2006/main">
  <p:tag name="AS_UNIQUEID" val="5228"/>
</p:tagLst>
</file>

<file path=ppt/tags/tag644.xml><?xml version="1.0" encoding="utf-8"?>
<p:tagLst xmlns:p="http://schemas.openxmlformats.org/presentationml/2006/main">
  <p:tag name="AS_UNIQUEID" val="5229"/>
</p:tagLst>
</file>

<file path=ppt/tags/tag645.xml><?xml version="1.0" encoding="utf-8"?>
<p:tagLst xmlns:p="http://schemas.openxmlformats.org/presentationml/2006/main">
  <p:tag name="AS_UNIQUEID" val="5230"/>
</p:tagLst>
</file>

<file path=ppt/tags/tag646.xml><?xml version="1.0" encoding="utf-8"?>
<p:tagLst xmlns:p="http://schemas.openxmlformats.org/presentationml/2006/main">
  <p:tag name="KSO_WM_SPECIAL_SOURCE" val="bdnull"/>
</p:tagLst>
</file>

<file path=ppt/tags/tag647.xml><?xml version="1.0" encoding="utf-8"?>
<p:tagLst xmlns:p="http://schemas.openxmlformats.org/presentationml/2006/main">
  <p:tag name="AS_UNIQUEID" val="5583"/>
</p:tagLst>
</file>

<file path=ppt/tags/tag648.xml><?xml version="1.0" encoding="utf-8"?>
<p:tagLst xmlns:p="http://schemas.openxmlformats.org/presentationml/2006/main">
  <p:tag name="AS_UNIQUEID" val="3591"/>
</p:tagLst>
</file>

<file path=ppt/tags/tag649.xml><?xml version="1.0" encoding="utf-8"?>
<p:tagLst xmlns:p="http://schemas.openxmlformats.org/presentationml/2006/main">
  <p:tag name="AS_UNIQUEID" val="3592"/>
</p:tagLst>
</file>

<file path=ppt/tags/tag650.xml><?xml version="1.0" encoding="utf-8"?>
<p:tagLst xmlns:p="http://schemas.openxmlformats.org/presentationml/2006/main">
  <p:tag name="AS_UNIQUEID" val="5242"/>
  <p:tag name="KSO_WM_ASSEMBLE_CHIP_INDEX" val="a3d36b514dc94e11a86f8344a8248ff3"/>
  <p:tag name="KSO_WM_CHIP_FILLAREA_FILL_RULE" val="{&quot;fill_align&quot;:&quot;lm&quot;,&quot;fill_mode&quot;:&quot;full&quot;,&quot;sacle_strategy&quot;:&quot;smart&quot;}"/>
  <p:tag name="KSO_WM_CHIP_GROUPID" val="5e7310da9a230a26b9e88a19"/>
  <p:tag name="KSO_WM_CHIP_XID" val="5e7310da9a230a26b9e88a1a"/>
  <p:tag name="KSO_WM_TAG_VERSION" val="1.0"/>
  <p:tag name="KSO_WM_TEMPLATE_ASSEMBLE_GROUPID" val="6065706c4054ed1e2fb81509"/>
  <p:tag name="KSO_WM_TEMPLATE_ASSEMBLE_XID" val="6065706c4054ed1e2fb81509"/>
  <p:tag name="KSO_WM_TEMPLATE_CATEGORY" val="diagram"/>
  <p:tag name="KSO_WM_TEMPLATE_INDEX" val="20217161"/>
  <p:tag name="KSO_WM_UNIT_DEC_AREA_ID" val="eb988f9d65d6475ebf37b65c767695c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7161_1*d*1"/>
  <p:tag name="KSO_WM_UNIT_LAYERLEVEL" val="1"/>
  <p:tag name="KSO_WM_UNIT_PLACING_PICTURE" val="a3d36b514dc94e11a86f8344a8248ff3"/>
  <p:tag name="KSO_WM_UNIT_PLACING_PICTURE_COLLAGE_VIEWPORT" val="{&quot;height&quot;:3104.9065690510024,&quot;width&quot;:2818.663459918217}"/>
  <p:tag name="KSO_WM_UNIT_PLACING_PICTURE_INFO" val="{&quot;code&quot;:&quot;Bca&quot;,&quot;full_picture&quot;:true,&quot;last_full_picture&quot;:&quot;Bca&quot;,&quot;margin&quot;:{&quot;left&quot;:46.81546247926481,&quot;right&quot;:48.41512813040741},&quot;scheme&quot;:&quot;6-0&quot;,&quot;spacing&quot;:5}"/>
  <p:tag name="KSO_WM_UNIT_PLACING_PICTURE_USER_RELATIVERECTANGLE_SMARTMENU" val="{&quot;bottom&quot;:0,&quot;left&quot;:0,&quot;right&quot;:0,&quot;top&quot;:0}"/>
  <p:tag name="KSO_WM_UNIT_PLACING_PICTURE_USER_VIEWPORT" val="{&quot;height&quot;:2610,&quot;width&quot;:3218}"/>
  <p:tag name="KSO_WM_UNIT_PLACING_PICTURE_USER_VIEWPORT_SMARTMENU" val="{&quot;height&quot;:2654.6339285046729,&quot;width&quot;:2409.9024374866526}"/>
  <p:tag name="KSO_WM_UNIT_SM_LIMIT_TYPE" val="2"/>
  <p:tag name="KSO_WM_UNIT_SUPPORT_UNIT_TYPE" val="[&quot;d&quot;,&quot;α&quot;,&quot;β&quot;]"/>
  <p:tag name="KSO_WM_UNIT_VALUE" val="888*888"/>
</p:tagLst>
</file>

<file path=ppt/tags/tag651.xml><?xml version="1.0" encoding="utf-8"?>
<p:tagLst xmlns:p="http://schemas.openxmlformats.org/presentationml/2006/main">
  <p:tag name="KSO_WM_BEAUTIFY_FLAG" val="#wm#"/>
  <p:tag name="KSO_WM_SPECIAL_SOURCE" val="bdnull"/>
  <p:tag name="KSO_WM_TEMPLATE_CATEGORY" val="custom"/>
  <p:tag name="KSO_WM_TEMPLATE_INDEX" val="20204236"/>
</p:tagLst>
</file>

<file path=ppt/tags/tag652.xml><?xml version="1.0" encoding="utf-8"?>
<p:tagLst xmlns:p="http://schemas.openxmlformats.org/presentationml/2006/main">
  <p:tag name="AS_UNIQUEID" val="5584"/>
</p:tagLst>
</file>

<file path=ppt/tags/tag653.xml><?xml version="1.0" encoding="utf-8"?>
<p:tagLst xmlns:p="http://schemas.openxmlformats.org/presentationml/2006/main">
  <p:tag name="AS_UNIQUEID" val="4047"/>
</p:tagLst>
</file>

<file path=ppt/tags/tag654.xml><?xml version="1.0" encoding="utf-8"?>
<p:tagLst xmlns:p="http://schemas.openxmlformats.org/presentationml/2006/main">
  <p:tag name="AS_UNIQUEID" val="4048"/>
</p:tagLst>
</file>

<file path=ppt/tags/tag655.xml><?xml version="1.0" encoding="utf-8"?>
<p:tagLst xmlns:p="http://schemas.openxmlformats.org/presentationml/2006/main">
  <p:tag name="AS_UNIQUEID" val="5585"/>
</p:tagLst>
</file>

<file path=ppt/tags/tag656.xml><?xml version="1.0" encoding="utf-8"?>
<p:tagLst xmlns:p="http://schemas.openxmlformats.org/presentationml/2006/main">
  <p:tag name="AS_UNIQUEID" val="4055"/>
  <p:tag name="KSO_WM_ASSEMBLE_CHIP_INDEX" val="9d4057af2cd848edaae27d1ce6c46c9d"/>
  <p:tag name="KSO_WM_CHIP_GROUPID" val="5e7881253197e252a37019b5"/>
  <p:tag name="KSO_WM_CHIP_XID" val="5e7881253197e252a37019b6"/>
  <p:tag name="KSO_WM_TAG_VERSION" val="1.0"/>
  <p:tag name="KSO_WM_TEMPLATE_ASSEMBLE_GROUPID" val="5ee986149390e3092d7977d0"/>
  <p:tag name="KSO_WM_TEMPLATE_ASSEMBLE_XID" val="5ee986149390e3092d7977d0"/>
  <p:tag name="KSO_WM_TEMPLATE_CATEGORY" val="diagram"/>
  <p:tag name="KSO_WM_TEMPLATE_INDEX" val="20207608"/>
  <p:tag name="KSO_WM_UNIT_BLOCK" val="0"/>
  <p:tag name="KSO_WM_UNIT_COMPATIBLE" val="0"/>
  <p:tag name="KSO_WM_UNIT_DEC_AREA_ID" val="c7bade10f4a1414fabf01c3ec605ae26"/>
  <p:tag name="KSO_WM_UNIT_DEFAULT_FONT" val="24;44;4"/>
  <p:tag name="KSO_WM_UNIT_DIAGRAM_ISNUMVISUAL" val="0"/>
  <p:tag name="KSO_WM_UNIT_DIAGRAM_ISREFERUNIT" val="0"/>
  <p:tag name="KSO_WM_UNIT_HIGHLIGHT" val="0"/>
  <p:tag name="KSO_WM_UNIT_ID" val="diagram20207608_1*a*1"/>
  <p:tag name="KSO_WM_UNIT_ISCONTENTSTITLE" val="0"/>
  <p:tag name="KSO_WM_UNIT_ISNUMDGMTITLE" val="0"/>
  <p:tag name="KSO_WM_UNIT_LAST_MAX_FONTSIZE" val="560"/>
  <p:tag name="KSO_WM_UNIT_LAYERLEVEL" val="1"/>
  <p:tag name="KSO_WM_UNIT_NOCLEAR" val="0"/>
  <p:tag name="KSO_WM_UNIT_PRESET_TEXT" val="单击此处添加大标题内容"/>
  <p:tag name="KSO_WM_UNIT_SHOW_EDIT_AREA_INDICATION" val="1"/>
  <p:tag name="KSO_WM_UNIT_SMARTLAYOUT_COMPRESS_INFO" val="{&#10;    &quot;id&quot;: &quot;2020-06-17T10:55:21&quot;,&#10;    &quot;max&quot;: 14.399999999999991,&#10;    &quot;topChanged&quot;: 7.200000000000003&#10;}&#10;"/>
  <p:tag name="KSO_WM_UNIT_TEXT_FILL_FORE_SCHEMECOLOR_INDEX" val="13"/>
  <p:tag name="KSO_WM_UNIT_TEXT_FILL_FORE_SCHEMECOLOR_INDEX_BRIGHTNESS" val="0"/>
  <p:tag name="KSO_WM_UNIT_TEXT_FILL_TYPE" val="1"/>
  <p:tag name="KSO_WM_UNIT_VALUE" val="16"/>
</p:tagLst>
</file>

<file path=ppt/tags/tag657.xml><?xml version="1.0" encoding="utf-8"?>
<p:tagLst xmlns:p="http://schemas.openxmlformats.org/presentationml/2006/main">
  <p:tag name="AS_UNIQUEID" val="4056"/>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f*1_1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10;单点击此处添加正文，文字是您思想的提炼，为了演示发布的良好效果，请您尽可能提炼思想的精髓，然后简单的阐述您的观点。"/>
  <p:tag name="KSO_WM_UNIT_SUBTYPE" val="a"/>
  <p:tag name="KSO_WM_UNIT_TEXT_FILL_FORE_SCHEMECOLOR_INDEX" val="13"/>
  <p:tag name="KSO_WM_UNIT_TEXT_FILL_FORE_SCHEMECOLOR_INDEX_BRIGHTNESS" val="0.15"/>
  <p:tag name="KSO_WM_UNIT_TEXT_FILL_TYPE" val="1"/>
  <p:tag name="KSO_WM_UNIT_USESOURCEFORMAT_APPLY" val="1"/>
</p:tagLst>
</file>

<file path=ppt/tags/tag658.xml><?xml version="1.0" encoding="utf-8"?>
<p:tagLst xmlns:p="http://schemas.openxmlformats.org/presentationml/2006/main">
  <p:tag name="AS_UNIQUEID" val="4057"/>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1"/>
  <p:tag name="KSO_WM_UNIT_FILL_FORE_SCHEMECOLOR_INDEX_2" val="5"/>
  <p:tag name="KSO_WM_UNIT_FILL_FORE_SCHEMECOLOR_INDEX_2_BRIGHTNESS" val="0"/>
  <p:tag name="KSO_WM_UNIT_FILL_FORE_SCHEMECOLOR_INDEX_2_POS" val="1"/>
  <p:tag name="KSO_WM_UNIT_FILL_FORE_SCHEMECOLOR_INDEX_2_TRANS" val="0"/>
  <p:tag name="KSO_WM_UNIT_FILL_GRADIENT_ANGLE" val="270"/>
  <p:tag name="KSO_WM_UNIT_FILL_GRADIENT_DIRECTION" val="6"/>
  <p:tag name="KSO_WM_UNIT_FILL_GRADIENT_TYPE" val="0"/>
  <p:tag name="KSO_WM_UNIT_FILL_TYPE" val="3"/>
  <p:tag name="KSO_WM_UNIT_HIGHLIGHT" val="0"/>
  <p:tag name="KSO_WM_UNIT_ID" val="diagram20205832_2*m_h_i*1_1_1"/>
  <p:tag name="KSO_WM_UNIT_INDEX" val="1_1_1"/>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59.xml><?xml version="1.0" encoding="utf-8"?>
<p:tagLst xmlns:p="http://schemas.openxmlformats.org/presentationml/2006/main">
  <p:tag name="AS_UNIQUEID" val="4058"/>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2_2*m_h_i*1_1_2"/>
  <p:tag name="KSO_WM_UNIT_INDEX" val="1_1_2"/>
  <p:tag name="KSO_WM_UNIT_LAYERLEVEL" val="1_1_1"/>
  <p:tag name="KSO_WM_UNIT_SHADOW_SCHEMECOLOR_INDEX" val="13"/>
  <p:tag name="KSO_WM_UNIT_SHADOW_SCHEMECOLOR_INDEX_BRIGHTNESS" val="0"/>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60.xml><?xml version="1.0" encoding="utf-8"?>
<p:tagLst xmlns:p="http://schemas.openxmlformats.org/presentationml/2006/main">
  <p:tag name="AS_UNIQUEID" val="4059"/>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i*1_1_3"/>
  <p:tag name="KSO_WM_UNIT_LAYERLEVEL" val="1_1_1"/>
  <p:tag name="KSO_WM_UNIT_SUBTYPE" val="d"/>
  <p:tag name="KSO_WM_UNIT_TEXT_FILL_FORE_SCHEMECOLOR_INDEX" val="14"/>
  <p:tag name="KSO_WM_UNIT_TEXT_FILL_FORE_SCHEMECOLOR_INDEX_BRIGHTNESS" val="0"/>
  <p:tag name="KSO_WM_UNIT_TEXT_FILL_TYPE" val="1"/>
  <p:tag name="KSO_WM_UNIT_USESOURCEFORMAT_APPLY" val="1"/>
</p:tagLst>
</file>

<file path=ppt/tags/tag661.xml><?xml version="1.0" encoding="utf-8"?>
<p:tagLst xmlns:p="http://schemas.openxmlformats.org/presentationml/2006/main">
  <p:tag name="AS_UNIQUEID" val="4060"/>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f*1_2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10;单点击此处添加正文，文字是您思想的提炼，为了演示发布的良好效果，请您尽可能提炼思想的精髓，然后简单的阐述您的观点。"/>
  <p:tag name="KSO_WM_UNIT_SUBTYPE" val="a"/>
  <p:tag name="KSO_WM_UNIT_TEXT_FILL_FORE_SCHEMECOLOR_INDEX" val="13"/>
  <p:tag name="KSO_WM_UNIT_TEXT_FILL_FORE_SCHEMECOLOR_INDEX_BRIGHTNESS" val="0.15"/>
  <p:tag name="KSO_WM_UNIT_TEXT_FILL_TYPE" val="1"/>
  <p:tag name="KSO_WM_UNIT_USESOURCEFORMAT_APPLY" val="1"/>
</p:tagLst>
</file>

<file path=ppt/tags/tag662.xml><?xml version="1.0" encoding="utf-8"?>
<p:tagLst xmlns:p="http://schemas.openxmlformats.org/presentationml/2006/main">
  <p:tag name="AS_UNIQUEID" val="4061"/>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1"/>
  <p:tag name="KSO_WM_UNIT_FILL_FORE_SCHEMECOLOR_INDEX_2" val="6"/>
  <p:tag name="KSO_WM_UNIT_FILL_FORE_SCHEMECOLOR_INDEX_2_BRIGHTNESS" val="0"/>
  <p:tag name="KSO_WM_UNIT_FILL_FORE_SCHEMECOLOR_INDEX_2_POS" val="1"/>
  <p:tag name="KSO_WM_UNIT_FILL_FORE_SCHEMECOLOR_INDEX_2_TRANS" val="0"/>
  <p:tag name="KSO_WM_UNIT_FILL_GRADIENT_ANGLE" val="270"/>
  <p:tag name="KSO_WM_UNIT_FILL_GRADIENT_DIRECTION" val="6"/>
  <p:tag name="KSO_WM_UNIT_FILL_GRADIENT_TYPE" val="0"/>
  <p:tag name="KSO_WM_UNIT_FILL_TYPE" val="3"/>
  <p:tag name="KSO_WM_UNIT_HIGHLIGHT" val="0"/>
  <p:tag name="KSO_WM_UNIT_ID" val="diagram20205832_2*m_h_i*1_2_1"/>
  <p:tag name="KSO_WM_UNIT_INDEX" val="1_2_1"/>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63.xml><?xml version="1.0" encoding="utf-8"?>
<p:tagLst xmlns:p="http://schemas.openxmlformats.org/presentationml/2006/main">
  <p:tag name="AS_UNIQUEID" val="4062"/>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2_2*m_h_i*1_2_2"/>
  <p:tag name="KSO_WM_UNIT_INDEX" val="1_2_2"/>
  <p:tag name="KSO_WM_UNIT_LAYERLEVEL" val="1_1_1"/>
  <p:tag name="KSO_WM_UNIT_SHADOW_SCHEMECOLOR_INDEX" val="13"/>
  <p:tag name="KSO_WM_UNIT_SHADOW_SCHEMECOLOR_INDEX_BRIGHTNESS" val="0"/>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64.xml><?xml version="1.0" encoding="utf-8"?>
<p:tagLst xmlns:p="http://schemas.openxmlformats.org/presentationml/2006/main">
  <p:tag name="AS_UNIQUEID" val="4063"/>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i*1_2_3"/>
  <p:tag name="KSO_WM_UNIT_LAYERLEVEL" val="1_1_1"/>
  <p:tag name="KSO_WM_UNIT_SUBTYPE" val="d"/>
  <p:tag name="KSO_WM_UNIT_TEXT_FILL_FORE_SCHEMECOLOR_INDEX" val="14"/>
  <p:tag name="KSO_WM_UNIT_TEXT_FILL_FORE_SCHEMECOLOR_INDEX_BRIGHTNESS" val="0"/>
  <p:tag name="KSO_WM_UNIT_TEXT_FILL_TYPE" val="1"/>
  <p:tag name="KSO_WM_UNIT_USESOURCEFORMAT_APPLY" val="1"/>
</p:tagLst>
</file>

<file path=ppt/tags/tag665.xml><?xml version="1.0" encoding="utf-8"?>
<p:tagLst xmlns:p="http://schemas.openxmlformats.org/presentationml/2006/main">
  <p:tag name="AS_UNIQUEID" val="4064"/>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f*1_3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10;单点击此处添加正文，文字是您思想的提炼，为了演示发布的良好效果，请您尽可能提炼思想的精髓，然后简单的阐述您的观点。"/>
  <p:tag name="KSO_WM_UNIT_SUBTYPE" val="a"/>
  <p:tag name="KSO_WM_UNIT_TEXT_FILL_FORE_SCHEMECOLOR_INDEX" val="13"/>
  <p:tag name="KSO_WM_UNIT_TEXT_FILL_FORE_SCHEMECOLOR_INDEX_BRIGHTNESS" val="0.15"/>
  <p:tag name="KSO_WM_UNIT_TEXT_FILL_TYPE" val="1"/>
  <p:tag name="KSO_WM_UNIT_USESOURCEFORMAT_APPLY" val="1"/>
</p:tagLst>
</file>

<file path=ppt/tags/tag666.xml><?xml version="1.0" encoding="utf-8"?>
<p:tagLst xmlns:p="http://schemas.openxmlformats.org/presentationml/2006/main">
  <p:tag name="AS_UNIQUEID" val="4065"/>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1"/>
  <p:tag name="KSO_WM_UNIT_FILL_FORE_SCHEMECOLOR_INDEX_2" val="7"/>
  <p:tag name="KSO_WM_UNIT_FILL_FORE_SCHEMECOLOR_INDEX_2_BRIGHTNESS" val="0"/>
  <p:tag name="KSO_WM_UNIT_FILL_FORE_SCHEMECOLOR_INDEX_2_POS" val="1"/>
  <p:tag name="KSO_WM_UNIT_FILL_FORE_SCHEMECOLOR_INDEX_2_TRANS" val="0"/>
  <p:tag name="KSO_WM_UNIT_FILL_GRADIENT_ANGLE" val="270"/>
  <p:tag name="KSO_WM_UNIT_FILL_GRADIENT_DIRECTION" val="6"/>
  <p:tag name="KSO_WM_UNIT_FILL_GRADIENT_TYPE" val="0"/>
  <p:tag name="KSO_WM_UNIT_FILL_TYPE" val="3"/>
  <p:tag name="KSO_WM_UNIT_HIGHLIGHT" val="0"/>
  <p:tag name="KSO_WM_UNIT_ID" val="diagram20205832_2*m_h_i*1_3_1"/>
  <p:tag name="KSO_WM_UNIT_INDEX" val="1_3_1"/>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67.xml><?xml version="1.0" encoding="utf-8"?>
<p:tagLst xmlns:p="http://schemas.openxmlformats.org/presentationml/2006/main">
  <p:tag name="AS_UNIQUEID" val="4066"/>
  <p:tag name="KSO_WM_BEAUTIFY_FLAG" val="#wm#"/>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2_2*m_h_i*1_3_2"/>
  <p:tag name="KSO_WM_UNIT_INDEX" val="1_3_2"/>
  <p:tag name="KSO_WM_UNIT_LAYERLEVEL" val="1_1_1"/>
  <p:tag name="KSO_WM_UNIT_SHADOW_SCHEMECOLOR_INDEX" val="13"/>
  <p:tag name="KSO_WM_UNIT_SHADOW_SCHEMECOLOR_INDEX_BRIGHTNESS" val="0"/>
  <p:tag name="KSO_WM_UNIT_TEXT_FILL_FORE_SCHEMECOLOR_INDEX" val="2"/>
  <p:tag name="KSO_WM_UNIT_TEXT_FILL_FORE_SCHEMECOLOR_INDEX_BRIGHTNESS" val="0"/>
  <p:tag name="KSO_WM_UNIT_TEXT_FILL_TYPE" val="1"/>
  <p:tag name="KSO_WM_UNIT_TYPE" val="m_h_i"/>
  <p:tag name="KSO_WM_UNIT_USESOURCEFORMAT_APPLY" val="1"/>
</p:tagLst>
</file>

<file path=ppt/tags/tag668.xml><?xml version="1.0" encoding="utf-8"?>
<p:tagLst xmlns:p="http://schemas.openxmlformats.org/presentationml/2006/main">
  <p:tag name="AS_UNIQUEID" val="4067"/>
  <p:tag name="KSO_WM_DIAGRAM_GROUP_CODE" val="m1-1"/>
  <p:tag name="KSO_WM_TAG_VERSION" val="1.0"/>
  <p:tag name="KSO_WM_TEMPLATE_CATEGORY" val="diagram"/>
  <p:tag name="KSO_WM_TEMPLATE_INDEX" val="20205832"/>
  <p:tag name="KSO_WM_UNIT_COMPATIBLE" val="0"/>
  <p:tag name="KSO_WM_UNIT_DIAGRAM_ISNUMVISUAL" val="0"/>
  <p:tag name="KSO_WM_UNIT_DIAGRAM_ISREFERUNIT" val="0"/>
  <p:tag name="KSO_WM_UNIT_HIGHLIGHT" val="0"/>
  <p:tag name="KSO_WM_UNIT_ID" val="diagram20205832_2*m_h_i*1_3_3"/>
  <p:tag name="KSO_WM_UNIT_LAYERLEVEL" val="1_1_1"/>
  <p:tag name="KSO_WM_UNIT_SUBTYPE" val="d"/>
  <p:tag name="KSO_WM_UNIT_TEXT_FILL_FORE_SCHEMECOLOR_INDEX" val="14"/>
  <p:tag name="KSO_WM_UNIT_TEXT_FILL_FORE_SCHEMECOLOR_INDEX_BRIGHTNESS" val="0"/>
  <p:tag name="KSO_WM_UNIT_TEXT_FILL_TYPE" val="1"/>
  <p:tag name="KSO_WM_UNIT_USESOURCEFORMAT_APPLY" val="1"/>
</p:tagLst>
</file>

<file path=ppt/tags/tag669.xml><?xml version="1.0" encoding="utf-8"?>
<p:tagLst xmlns:p="http://schemas.openxmlformats.org/presentationml/2006/main">
  <p:tag name="AS_UNIQUEID" val="5211"/>
</p:tagLst>
</file>

<file path=ppt/tags/tag670.xml><?xml version="1.0" encoding="utf-8"?>
<p:tagLst xmlns:p="http://schemas.openxmlformats.org/presentationml/2006/main">
  <p:tag name="AS_UNIQUEID" val="3331"/>
  <p:tag name="KSO_WM_BEAUTIFY_FLAG" val=""/>
</p:tagLst>
</file>

<file path=ppt/tags/tag671.xml><?xml version="1.0" encoding="utf-8"?>
<p:tagLst xmlns:p="http://schemas.openxmlformats.org/presentationml/2006/main">
  <p:tag name="AS_UNIQUEID" val="5471"/>
</p:tagLst>
</file>

<file path=ppt/tags/tag672.xml><?xml version="1.0" encoding="utf-8"?>
<p:tagLst xmlns:p="http://schemas.openxmlformats.org/presentationml/2006/main">
  <p:tag name="KSO_WM_BEAUTIFY_FLAG" val="#wm#"/>
  <p:tag name="KSO_WM_CHIP_FILLPROP" val="[[{&quot;fill_id&quot;:&quot;4b3d06a1f10d40ff8e06d4f6d0ab0ea3&quot;,&quot;fill_align&quot;:&quot;rm&quot;,&quot;text_align&quot;:&quot;lm&quot;,&quot;text_direction&quot;:&quot;horizontal&quot;,&quot;chip_types&quot;:[&quot;header&quot;]},{&quot;fill_id&quot;:&quot;8e40daf4927f4521bed00751a0febf31&quot;,&quot;fill_align&quot;:&quot;lm&quot;,&quot;text_align&quot;:&quot;lm&quot;,&quot;text_direction&quot;:&quot;horizontal&quot;,&quot;chip_types&quot;:[&quot;picture&quot;,&quot;diagram&quot;,&quot;pictext&quot;,&quot;table&quot;,&quot;chart&quot;,&quot;video&quot;,&quot;text&quot;],&quot;support_features&quot;:[&quot;collage&quot;,&quot;carousel&quot;,&quot;creativecrop&quot;]}],[{&quot;fill_id&quot;:&quot;4b3d06a1f10d40ff8e06d4f6d0ab0ea3&quot;,&quot;fill_align&quot;:&quot;cm&quot;,&quot;text_align&quot;:&quot;cm&quot;,&quot;text_direction&quot;:&quot;horizontal&quot;,&quot;chip_types&quot;:[&quot;header&quot;]},{&quot;fill_id&quot;:&quot;8e40daf4927f4521bed00751a0febf31&quot;,&quot;fill_align&quot;:&quot;lm&quot;,&quot;text_align&quot;:&quot;lm&quot;,&quot;text_direction&quot;:&quot;horizontal&quot;,&quot;chip_types&quot;:[&quot;picture&quot;,&quot;diagram&quot;,&quot;pictext&quot;,&quot;table&quot;,&quot;chart&quot;,&quot;video&quot;,&quot;text&quot;],&quot;support_features&quot;:[&quot;collage&quot;,&quot;carousel&quot;,&quot;creativecrop&quot;]}],[{&quot;fill_id&quot;:&quot;4b3d06a1f10d40ff8e06d4f6d0ab0ea3&quot;,&quot;fill_align&quot;:&quot;cm&quot;,&quot;text_align&quot;:&quot;cm&quot;,&quot;text_direction&quot;:&quot;horizontal&quot;,&quot;chip_types&quot;:[&quot;header&quot;]},{&quot;fill_id&quot;:&quot;8e40daf4927f4521bed00751a0febf31&quot;,&quot;fill_align&quot;:&quot;cm&quot;,&quot;text_align&quot;:&quot;cm&quot;,&quot;text_direction&quot;:&quot;horizontal&quot;,&quot;chip_types&quot;:[&quot;picture&quot;,&quot;diagram&quot;,&quot;pictext&quot;,&quot;table&quot;,&quot;chart&quot;,&quot;video&quot;],&quot;support_features&quot;:[&quot;collage&quot;,&quot;carousel&quot;,&quot;creativecrop&quot;]}]]"/>
  <p:tag name="KSO_WM_CHIP_GROUPID" val="5e757e9369be4861f5f86151"/>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7600a5c2fe05cf1f263aea"/>
  <p:tag name="KSO_WM_SLIDE_BACKGROUND" val="[&quot;general&quot;]"/>
  <p:tag name="KSO_WM_SLIDE_BACKGROUND_TYPE" val="general"/>
  <p:tag name="KSO_WM_SLIDE_ID" val="diagram20207608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direction&quot;:1,&quot;id&quot;:&quot;2020-06-17T10:55:21&quot;,&quot;maxSize&quot;:{&quot;size1&quot;:43.8},&quot;minSize&quot;:{&quot;size1&quot;:38.8},&quot;normalSize&quot;:{&quot;size1&quot;:38.80010416666666},&quot;subLayout&quot;:[{&quot;id&quot;:&quot;2020-06-17T10:55:21&quot;,&quot;margin&quot;:{&quot;bottom&quot;:3.809999942779541,&quot;left&quot;:2.117000102996826,&quot;right&quot;:0.4230000674724579,&quot;top&quot;:3.809999942779541},&quot;type&quot;:0},{&quot;id&quot;:&quot;2020-06-17T10:55:21&quot;,&quot;margin&quot;:{&quot;bottom&quot;:2.117000102996826,&quot;left&quot;:0,&quot;right&quot;:2.117000102996826,&quot;top&quot;:2.117000102996826},&quot;type&quot;:0}],&quot;type&quot;:0}"/>
  <p:tag name="KSO_WM_SLIDE_POSITION" val="36*23"/>
  <p:tag name="KSO_WM_SLIDE_RATIO" val="1.777778"/>
  <p:tag name="KSO_WM_SLIDE_SIZE" val="889*480"/>
  <p:tag name="KSO_WM_SLIDE_SUBTYPE" val="picTxt"/>
  <p:tag name="KSO_WM_SLIDE_SUPPORT_FEATURE_TYPE" val="7"/>
  <p:tag name="KSO_WM_SLIDE_TYPE" val="text"/>
  <p:tag name="KSO_WM_SPECIAL_SOURCE" val="bdnull"/>
  <p:tag name="KSO_WM_TAG_VERSION" val="1.0"/>
  <p:tag name="KSO_WM_TEMPLATE_ASSEMBLE_GROUPID" val="5ee986149390e3092d7977d0"/>
  <p:tag name="KSO_WM_TEMPLATE_ASSEMBLE_XID" val="5ee986149390e3092d7977d0"/>
  <p:tag name="KSO_WM_TEMPLATE_CATEGORY" val="diagram"/>
  <p:tag name="KSO_WM_TEMPLATE_COLOR_TYPE" val="1"/>
  <p:tag name="KSO_WM_TEMPLATE_INDEX" val="20207608"/>
  <p:tag name="KSO_WM_TEMPLATE_MASTER_TYPE" val="0"/>
  <p:tag name="KSO_WM_TEMPLATE_SUBCATEGORY" val="21"/>
</p:tagLst>
</file>

<file path=ppt/tags/tag673.xml><?xml version="1.0" encoding="utf-8"?>
<p:tagLst xmlns:p="http://schemas.openxmlformats.org/presentationml/2006/main">
  <p:tag name="AS_OS" val="Unix 3.10 unknown"/>
  <p:tag name="AS_RELEASE_DATE" val="2023.03.31"/>
  <p:tag name="AS_TITLE" val="Aspose.Slides for Java"/>
  <p:tag name="AS_VERSION" val="23.3"/>
  <p:tag name="COMMONDATA" val="eyJoZGlkIjoiNmEzMmNhYjhlMDhhZDkwOTU3NzhjZTAxZTMzZDZhNWQifQ=="/>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粗书体">
      <a:majorFont>
        <a:latin typeface="思源黑体 CN Normal"/>
        <a:ea typeface="庞门正道粗书体"/>
        <a:cs typeface="Arial"/>
      </a:majorFont>
      <a:minorFont>
        <a:latin typeface="思源黑体 CN Normal"/>
        <a:ea typeface="思源黑体 CN Normal"/>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197</Paragraphs>
  <Slides>35</Slides>
  <Notes>13</Notes>
  <TotalTime>0</TotalTime>
  <HiddenSlides>1</HiddenSlides>
  <MMClips>0</MMClips>
  <ScaleCrop>0</ScaleCrop>
  <HeadingPairs>
    <vt:vector baseType="variant" size="6">
      <vt:variant>
        <vt:lpstr>Fonts used</vt:lpstr>
      </vt:variant>
      <vt:variant>
        <vt:i4>25</vt:i4>
      </vt:variant>
      <vt:variant>
        <vt:lpstr>Theme</vt:lpstr>
      </vt:variant>
      <vt:variant>
        <vt:i4>1</vt:i4>
      </vt:variant>
      <vt:variant>
        <vt:lpstr>Slide Titles</vt:lpstr>
      </vt:variant>
      <vt:variant>
        <vt:i4>35</vt:i4>
      </vt:variant>
    </vt:vector>
  </HeadingPairs>
  <TitlesOfParts>
    <vt:vector baseType="lpstr" size="61">
      <vt:lpstr>Arial</vt:lpstr>
      <vt:lpstr>Calibri</vt:lpstr>
      <vt:lpstr>微软雅黑</vt:lpstr>
      <vt:lpstr>Calibri Light</vt:lpstr>
      <vt:lpstr>宋体</vt:lpstr>
      <vt:lpstr>印品黑体</vt:lpstr>
      <vt:lpstr>思源黑体 CN Normal</vt:lpstr>
      <vt:lpstr>庞门正道粗书体</vt:lpstr>
      <vt:lpstr>方正粗黑宋简体</vt:lpstr>
      <vt:lpstr>黑体</vt:lpstr>
      <vt:lpstr>隶书</vt:lpstr>
      <vt:lpstr>华文楷体</vt:lpstr>
      <vt:lpstr>楷体</vt:lpstr>
      <vt:lpstr>仿宋</vt:lpstr>
      <vt:lpstr>Times New Roman</vt:lpstr>
      <vt:lpstr>标准粗黑</vt:lpstr>
      <vt:lpstr>华文中宋</vt:lpstr>
      <vt:lpstr>Segoe UI</vt:lpstr>
      <vt:lpstr>方正全福体</vt:lpstr>
      <vt:lpstr>三极行书简</vt:lpstr>
      <vt:lpstr>柳公权楷书</vt:lpstr>
      <vt:lpstr>Aa马上行楷</vt:lpstr>
      <vt:lpstr>幼圆</vt:lpstr>
      <vt:lpstr>Wingdings</vt:lpstr>
      <vt:lpstr>等线</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阿Q超越时代、民族的意义和价值</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2024-04-07T10:16:07.161</cp:lastPrinted>
  <dcterms:created xsi:type="dcterms:W3CDTF">2024-04-07T10:16:07Z</dcterms:created>
  <dcterms:modified xsi:type="dcterms:W3CDTF">2024-04-07T02:16:07Z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