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74" r:id="rId6"/>
    <p:sldId id="258" r:id="rId7"/>
    <p:sldId id="259" r:id="rId8"/>
    <p:sldId id="270" r:id="rId9"/>
    <p:sldId id="277" r:id="rId10"/>
    <p:sldId id="266" r:id="rId11"/>
    <p:sldId id="281" r:id="rId12"/>
    <p:sldId id="282" r:id="rId13"/>
  </p:sldIdLst>
  <p:sldSz cx="9144000" cy="5143500" type="screen16x9"/>
  <p:notesSz cx="6858000" cy="9144000"/>
  <p:custDataLst>
    <p:tags r:id="rId17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9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25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44" d="100"/>
          <a:sy n="144" d="100"/>
        </p:scale>
        <p:origin x="-684" y="-96"/>
      </p:cViewPr>
      <p:guideLst>
        <p:guide orient="horz" pos="1620"/>
        <p:guide pos="291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104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3C044-0007-40E4-AF5E-52B55805AB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A7C82D-E9FA-40AB-8863-DC443673E5A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730213-C7A7-41CC-918A-A6DC9FA172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7C82D-E9FA-40AB-8863-DC443673E5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A036312-6A05-4643-B813-780AEBCA544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7C82D-E9FA-40AB-8863-DC443673E5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A036312-6A05-4643-B813-780AEBCA544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7C82D-E9FA-40AB-8863-DC443673E5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A036312-6A05-4643-B813-780AEBCA544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560A08-AE14-4601-823B-EEE87F151D6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560A08-AE14-4601-823B-EEE87F151D6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730213-C7A7-41CC-918A-A6DC9FA172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E9C828EB-24EE-4A31-9BA5-B664883E82A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B813CE2E-101C-45E3-A183-32D265DB4F2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E9C828EB-24EE-4A31-9BA5-B664883E82A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B813CE2E-101C-45E3-A183-32D265DB4F2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E9C828EB-24EE-4A31-9BA5-B664883E82A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B813CE2E-101C-45E3-A183-32D265DB4F2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E9C828EB-24EE-4A31-9BA5-B664883E82A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B813CE2E-101C-45E3-A183-32D265DB4F2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E9C828EB-24EE-4A31-9BA5-B664883E82A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B813CE2E-101C-45E3-A183-32D265DB4F2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7259207" y="477841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31253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31253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31253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31253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31253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31253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31253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www.1ppt.com/jiaoan/  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31253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www.1ppt.com/ziti/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31253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31253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rgbClr val="31253F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151336"/>
            <a:ext cx="4041775" cy="47982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E9C828EB-24EE-4A31-9BA5-B664883E82A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B813CE2E-101C-45E3-A183-32D265DB4F2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E9C828EB-24EE-4A31-9BA5-B664883E82A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B813CE2E-101C-45E3-A183-32D265DB4F2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E9C828EB-24EE-4A31-9BA5-B664883E82A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B813CE2E-101C-45E3-A183-32D265DB4F2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5"/>
            <a:ext cx="3008313" cy="35182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E9C828EB-24EE-4A31-9BA5-B664883E82A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B813CE2E-101C-45E3-A183-32D265DB4F2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E9C828EB-24EE-4A31-9BA5-B664883E82A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B813CE2E-101C-45E3-A183-32D265DB4F2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E9C828EB-24EE-4A31-9BA5-B664883E82A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B813CE2E-101C-45E3-A183-32D265DB4F2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E9C828EB-24EE-4A31-9BA5-B664883E82A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B813CE2E-101C-45E3-A183-32D265DB4F2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2C2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165102" y="106691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单击此处添加文字标题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2C2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165102" y="106691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单击此处添加文字标题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2C2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165102" y="106691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单击此处添加文字标题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2C2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165102" y="106691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单击此处添加文字标题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2C2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165102" y="106691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单击此处添加文字标题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2C2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165102" y="106691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单击此处添加文字标题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2C2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165102" y="106691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单击此处添加文字标题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2C2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165102" y="106691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单击此处添加文字标题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2C2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165102" y="106691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单击此处添加文字标题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2C2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165102" y="106691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单击此处添加文字标题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2C2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165102" y="106691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单击此处添加文字标题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2C2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165102" y="106691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单击此处添加文字标题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2C2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165102" y="106691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单击此处添加文字标题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2C2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165102" y="106691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单击此处添加文字标题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2C2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165102" y="106691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单击此处添加文字标题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2C2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165102" y="106691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单击此处添加文字标题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2C2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165102" y="106691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单击此处添加文字标题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2C2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165102" y="106691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单击此处添加文字标题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2C2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165102" y="106691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单击此处添加文字标题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3518883" y="250088"/>
            <a:ext cx="2106234" cy="432048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1" y="442761"/>
              <a:ext cx="255454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时尚微立体图表合集</a:t>
              </a:r>
              <a:endPara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95250" y="466111"/>
            <a:ext cx="35814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5629275" y="466111"/>
            <a:ext cx="35814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3518883" y="250088"/>
            <a:ext cx="2106234" cy="432048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1" y="442761"/>
              <a:ext cx="255454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时尚微立体图表合集</a:t>
              </a:r>
              <a:endPara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95250" y="466111"/>
            <a:ext cx="35814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5629275" y="466111"/>
            <a:ext cx="35814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3518883" y="250088"/>
            <a:ext cx="2106234" cy="432048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1" y="442761"/>
              <a:ext cx="255454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时尚微立体图表合集</a:t>
              </a:r>
              <a:endPara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95250" y="466111"/>
            <a:ext cx="35814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5629275" y="466111"/>
            <a:ext cx="35814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3518883" y="250088"/>
            <a:ext cx="2106234" cy="432048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1" y="442761"/>
              <a:ext cx="255454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时尚微立体图表合集</a:t>
              </a:r>
              <a:endPara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95250" y="466111"/>
            <a:ext cx="35814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5629275" y="466111"/>
            <a:ext cx="35814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3518883" y="250088"/>
            <a:ext cx="2106234" cy="432048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1" y="442761"/>
              <a:ext cx="255454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时尚微立体图表合集</a:t>
              </a:r>
              <a:endPara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95250" y="466111"/>
            <a:ext cx="35814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5629275" y="466111"/>
            <a:ext cx="35814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3518883" y="250088"/>
            <a:ext cx="2106234" cy="432048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1" y="442761"/>
              <a:ext cx="255454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时尚微立体图表合集</a:t>
              </a:r>
              <a:endPara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95250" y="466111"/>
            <a:ext cx="35814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5629275" y="466111"/>
            <a:ext cx="35814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3518883" y="250088"/>
            <a:ext cx="2106234" cy="432048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1" y="442761"/>
              <a:ext cx="255454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时尚微立体图表合集</a:t>
              </a:r>
              <a:endPara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95250" y="466111"/>
            <a:ext cx="35814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5629275" y="466111"/>
            <a:ext cx="35814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3518883" y="250088"/>
            <a:ext cx="2106234" cy="432048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1" y="442761"/>
              <a:ext cx="255454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时尚微立体图表合集</a:t>
              </a:r>
              <a:endPara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95250" y="466111"/>
            <a:ext cx="35814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5629275" y="466111"/>
            <a:ext cx="35814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3518883" y="250088"/>
            <a:ext cx="2106234" cy="432048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1" y="442761"/>
              <a:ext cx="255454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时尚微立体图表合集</a:t>
              </a:r>
              <a:endPara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95250" y="466111"/>
            <a:ext cx="35814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5629275" y="466111"/>
            <a:ext cx="35814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3518883" y="250088"/>
            <a:ext cx="2106234" cy="432048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1" y="442761"/>
              <a:ext cx="255454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时尚微立体图表合集</a:t>
              </a:r>
              <a:endPara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95250" y="466111"/>
            <a:ext cx="35814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5629275" y="466111"/>
            <a:ext cx="35814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2" Type="http://schemas.openxmlformats.org/officeDocument/2006/relationships/theme" Target="../theme/theme1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2E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E9C828EB-24EE-4A31-9BA5-B664883E82A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813CE2E-101C-45E3-A183-32D265DB4F2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</p:sldLayoutIdLst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2" Type="http://schemas.openxmlformats.org/officeDocument/2006/relationships/notesSlide" Target="../notesSlides/notesSlide2.xml"/><Relationship Id="rId21" Type="http://schemas.openxmlformats.org/officeDocument/2006/relationships/slideLayout" Target="../slideLayouts/slideLayout8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5.xml"/><Relationship Id="rId4" Type="http://schemas.openxmlformats.org/officeDocument/2006/relationships/image" Target="../media/image4.pn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13.xml"/><Relationship Id="rId13" Type="http://schemas.openxmlformats.org/officeDocument/2006/relationships/image" Target="../media/image4.png"/><Relationship Id="rId12" Type="http://schemas.openxmlformats.org/officeDocument/2006/relationships/tags" Target="../tags/tag32.xml"/><Relationship Id="rId11" Type="http://schemas.openxmlformats.org/officeDocument/2006/relationships/tags" Target="../tags/tag31.xml"/><Relationship Id="rId10" Type="http://schemas.openxmlformats.org/officeDocument/2006/relationships/tags" Target="../tags/tag30.xml"/><Relationship Id="rId1" Type="http://schemas.openxmlformats.org/officeDocument/2006/relationships/tags" Target="../tags/tag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27.xml"/><Relationship Id="rId14" Type="http://schemas.openxmlformats.org/officeDocument/2006/relationships/image" Target="../media/image4.png"/><Relationship Id="rId13" Type="http://schemas.openxmlformats.org/officeDocument/2006/relationships/tags" Target="../tags/tag45.xml"/><Relationship Id="rId12" Type="http://schemas.openxmlformats.org/officeDocument/2006/relationships/tags" Target="../tags/tag44.xml"/><Relationship Id="rId11" Type="http://schemas.openxmlformats.org/officeDocument/2006/relationships/tags" Target="../tags/tag43.xml"/><Relationship Id="rId10" Type="http://schemas.openxmlformats.org/officeDocument/2006/relationships/tags" Target="../tags/tag42.xml"/><Relationship Id="rId1" Type="http://schemas.openxmlformats.org/officeDocument/2006/relationships/tags" Target="../tags/tag3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8" Type="http://schemas.openxmlformats.org/officeDocument/2006/relationships/image" Target="../media/image5.png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4" Type="http://schemas.openxmlformats.org/officeDocument/2006/relationships/notesSlide" Target="../notesSlides/notesSlide8.xml"/><Relationship Id="rId23" Type="http://schemas.openxmlformats.org/officeDocument/2006/relationships/slideLayout" Target="../slideLayouts/slideLayout19.xml"/><Relationship Id="rId22" Type="http://schemas.openxmlformats.org/officeDocument/2006/relationships/image" Target="../media/image1.jpeg"/><Relationship Id="rId21" Type="http://schemas.openxmlformats.org/officeDocument/2006/relationships/image" Target="../media/image3.jpeg"/><Relationship Id="rId20" Type="http://schemas.openxmlformats.org/officeDocument/2006/relationships/image" Target="../media/image2.jpeg"/><Relationship Id="rId2" Type="http://schemas.openxmlformats.org/officeDocument/2006/relationships/tags" Target="../tags/tag47.xml"/><Relationship Id="rId19" Type="http://schemas.openxmlformats.org/officeDocument/2006/relationships/image" Target="../media/image4.png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tags" Target="../tags/tag55.xml"/><Relationship Id="rId10" Type="http://schemas.openxmlformats.org/officeDocument/2006/relationships/tags" Target="../tags/tag54.xml"/><Relationship Id="rId1" Type="http://schemas.openxmlformats.org/officeDocument/2006/relationships/tags" Target="../tags/tag4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tags" Target="../tags/tag70.xml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4" Type="http://schemas.openxmlformats.org/officeDocument/2006/relationships/notesSlide" Target="../notesSlides/notesSlide9.xml"/><Relationship Id="rId43" Type="http://schemas.openxmlformats.org/officeDocument/2006/relationships/slideLayout" Target="../slideLayouts/slideLayout31.xml"/><Relationship Id="rId42" Type="http://schemas.openxmlformats.org/officeDocument/2006/relationships/image" Target="../media/image4.png"/><Relationship Id="rId41" Type="http://schemas.openxmlformats.org/officeDocument/2006/relationships/tags" Target="../tags/tag103.xml"/><Relationship Id="rId40" Type="http://schemas.openxmlformats.org/officeDocument/2006/relationships/tags" Target="../tags/tag102.xml"/><Relationship Id="rId4" Type="http://schemas.openxmlformats.org/officeDocument/2006/relationships/tags" Target="../tags/tag66.xml"/><Relationship Id="rId39" Type="http://schemas.openxmlformats.org/officeDocument/2006/relationships/tags" Target="../tags/tag101.xml"/><Relationship Id="rId38" Type="http://schemas.openxmlformats.org/officeDocument/2006/relationships/tags" Target="../tags/tag100.xml"/><Relationship Id="rId37" Type="http://schemas.openxmlformats.org/officeDocument/2006/relationships/tags" Target="../tags/tag99.xml"/><Relationship Id="rId36" Type="http://schemas.openxmlformats.org/officeDocument/2006/relationships/tags" Target="../tags/tag98.xml"/><Relationship Id="rId35" Type="http://schemas.openxmlformats.org/officeDocument/2006/relationships/tags" Target="../tags/tag97.xml"/><Relationship Id="rId34" Type="http://schemas.openxmlformats.org/officeDocument/2006/relationships/tags" Target="../tags/tag96.xml"/><Relationship Id="rId33" Type="http://schemas.openxmlformats.org/officeDocument/2006/relationships/tags" Target="../tags/tag95.xml"/><Relationship Id="rId32" Type="http://schemas.openxmlformats.org/officeDocument/2006/relationships/tags" Target="../tags/tag94.xml"/><Relationship Id="rId31" Type="http://schemas.openxmlformats.org/officeDocument/2006/relationships/tags" Target="../tags/tag93.xml"/><Relationship Id="rId30" Type="http://schemas.openxmlformats.org/officeDocument/2006/relationships/tags" Target="../tags/tag92.xml"/><Relationship Id="rId3" Type="http://schemas.openxmlformats.org/officeDocument/2006/relationships/tags" Target="../tags/tag65.xml"/><Relationship Id="rId29" Type="http://schemas.openxmlformats.org/officeDocument/2006/relationships/tags" Target="../tags/tag91.xml"/><Relationship Id="rId28" Type="http://schemas.openxmlformats.org/officeDocument/2006/relationships/tags" Target="../tags/tag90.xml"/><Relationship Id="rId27" Type="http://schemas.openxmlformats.org/officeDocument/2006/relationships/tags" Target="../tags/tag89.xml"/><Relationship Id="rId26" Type="http://schemas.openxmlformats.org/officeDocument/2006/relationships/tags" Target="../tags/tag88.xml"/><Relationship Id="rId25" Type="http://schemas.openxmlformats.org/officeDocument/2006/relationships/tags" Target="../tags/tag87.xml"/><Relationship Id="rId24" Type="http://schemas.openxmlformats.org/officeDocument/2006/relationships/tags" Target="../tags/tag86.xml"/><Relationship Id="rId23" Type="http://schemas.openxmlformats.org/officeDocument/2006/relationships/tags" Target="../tags/tag85.xml"/><Relationship Id="rId22" Type="http://schemas.openxmlformats.org/officeDocument/2006/relationships/tags" Target="../tags/tag84.xml"/><Relationship Id="rId21" Type="http://schemas.openxmlformats.org/officeDocument/2006/relationships/tags" Target="../tags/tag83.xml"/><Relationship Id="rId20" Type="http://schemas.openxmlformats.org/officeDocument/2006/relationships/tags" Target="../tags/tag82.xml"/><Relationship Id="rId2" Type="http://schemas.openxmlformats.org/officeDocument/2006/relationships/tags" Target="../tags/tag64.xml"/><Relationship Id="rId19" Type="http://schemas.openxmlformats.org/officeDocument/2006/relationships/tags" Target="../tags/tag81.xml"/><Relationship Id="rId18" Type="http://schemas.openxmlformats.org/officeDocument/2006/relationships/tags" Target="../tags/tag80.xml"/><Relationship Id="rId17" Type="http://schemas.openxmlformats.org/officeDocument/2006/relationships/tags" Target="../tags/tag79.xml"/><Relationship Id="rId16" Type="http://schemas.openxmlformats.org/officeDocument/2006/relationships/tags" Target="../tags/tag78.xml"/><Relationship Id="rId15" Type="http://schemas.openxmlformats.org/officeDocument/2006/relationships/tags" Target="../tags/tag77.xml"/><Relationship Id="rId14" Type="http://schemas.openxmlformats.org/officeDocument/2006/relationships/tags" Target="../tags/tag76.xml"/><Relationship Id="rId13" Type="http://schemas.openxmlformats.org/officeDocument/2006/relationships/tags" Target="../tags/tag75.xml"/><Relationship Id="rId12" Type="http://schemas.openxmlformats.org/officeDocument/2006/relationships/tags" Target="../tags/tag74.xml"/><Relationship Id="rId11" Type="http://schemas.openxmlformats.org/officeDocument/2006/relationships/tags" Target="../tags/tag73.xml"/><Relationship Id="rId10" Type="http://schemas.openxmlformats.org/officeDocument/2006/relationships/tags" Target="../tags/tag72.xml"/><Relationship Id="rId1" Type="http://schemas.openxmlformats.org/officeDocument/2006/relationships/tags" Target="../tags/tag6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直接连接符 34"/>
          <p:cNvCxnSpPr/>
          <p:nvPr/>
        </p:nvCxnSpPr>
        <p:spPr>
          <a:xfrm flipH="1">
            <a:off x="3121174" y="-164554"/>
            <a:ext cx="2901652" cy="2901652"/>
          </a:xfrm>
          <a:prstGeom prst="line">
            <a:avLst/>
          </a:prstGeom>
          <a:ln w="25400">
            <a:solidFill>
              <a:srgbClr val="F7BA3B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615191" y="1331086"/>
            <a:ext cx="1005648" cy="1005648"/>
            <a:chOff x="4615191" y="1330292"/>
            <a:chExt cx="1005648" cy="1005648"/>
          </a:xfrm>
        </p:grpSpPr>
        <p:sp>
          <p:nvSpPr>
            <p:cNvPr id="29" name="椭圆 28"/>
            <p:cNvSpPr/>
            <p:nvPr/>
          </p:nvSpPr>
          <p:spPr>
            <a:xfrm>
              <a:off x="4615191" y="1330292"/>
              <a:ext cx="1005648" cy="1005648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40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4734911" y="1450012"/>
              <a:ext cx="766208" cy="766208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40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1863418" y="2983473"/>
            <a:ext cx="5503545" cy="615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ZG-13型电动钢轨钻孔机</a:t>
            </a:r>
            <a:endParaRPr lang="zh-CN" altLang="en-US" sz="40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Rectangle 7"/>
          <p:cNvSpPr>
            <a:spLocks noChangeArrowheads="1"/>
          </p:cNvSpPr>
          <p:nvPr/>
        </p:nvSpPr>
        <p:spPr bwMode="auto">
          <a:xfrm>
            <a:off x="2596674" y="3723878"/>
            <a:ext cx="395704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white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BUSINESS REPORT POWERPOINT TEMPLATE</a:t>
            </a:r>
            <a:endParaRPr lang="en-US" altLang="zh-CN" sz="14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402370" y="1331086"/>
            <a:ext cx="1005648" cy="1005648"/>
            <a:chOff x="2402370" y="1330292"/>
            <a:chExt cx="1005648" cy="1005648"/>
          </a:xfrm>
        </p:grpSpPr>
        <p:sp>
          <p:nvSpPr>
            <p:cNvPr id="12" name="椭圆 11"/>
            <p:cNvSpPr/>
            <p:nvPr/>
          </p:nvSpPr>
          <p:spPr>
            <a:xfrm>
              <a:off x="2402370" y="1330292"/>
              <a:ext cx="1005648" cy="1005648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40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2522090" y="1450012"/>
              <a:ext cx="766208" cy="766208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40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508476" y="1331086"/>
            <a:ext cx="1005648" cy="1005648"/>
            <a:chOff x="3508476" y="1330292"/>
            <a:chExt cx="1005648" cy="1005648"/>
          </a:xfrm>
        </p:grpSpPr>
        <p:sp>
          <p:nvSpPr>
            <p:cNvPr id="26" name="椭圆 25"/>
            <p:cNvSpPr/>
            <p:nvPr/>
          </p:nvSpPr>
          <p:spPr>
            <a:xfrm>
              <a:off x="3508476" y="1330292"/>
              <a:ext cx="1005648" cy="1005648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40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628196" y="1450012"/>
              <a:ext cx="766208" cy="766208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40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728373" y="1331086"/>
            <a:ext cx="1005648" cy="1005648"/>
            <a:chOff x="5728373" y="1330292"/>
            <a:chExt cx="1005648" cy="1005648"/>
          </a:xfrm>
        </p:grpSpPr>
        <p:sp>
          <p:nvSpPr>
            <p:cNvPr id="32" name="椭圆 31"/>
            <p:cNvSpPr/>
            <p:nvPr/>
          </p:nvSpPr>
          <p:spPr>
            <a:xfrm>
              <a:off x="5728373" y="1330292"/>
              <a:ext cx="1005648" cy="1005648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40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5848093" y="1450012"/>
              <a:ext cx="766208" cy="766208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40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715329" y="1479967"/>
            <a:ext cx="379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400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2</a:t>
            </a:r>
            <a:endParaRPr lang="zh-CN" altLang="en-US" sz="400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21435" y="1479967"/>
            <a:ext cx="379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400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</a:t>
            </a:r>
            <a:endParaRPr lang="zh-CN" altLang="en-US" sz="400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928150" y="1479967"/>
            <a:ext cx="3797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400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2</a:t>
            </a:r>
            <a:endParaRPr lang="en-US" altLang="zh-CN" sz="400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41332" y="1479967"/>
            <a:ext cx="3797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400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4</a:t>
            </a:r>
            <a:endParaRPr lang="en-US" altLang="zh-CN" sz="400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-324544" y="1491630"/>
            <a:ext cx="965026" cy="965026"/>
          </a:xfrm>
          <a:prstGeom prst="line">
            <a:avLst/>
          </a:prstGeom>
          <a:ln w="25400">
            <a:solidFill>
              <a:srgbClr val="2FB6A8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7668344" y="-236562"/>
            <a:ext cx="1080120" cy="1080120"/>
          </a:xfrm>
          <a:prstGeom prst="line">
            <a:avLst/>
          </a:prstGeom>
          <a:ln w="25400">
            <a:solidFill>
              <a:srgbClr val="ADD072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120100" y="4034011"/>
            <a:ext cx="1728192" cy="1728192"/>
          </a:xfrm>
          <a:prstGeom prst="line">
            <a:avLst/>
          </a:prstGeom>
          <a:ln w="25400">
            <a:solidFill>
              <a:srgbClr val="F7BA3B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H="1">
            <a:off x="7596336" y="1131590"/>
            <a:ext cx="1979712" cy="1979712"/>
          </a:xfrm>
          <a:prstGeom prst="line">
            <a:avLst/>
          </a:prstGeom>
          <a:ln w="25400">
            <a:solidFill>
              <a:srgbClr val="DA634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H="1">
            <a:off x="6948264" y="3795886"/>
            <a:ext cx="1656184" cy="1656184"/>
          </a:xfrm>
          <a:prstGeom prst="line">
            <a:avLst/>
          </a:prstGeom>
          <a:ln w="25400">
            <a:solidFill>
              <a:srgbClr val="2FB6A8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H="1">
            <a:off x="5292080" y="4659982"/>
            <a:ext cx="767730" cy="767730"/>
          </a:xfrm>
          <a:prstGeom prst="line">
            <a:avLst/>
          </a:prstGeom>
          <a:ln w="25400">
            <a:solidFill>
              <a:srgbClr val="DA634F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H="1">
            <a:off x="1187624" y="-596602"/>
            <a:ext cx="1541092" cy="1541090"/>
          </a:xfrm>
          <a:prstGeom prst="line">
            <a:avLst/>
          </a:prstGeom>
          <a:ln w="25400">
            <a:solidFill>
              <a:srgbClr val="2FB6A8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 flipH="1">
            <a:off x="899592" y="2355057"/>
            <a:ext cx="720080" cy="720080"/>
          </a:xfrm>
          <a:prstGeom prst="line">
            <a:avLst/>
          </a:prstGeom>
          <a:ln w="25400">
            <a:solidFill>
              <a:srgbClr val="ADD072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7"/>
          <p:cNvSpPr>
            <a:spLocks noChangeArrowheads="1"/>
          </p:cNvSpPr>
          <p:nvPr/>
        </p:nvSpPr>
        <p:spPr bwMode="auto">
          <a:xfrm>
            <a:off x="3867564" y="3939515"/>
            <a:ext cx="1268095" cy="153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Kuangan001</a:t>
            </a:r>
            <a:endParaRPr lang="en-US" altLang="zh-CN" sz="1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>
        <p14:gallery dir="l"/>
      </p:transition>
    </mc:Choice>
    <mc:Fallback>
      <p:transition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4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4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fill="hold" nodeType="withEffect" p14:presetBounceEnd="81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4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4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fill="hold" nodeType="withEffect" p14:presetBounceEnd="81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5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5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nodeType="withEffect" p14:presetBounceEnd="81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5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5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5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5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45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5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 p14:presetBounceEnd="66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9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3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4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fill="hold" grpId="0" nodeType="withEffect" p14:presetBounceEnd="8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87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8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39" grpId="0"/>
          <p:bldP spid="15" grpId="0"/>
          <p:bldP spid="27" grpId="0"/>
          <p:bldP spid="30" grpId="0"/>
          <p:bldP spid="33" grpId="0"/>
          <p:bldP spid="6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5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5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45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5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39" grpId="0"/>
          <p:bldP spid="15" grpId="0"/>
          <p:bldP spid="27" grpId="0"/>
          <p:bldP spid="30" grpId="0"/>
          <p:bldP spid="33" grpId="0"/>
          <p:bldP spid="64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2493067" y="764106"/>
            <a:ext cx="702417" cy="702417"/>
            <a:chOff x="2921917" y="2223151"/>
            <a:chExt cx="1527064" cy="1527064"/>
          </a:xfrm>
        </p:grpSpPr>
        <p:grpSp>
          <p:nvGrpSpPr>
            <p:cNvPr id="3" name="组合 2"/>
            <p:cNvGrpSpPr/>
            <p:nvPr/>
          </p:nvGrpSpPr>
          <p:grpSpPr>
            <a:xfrm>
              <a:off x="2921917" y="2223151"/>
              <a:ext cx="1527064" cy="1527064"/>
              <a:chOff x="1200760" y="3842075"/>
              <a:chExt cx="1784148" cy="1784148"/>
            </a:xfrm>
          </p:grpSpPr>
          <p:sp>
            <p:nvSpPr>
              <p:cNvPr id="5" name="椭圆 4"/>
              <p:cNvSpPr/>
              <p:nvPr>
                <p:custDataLst>
                  <p:tags r:id="rId2"/>
                </p:custDataLst>
              </p:nvPr>
            </p:nvSpPr>
            <p:spPr>
              <a:xfrm>
                <a:off x="1200760" y="3842075"/>
                <a:ext cx="1784148" cy="1784148"/>
              </a:xfrm>
              <a:prstGeom prst="ellipse">
                <a:avLst/>
              </a:prstGeom>
              <a:gradFill flip="none" rotWithShape="1">
                <a:gsLst>
                  <a:gs pos="0">
                    <a:srgbClr val="CBCBCB"/>
                  </a:gs>
                  <a:gs pos="100000">
                    <a:srgbClr val="F3F3F3"/>
                  </a:gs>
                </a:gsLst>
                <a:lin ang="2700000" scaled="1"/>
                <a:tileRect/>
              </a:gradFill>
              <a:ln w="31750">
                <a:gradFill flip="none" rotWithShape="1">
                  <a:gsLst>
                    <a:gs pos="0">
                      <a:schemeClr val="bg1"/>
                    </a:gs>
                    <a:gs pos="100000">
                      <a:srgbClr val="CBCBCB"/>
                    </a:gs>
                  </a:gsLst>
                  <a:lin ang="2700000" scaled="1"/>
                  <a:tileRect/>
                </a:gradFill>
              </a:ln>
              <a:effectLst>
                <a:outerShdw blurRad="1270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2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6" name="椭圆 5"/>
              <p:cNvSpPr/>
              <p:nvPr>
                <p:custDataLst>
                  <p:tags r:id="rId3"/>
                </p:custDataLst>
              </p:nvPr>
            </p:nvSpPr>
            <p:spPr>
              <a:xfrm>
                <a:off x="1331074" y="3972389"/>
                <a:ext cx="1523519" cy="1523519"/>
              </a:xfrm>
              <a:prstGeom prst="ellipse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5400000" scaled="0"/>
              </a:gradFill>
              <a:ln>
                <a:noFill/>
              </a:ln>
              <a:effectLst>
                <a:innerShdw blurRad="1016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2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  <p:sp>
          <p:nvSpPr>
            <p:cNvPr id="4" name="文本框 168"/>
            <p:cNvSpPr txBox="1"/>
            <p:nvPr>
              <p:custDataLst>
                <p:tags r:id="rId4"/>
              </p:custDataLst>
            </p:nvPr>
          </p:nvSpPr>
          <p:spPr>
            <a:xfrm>
              <a:off x="2921917" y="2490948"/>
              <a:ext cx="1415526" cy="1137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8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3224970" y="965391"/>
            <a:ext cx="322453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defRPr/>
            </a:pP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ZG-13型电动钢轨钻孔机产品介绍</a:t>
            </a:r>
            <a:endParaRPr lang="zh-CN" altLang="en-US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>
            <p:custDataLst>
              <p:tags r:id="rId6"/>
            </p:custDataLst>
          </p:nvPr>
        </p:nvGrpSpPr>
        <p:grpSpPr>
          <a:xfrm>
            <a:off x="2493067" y="1651204"/>
            <a:ext cx="702417" cy="702417"/>
            <a:chOff x="2921917" y="2223151"/>
            <a:chExt cx="1527064" cy="1527064"/>
          </a:xfrm>
        </p:grpSpPr>
        <p:grpSp>
          <p:nvGrpSpPr>
            <p:cNvPr id="9" name="组合 8"/>
            <p:cNvGrpSpPr/>
            <p:nvPr/>
          </p:nvGrpSpPr>
          <p:grpSpPr>
            <a:xfrm>
              <a:off x="2921917" y="2223151"/>
              <a:ext cx="1527064" cy="1527064"/>
              <a:chOff x="1200760" y="3842075"/>
              <a:chExt cx="1784148" cy="1784148"/>
            </a:xfrm>
          </p:grpSpPr>
          <p:sp>
            <p:nvSpPr>
              <p:cNvPr id="11" name="椭圆 10"/>
              <p:cNvSpPr/>
              <p:nvPr>
                <p:custDataLst>
                  <p:tags r:id="rId7"/>
                </p:custDataLst>
              </p:nvPr>
            </p:nvSpPr>
            <p:spPr>
              <a:xfrm>
                <a:off x="1200760" y="3842075"/>
                <a:ext cx="1784148" cy="1784148"/>
              </a:xfrm>
              <a:prstGeom prst="ellipse">
                <a:avLst/>
              </a:prstGeom>
              <a:gradFill flip="none" rotWithShape="1">
                <a:gsLst>
                  <a:gs pos="0">
                    <a:srgbClr val="CBCBCB"/>
                  </a:gs>
                  <a:gs pos="100000">
                    <a:srgbClr val="F3F3F3"/>
                  </a:gs>
                </a:gsLst>
                <a:lin ang="2700000" scaled="1"/>
                <a:tileRect/>
              </a:gradFill>
              <a:ln w="31750">
                <a:gradFill flip="none" rotWithShape="1">
                  <a:gsLst>
                    <a:gs pos="0">
                      <a:schemeClr val="bg1"/>
                    </a:gs>
                    <a:gs pos="100000">
                      <a:srgbClr val="CBCBCB"/>
                    </a:gs>
                  </a:gsLst>
                  <a:lin ang="2700000" scaled="1"/>
                  <a:tileRect/>
                </a:gradFill>
              </a:ln>
              <a:effectLst>
                <a:outerShdw blurRad="1270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2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2" name="椭圆 11"/>
              <p:cNvSpPr/>
              <p:nvPr>
                <p:custDataLst>
                  <p:tags r:id="rId8"/>
                </p:custDataLst>
              </p:nvPr>
            </p:nvSpPr>
            <p:spPr>
              <a:xfrm>
                <a:off x="1331074" y="3972389"/>
                <a:ext cx="1523519" cy="1523519"/>
              </a:xfrm>
              <a:prstGeom prst="ellipse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5400000" scaled="0"/>
              </a:gradFill>
              <a:ln>
                <a:noFill/>
              </a:ln>
              <a:effectLst>
                <a:innerShdw blurRad="1016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2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  <p:sp>
          <p:nvSpPr>
            <p:cNvPr id="10" name="文本框 168"/>
            <p:cNvSpPr txBox="1"/>
            <p:nvPr>
              <p:custDataLst>
                <p:tags r:id="rId9"/>
              </p:custDataLst>
            </p:nvPr>
          </p:nvSpPr>
          <p:spPr>
            <a:xfrm>
              <a:off x="2921917" y="2490948"/>
              <a:ext cx="1415526" cy="1137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8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3264340" y="1879794"/>
            <a:ext cx="322453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defRPr/>
            </a:pP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ZG-13型电动钢轨钻孔机技术参数</a:t>
            </a:r>
            <a:endParaRPr lang="zh-CN" altLang="en-US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>
            <p:custDataLst>
              <p:tags r:id="rId11"/>
            </p:custDataLst>
          </p:nvPr>
        </p:nvGrpSpPr>
        <p:grpSpPr>
          <a:xfrm>
            <a:off x="2522617" y="2572841"/>
            <a:ext cx="702417" cy="702417"/>
            <a:chOff x="2921917" y="2223151"/>
            <a:chExt cx="1527064" cy="1527064"/>
          </a:xfrm>
        </p:grpSpPr>
        <p:grpSp>
          <p:nvGrpSpPr>
            <p:cNvPr id="15" name="组合 14"/>
            <p:cNvGrpSpPr/>
            <p:nvPr/>
          </p:nvGrpSpPr>
          <p:grpSpPr>
            <a:xfrm>
              <a:off x="2921917" y="2223151"/>
              <a:ext cx="1527064" cy="1527064"/>
              <a:chOff x="1200760" y="3842075"/>
              <a:chExt cx="1784148" cy="1784148"/>
            </a:xfrm>
          </p:grpSpPr>
          <p:sp>
            <p:nvSpPr>
              <p:cNvPr id="17" name="椭圆 16"/>
              <p:cNvSpPr/>
              <p:nvPr>
                <p:custDataLst>
                  <p:tags r:id="rId12"/>
                </p:custDataLst>
              </p:nvPr>
            </p:nvSpPr>
            <p:spPr>
              <a:xfrm>
                <a:off x="1200760" y="3842075"/>
                <a:ext cx="1784148" cy="1784148"/>
              </a:xfrm>
              <a:prstGeom prst="ellipse">
                <a:avLst/>
              </a:prstGeom>
              <a:gradFill flip="none" rotWithShape="1">
                <a:gsLst>
                  <a:gs pos="0">
                    <a:srgbClr val="CBCBCB"/>
                  </a:gs>
                  <a:gs pos="100000">
                    <a:srgbClr val="F3F3F3"/>
                  </a:gs>
                </a:gsLst>
                <a:lin ang="2700000" scaled="1"/>
                <a:tileRect/>
              </a:gradFill>
              <a:ln w="31750">
                <a:gradFill flip="none" rotWithShape="1">
                  <a:gsLst>
                    <a:gs pos="0">
                      <a:schemeClr val="bg1"/>
                    </a:gs>
                    <a:gs pos="100000">
                      <a:srgbClr val="CBCBCB"/>
                    </a:gs>
                  </a:gsLst>
                  <a:lin ang="2700000" scaled="1"/>
                  <a:tileRect/>
                </a:gradFill>
              </a:ln>
              <a:effectLst>
                <a:outerShdw blurRad="1270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2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8" name="椭圆 17"/>
              <p:cNvSpPr/>
              <p:nvPr>
                <p:custDataLst>
                  <p:tags r:id="rId13"/>
                </p:custDataLst>
              </p:nvPr>
            </p:nvSpPr>
            <p:spPr>
              <a:xfrm>
                <a:off x="1331074" y="3972389"/>
                <a:ext cx="1523519" cy="1523519"/>
              </a:xfrm>
              <a:prstGeom prst="ellipse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5400000" scaled="0"/>
              </a:gradFill>
              <a:ln>
                <a:noFill/>
              </a:ln>
              <a:effectLst>
                <a:innerShdw blurRad="1016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2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  <p:sp>
          <p:nvSpPr>
            <p:cNvPr id="16" name="文本框 168"/>
            <p:cNvSpPr txBox="1"/>
            <p:nvPr>
              <p:custDataLst>
                <p:tags r:id="rId14"/>
              </p:custDataLst>
            </p:nvPr>
          </p:nvSpPr>
          <p:spPr>
            <a:xfrm>
              <a:off x="2921917" y="2490948"/>
              <a:ext cx="1415526" cy="1137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8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3340245" y="2793811"/>
            <a:ext cx="322453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defRPr/>
            </a:pP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ZG-13型电动钢轨钻孔机技术特点</a:t>
            </a:r>
            <a:endParaRPr lang="zh-CN" altLang="en-US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>
            <p:custDataLst>
              <p:tags r:id="rId16"/>
            </p:custDataLst>
          </p:nvPr>
        </p:nvGrpSpPr>
        <p:grpSpPr>
          <a:xfrm>
            <a:off x="2522617" y="3491354"/>
            <a:ext cx="702417" cy="702417"/>
            <a:chOff x="2921917" y="2223151"/>
            <a:chExt cx="1527064" cy="1527064"/>
          </a:xfrm>
        </p:grpSpPr>
        <p:grpSp>
          <p:nvGrpSpPr>
            <p:cNvPr id="21" name="组合 20"/>
            <p:cNvGrpSpPr/>
            <p:nvPr/>
          </p:nvGrpSpPr>
          <p:grpSpPr>
            <a:xfrm>
              <a:off x="2921917" y="2223151"/>
              <a:ext cx="1527064" cy="1527064"/>
              <a:chOff x="1200760" y="3842075"/>
              <a:chExt cx="1784148" cy="1784148"/>
            </a:xfrm>
          </p:grpSpPr>
          <p:sp>
            <p:nvSpPr>
              <p:cNvPr id="23" name="椭圆 22"/>
              <p:cNvSpPr/>
              <p:nvPr>
                <p:custDataLst>
                  <p:tags r:id="rId17"/>
                </p:custDataLst>
              </p:nvPr>
            </p:nvSpPr>
            <p:spPr>
              <a:xfrm>
                <a:off x="1200760" y="3842075"/>
                <a:ext cx="1784148" cy="1784148"/>
              </a:xfrm>
              <a:prstGeom prst="ellipse">
                <a:avLst/>
              </a:prstGeom>
              <a:gradFill flip="none" rotWithShape="1">
                <a:gsLst>
                  <a:gs pos="0">
                    <a:srgbClr val="CBCBCB"/>
                  </a:gs>
                  <a:gs pos="100000">
                    <a:srgbClr val="F3F3F3"/>
                  </a:gs>
                </a:gsLst>
                <a:lin ang="2700000" scaled="1"/>
                <a:tileRect/>
              </a:gradFill>
              <a:ln w="31750">
                <a:gradFill flip="none" rotWithShape="1">
                  <a:gsLst>
                    <a:gs pos="0">
                      <a:schemeClr val="bg1"/>
                    </a:gs>
                    <a:gs pos="100000">
                      <a:srgbClr val="CBCBCB"/>
                    </a:gs>
                  </a:gsLst>
                  <a:lin ang="2700000" scaled="1"/>
                  <a:tileRect/>
                </a:gradFill>
              </a:ln>
              <a:effectLst>
                <a:outerShdw blurRad="1270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2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24" name="椭圆 23"/>
              <p:cNvSpPr/>
              <p:nvPr>
                <p:custDataLst>
                  <p:tags r:id="rId18"/>
                </p:custDataLst>
              </p:nvPr>
            </p:nvSpPr>
            <p:spPr>
              <a:xfrm>
                <a:off x="1331074" y="3972389"/>
                <a:ext cx="1523519" cy="1523519"/>
              </a:xfrm>
              <a:prstGeom prst="ellipse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5400000" scaled="0"/>
              </a:gradFill>
              <a:ln>
                <a:noFill/>
              </a:ln>
              <a:effectLst>
                <a:innerShdw blurRad="1016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2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  <p:sp>
          <p:nvSpPr>
            <p:cNvPr id="22" name="文本框 168"/>
            <p:cNvSpPr txBox="1"/>
            <p:nvPr>
              <p:custDataLst>
                <p:tags r:id="rId19"/>
              </p:custDataLst>
            </p:nvPr>
          </p:nvSpPr>
          <p:spPr>
            <a:xfrm>
              <a:off x="2921917" y="2490948"/>
              <a:ext cx="1415526" cy="1137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8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文本框 24"/>
          <p:cNvSpPr txBox="1"/>
          <p:nvPr>
            <p:custDataLst>
              <p:tags r:id="rId20"/>
            </p:custDataLst>
          </p:nvPr>
        </p:nvSpPr>
        <p:spPr>
          <a:xfrm>
            <a:off x="3347865" y="3667874"/>
            <a:ext cx="281813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defRPr/>
            </a:pP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ZG-13型电动钢轨钻孔机用途</a:t>
            </a:r>
            <a:endParaRPr lang="zh-CN" altLang="en-US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71193" y="1725049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4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4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 flipH="1">
            <a:off x="5523803" y="-899241"/>
            <a:ext cx="2901652" cy="2901652"/>
          </a:xfrm>
          <a:prstGeom prst="line">
            <a:avLst/>
          </a:prstGeom>
          <a:ln w="25400">
            <a:solidFill>
              <a:srgbClr val="F7BA3B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7668344" y="-236562"/>
            <a:ext cx="1080120" cy="1080120"/>
          </a:xfrm>
          <a:prstGeom prst="line">
            <a:avLst/>
          </a:prstGeom>
          <a:ln w="25400">
            <a:solidFill>
              <a:srgbClr val="ADD072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7596336" y="1131590"/>
            <a:ext cx="1979712" cy="1979712"/>
          </a:xfrm>
          <a:prstGeom prst="line">
            <a:avLst/>
          </a:prstGeom>
          <a:ln w="25400">
            <a:solidFill>
              <a:srgbClr val="DA634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>
            <a:off x="6948264" y="3795886"/>
            <a:ext cx="1656184" cy="1656184"/>
          </a:xfrm>
          <a:prstGeom prst="line">
            <a:avLst/>
          </a:prstGeom>
          <a:ln w="25400">
            <a:solidFill>
              <a:srgbClr val="2FB6A8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>
            <a:off x="5292080" y="4659982"/>
            <a:ext cx="767730" cy="767730"/>
          </a:xfrm>
          <a:prstGeom prst="line">
            <a:avLst/>
          </a:prstGeom>
          <a:ln w="25400">
            <a:solidFill>
              <a:srgbClr val="DA634F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6256186" y="2178635"/>
            <a:ext cx="1080120" cy="1080120"/>
          </a:xfrm>
          <a:prstGeom prst="line">
            <a:avLst/>
          </a:prstGeom>
          <a:ln w="25400">
            <a:solidFill>
              <a:srgbClr val="ADD072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9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3"/>
          <p:cNvSpPr/>
          <p:nvPr/>
        </p:nvSpPr>
        <p:spPr>
          <a:xfrm>
            <a:off x="1213485" y="1502410"/>
            <a:ext cx="2015490" cy="2033270"/>
          </a:xfrm>
          <a:prstGeom prst="ellipse">
            <a:avLst/>
          </a:prstGeom>
          <a:solidFill>
            <a:schemeClr val="accent1">
              <a:alpha val="90000"/>
            </a:schemeClr>
          </a:solidFill>
          <a:ln w="63500" cmpd="sng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Oval 14"/>
          <p:cNvSpPr/>
          <p:nvPr/>
        </p:nvSpPr>
        <p:spPr>
          <a:xfrm>
            <a:off x="3907155" y="1508125"/>
            <a:ext cx="2015490" cy="2033270"/>
          </a:xfrm>
          <a:prstGeom prst="ellipse">
            <a:avLst/>
          </a:prstGeom>
          <a:solidFill>
            <a:schemeClr val="accent2">
              <a:alpha val="90000"/>
            </a:schemeClr>
          </a:solidFill>
          <a:ln w="63500" cmpd="sng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Oval 20"/>
          <p:cNvSpPr/>
          <p:nvPr/>
        </p:nvSpPr>
        <p:spPr>
          <a:xfrm>
            <a:off x="6537960" y="1508125"/>
            <a:ext cx="2015490" cy="2033270"/>
          </a:xfrm>
          <a:prstGeom prst="ellipse">
            <a:avLst/>
          </a:prstGeom>
          <a:solidFill>
            <a:schemeClr val="accent4">
              <a:alpha val="90000"/>
            </a:schemeClr>
          </a:solidFill>
          <a:ln w="63500" cmpd="sng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50691" y="1909275"/>
            <a:ext cx="831817" cy="926493"/>
          </a:xfrm>
          <a:prstGeom prst="rect">
            <a:avLst/>
          </a:prstGeom>
          <a:noFill/>
        </p:spPr>
        <p:txBody>
          <a:bodyPr wrap="square" lIns="91392" tIns="45695" rIns="91392" bIns="45695" rtlCol="0">
            <a:spAutoFit/>
          </a:bodyPr>
          <a:lstStyle/>
          <a:p>
            <a:pPr algn="ctr" defTabSz="685800">
              <a:defRPr/>
            </a:pPr>
            <a:r>
              <a:rPr lang="en-US" sz="5400" b="1" dirty="0">
                <a:solidFill>
                  <a:prstClr val="white"/>
                </a:solidFill>
                <a:latin typeface="Calibri" panose="020F0502020204030204"/>
                <a:cs typeface="Helvetica Neue"/>
              </a:rPr>
              <a:t>+</a:t>
            </a:r>
            <a:endParaRPr lang="ru-RU" sz="5400" b="1" dirty="0">
              <a:solidFill>
                <a:prstClr val="white"/>
              </a:solidFill>
              <a:latin typeface="Calibri" panose="020F0502020204030204"/>
              <a:cs typeface="Helvetica Neue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97632" y="1919470"/>
            <a:ext cx="831817" cy="926493"/>
          </a:xfrm>
          <a:prstGeom prst="rect">
            <a:avLst/>
          </a:prstGeom>
          <a:noFill/>
        </p:spPr>
        <p:txBody>
          <a:bodyPr wrap="square" lIns="91392" tIns="45695" rIns="91392" bIns="45695" rtlCol="0">
            <a:spAutoFit/>
          </a:bodyPr>
          <a:lstStyle/>
          <a:p>
            <a:pPr algn="ctr" defTabSz="685800">
              <a:defRPr/>
            </a:pPr>
            <a:r>
              <a:rPr lang="en-US" sz="5400" b="1" dirty="0">
                <a:solidFill>
                  <a:prstClr val="white"/>
                </a:solidFill>
                <a:latin typeface="Calibri" panose="020F0502020204030204"/>
                <a:cs typeface="Helvetica Neue"/>
              </a:rPr>
              <a:t>=</a:t>
            </a:r>
            <a:endParaRPr lang="ru-RU" sz="5400" b="1" dirty="0">
              <a:solidFill>
                <a:prstClr val="white"/>
              </a:solidFill>
              <a:latin typeface="Calibri" panose="020F0502020204030204"/>
              <a:cs typeface="Helvetica Neue"/>
            </a:endParaRPr>
          </a:p>
        </p:txBody>
      </p:sp>
      <p:pic>
        <p:nvPicPr>
          <p:cNvPr id="2" name="图片 1" descr="电动钢轨钻孔机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0165" y="1617980"/>
            <a:ext cx="1801495" cy="1801495"/>
          </a:xfrm>
          <a:prstGeom prst="ellipse">
            <a:avLst/>
          </a:prstGeom>
        </p:spPr>
      </p:pic>
      <p:pic>
        <p:nvPicPr>
          <p:cNvPr id="3" name="图片 2" descr="电动锯轨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930" y="1617980"/>
            <a:ext cx="1801495" cy="1801495"/>
          </a:xfrm>
          <a:prstGeom prst="ellipse">
            <a:avLst/>
          </a:prstGeom>
        </p:spPr>
      </p:pic>
      <p:pic>
        <p:nvPicPr>
          <p:cNvPr id="4" name="图片 3" descr="电动钢轨钻孔机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290" y="1617980"/>
            <a:ext cx="1801495" cy="1801495"/>
          </a:xfrm>
          <a:prstGeom prst="ellipse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705" y="128270"/>
            <a:ext cx="6153150" cy="1238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9" grpId="0" bldLvl="0" animBg="1"/>
      <p:bldP spid="11" grpId="0" bldLvl="0" animBg="1"/>
      <p:bldP spid="12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704340" y="2265680"/>
            <a:ext cx="4291330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prstClr val="white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ZG-13型电动钢轨钻孔机小径钻孔工具，体积小，重量轻，结构简单合理，钻孔省时省力，是铁路电务部门不可缺少的钻孔工具。</a:t>
            </a:r>
            <a:endParaRPr lang="zh-CN" altLang="en-US" sz="1400" dirty="0">
              <a:solidFill>
                <a:prstClr val="white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 flipH="1">
            <a:off x="5523803" y="-899241"/>
            <a:ext cx="2901652" cy="2901652"/>
          </a:xfrm>
          <a:prstGeom prst="line">
            <a:avLst/>
          </a:prstGeom>
          <a:ln w="25400">
            <a:solidFill>
              <a:srgbClr val="F7BA3B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7668344" y="-236562"/>
            <a:ext cx="1080120" cy="1080120"/>
          </a:xfrm>
          <a:prstGeom prst="line">
            <a:avLst/>
          </a:prstGeom>
          <a:ln w="25400">
            <a:solidFill>
              <a:srgbClr val="ADD072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7596336" y="1131590"/>
            <a:ext cx="1979712" cy="1979712"/>
          </a:xfrm>
          <a:prstGeom prst="line">
            <a:avLst/>
          </a:prstGeom>
          <a:ln w="25400">
            <a:solidFill>
              <a:srgbClr val="DA634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>
            <a:off x="6948264" y="3795886"/>
            <a:ext cx="1656184" cy="1656184"/>
          </a:xfrm>
          <a:prstGeom prst="line">
            <a:avLst/>
          </a:prstGeom>
          <a:ln w="25400">
            <a:solidFill>
              <a:srgbClr val="2FB6A8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>
            <a:off x="5292080" y="4659982"/>
            <a:ext cx="767730" cy="767730"/>
          </a:xfrm>
          <a:prstGeom prst="line">
            <a:avLst/>
          </a:prstGeom>
          <a:ln w="25400">
            <a:solidFill>
              <a:srgbClr val="DA634F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6256186" y="2178635"/>
            <a:ext cx="1080120" cy="1080120"/>
          </a:xfrm>
          <a:prstGeom prst="line">
            <a:avLst/>
          </a:prstGeom>
          <a:ln w="25400">
            <a:solidFill>
              <a:srgbClr val="ADD072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243455" y="1351280"/>
            <a:ext cx="3360420" cy="3619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ZG-13型电动钢轨钻孔机产品介绍</a:t>
            </a:r>
            <a:endParaRPr lang="zh-CN" altLang="en-US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>
            <p:custDataLst>
              <p:tags r:id="rId1"/>
            </p:custDataLst>
          </p:nvPr>
        </p:nvGrpSpPr>
        <p:grpSpPr>
          <a:xfrm>
            <a:off x="5226911" y="1649393"/>
            <a:ext cx="2512464" cy="2512464"/>
            <a:chOff x="5136360" y="1299207"/>
            <a:chExt cx="3142800" cy="3142800"/>
          </a:xfrm>
        </p:grpSpPr>
        <p:sp>
          <p:nvSpPr>
            <p:cNvPr id="87" name="Oval 18"/>
            <p:cNvSpPr/>
            <p:nvPr>
              <p:custDataLst>
                <p:tags r:id="rId2"/>
              </p:custDataLst>
            </p:nvPr>
          </p:nvSpPr>
          <p:spPr>
            <a:xfrm>
              <a:off x="5136360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solidFill>
                <a:schemeClr val="bg1"/>
              </a:solidFill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96" tIns="45698" rIns="91396" bIns="45698" rtlCol="0" anchor="ctr"/>
            <a:lstStyle/>
            <a:p>
              <a:pPr algn="ctr" defTabSz="685800">
                <a:defRPr/>
              </a:pPr>
              <a:endParaRPr 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endParaRPr>
            </a:p>
          </p:txBody>
        </p:sp>
        <p:sp>
          <p:nvSpPr>
            <p:cNvPr id="90" name="TextBox 89"/>
            <p:cNvSpPr txBox="1"/>
            <p:nvPr>
              <p:custDataLst>
                <p:tags r:id="rId3"/>
              </p:custDataLst>
            </p:nvPr>
          </p:nvSpPr>
          <p:spPr>
            <a:xfrm>
              <a:off x="5682421" y="2707136"/>
              <a:ext cx="1994515" cy="26927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685800">
                <a:defRPr/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d、整机重量：16kg</a:t>
              </a:r>
              <a:endPara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90"/>
          <p:cNvGrpSpPr/>
          <p:nvPr>
            <p:custDataLst>
              <p:tags r:id="rId4"/>
            </p:custDataLst>
          </p:nvPr>
        </p:nvGrpSpPr>
        <p:grpSpPr>
          <a:xfrm>
            <a:off x="1116684" y="1221730"/>
            <a:ext cx="2371907" cy="2371907"/>
            <a:chOff x="909267" y="1241284"/>
            <a:chExt cx="2506980" cy="2506980"/>
          </a:xfrm>
        </p:grpSpPr>
        <p:sp>
          <p:nvSpPr>
            <p:cNvPr id="92" name="Oval 16"/>
            <p:cNvSpPr/>
            <p:nvPr>
              <p:custDataLst>
                <p:tags r:id="rId5"/>
              </p:custDataLst>
            </p:nvPr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chemeClr val="accent1"/>
            </a:solidFill>
            <a:ln w="76200" cmpd="sng">
              <a:solidFill>
                <a:schemeClr val="bg1"/>
              </a:solidFill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96" tIns="45698" rIns="91396" bIns="45698" rtlCol="0" anchor="ctr"/>
            <a:lstStyle/>
            <a:p>
              <a:pPr algn="ctr" defTabSz="685800">
                <a:defRPr/>
              </a:pPr>
              <a:endParaRPr 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endParaRPr>
            </a:p>
          </p:txBody>
        </p:sp>
        <p:sp>
          <p:nvSpPr>
            <p:cNvPr id="95" name="TextBox 94"/>
            <p:cNvSpPr txBox="1"/>
            <p:nvPr>
              <p:custDataLst>
                <p:tags r:id="rId6"/>
              </p:custDataLst>
            </p:nvPr>
          </p:nvSpPr>
          <p:spPr>
            <a:xfrm>
              <a:off x="1371026" y="2306417"/>
              <a:ext cx="1594679" cy="279203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 defTabSz="685800">
                <a:defRPr/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a、钻孔直径：φ13</a:t>
              </a:r>
              <a:endPara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685800">
                <a:defRPr/>
              </a:pPr>
              <a:endPara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6" name="组合 95"/>
          <p:cNvGrpSpPr/>
          <p:nvPr>
            <p:custDataLst>
              <p:tags r:id="rId7"/>
            </p:custDataLst>
          </p:nvPr>
        </p:nvGrpSpPr>
        <p:grpSpPr>
          <a:xfrm>
            <a:off x="2996433" y="2605460"/>
            <a:ext cx="2033912" cy="2033912"/>
            <a:chOff x="2923938" y="2625442"/>
            <a:chExt cx="2034540" cy="2034540"/>
          </a:xfrm>
        </p:grpSpPr>
        <p:sp>
          <p:nvSpPr>
            <p:cNvPr id="97" name="Oval 14"/>
            <p:cNvSpPr/>
            <p:nvPr>
              <p:custDataLst>
                <p:tags r:id="rId8"/>
              </p:custDataLst>
            </p:nvPr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chemeClr val="accent2"/>
            </a:solidFill>
            <a:ln w="76200" cmpd="sng">
              <a:solidFill>
                <a:schemeClr val="bg1"/>
              </a:solidFill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96" tIns="45698" rIns="91396" bIns="45698" rtlCol="0" anchor="ctr"/>
            <a:lstStyle/>
            <a:p>
              <a:pPr algn="ctr" defTabSz="685800">
                <a:defRPr/>
              </a:pPr>
              <a:endParaRPr 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endParaRPr>
            </a:p>
          </p:txBody>
        </p:sp>
        <p:sp>
          <p:nvSpPr>
            <p:cNvPr id="100" name="TextBox 99"/>
            <p:cNvSpPr txBox="1"/>
            <p:nvPr>
              <p:custDataLst>
                <p:tags r:id="rId9"/>
              </p:custDataLst>
            </p:nvPr>
          </p:nvSpPr>
          <p:spPr>
            <a:xfrm>
              <a:off x="3040279" y="3499899"/>
              <a:ext cx="1816661" cy="2153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685800">
                <a:defRPr/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c、主轴转速：500rpm</a:t>
              </a:r>
              <a:endPara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1" name="组合 100"/>
          <p:cNvGrpSpPr/>
          <p:nvPr>
            <p:custDataLst>
              <p:tags r:id="rId10"/>
            </p:custDataLst>
          </p:nvPr>
        </p:nvGrpSpPr>
        <p:grpSpPr>
          <a:xfrm>
            <a:off x="3814554" y="1132035"/>
            <a:ext cx="1663832" cy="1663069"/>
            <a:chOff x="3742311" y="1151562"/>
            <a:chExt cx="1664345" cy="1663582"/>
          </a:xfrm>
        </p:grpSpPr>
        <p:sp>
          <p:nvSpPr>
            <p:cNvPr id="102" name="Oval 17"/>
            <p:cNvSpPr/>
            <p:nvPr>
              <p:custDataLst>
                <p:tags r:id="rId11"/>
              </p:custDataLst>
            </p:nvPr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solidFill>
                <a:schemeClr val="bg1"/>
              </a:solidFill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96" tIns="45698" rIns="91396" bIns="45698" rtlCol="0" anchor="ctr"/>
            <a:lstStyle/>
            <a:p>
              <a:pPr algn="ctr" defTabSz="685800">
                <a:defRPr/>
              </a:pPr>
              <a:endParaRPr 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endParaRPr>
            </a:p>
          </p:txBody>
        </p:sp>
        <p:sp>
          <p:nvSpPr>
            <p:cNvPr id="105" name="TextBox 104"/>
            <p:cNvSpPr txBox="1"/>
            <p:nvPr>
              <p:custDataLst>
                <p:tags r:id="rId12"/>
              </p:custDataLst>
            </p:nvPr>
          </p:nvSpPr>
          <p:spPr>
            <a:xfrm>
              <a:off x="3742311" y="1802638"/>
              <a:ext cx="1596247" cy="43066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685800">
                <a:defRPr/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b、电动机功率：0.42kw</a:t>
              </a:r>
              <a:endPara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226685" y="614045"/>
            <a:ext cx="3482975" cy="3289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800">
                <a:solidFill>
                  <a:schemeClr val="bg1"/>
                </a:solidFill>
              </a:rPr>
              <a:t>ZG-13型电动钢轨钻孔机技术参数</a:t>
            </a:r>
            <a:endParaRPr lang="zh-CN" altLang="en-US" sz="180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8115" y="82550"/>
            <a:ext cx="4656455" cy="8604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836849" y="1699801"/>
            <a:ext cx="490220" cy="273431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l">
              <a:defRPr/>
            </a:pPr>
            <a:r>
              <a:rPr lang="zh-CN" altLang="en-US" sz="2000">
                <a:solidFill>
                  <a:schemeClr val="bg1"/>
                </a:solidFill>
                <a:sym typeface="+mn-ea"/>
              </a:rPr>
              <a:t>ZG-13型电动钢轨钻孔机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27" name="直接连接符 26"/>
          <p:cNvCxnSpPr/>
          <p:nvPr/>
        </p:nvCxnSpPr>
        <p:spPr>
          <a:xfrm flipH="1">
            <a:off x="5523803" y="-899241"/>
            <a:ext cx="2901652" cy="2901652"/>
          </a:xfrm>
          <a:prstGeom prst="line">
            <a:avLst/>
          </a:prstGeom>
          <a:ln w="25400">
            <a:solidFill>
              <a:srgbClr val="F7BA3B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7668344" y="-236562"/>
            <a:ext cx="1080120" cy="1080120"/>
          </a:xfrm>
          <a:prstGeom prst="line">
            <a:avLst/>
          </a:prstGeom>
          <a:ln w="25400">
            <a:solidFill>
              <a:srgbClr val="ADD072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7596336" y="1131590"/>
            <a:ext cx="1979712" cy="1979712"/>
          </a:xfrm>
          <a:prstGeom prst="line">
            <a:avLst/>
          </a:prstGeom>
          <a:ln w="25400">
            <a:solidFill>
              <a:srgbClr val="DA634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>
            <a:off x="6948264" y="3795886"/>
            <a:ext cx="1656184" cy="1656184"/>
          </a:xfrm>
          <a:prstGeom prst="line">
            <a:avLst/>
          </a:prstGeom>
          <a:ln w="25400">
            <a:solidFill>
              <a:srgbClr val="2FB6A8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>
            <a:off x="5292080" y="4659982"/>
            <a:ext cx="767730" cy="767730"/>
          </a:xfrm>
          <a:prstGeom prst="line">
            <a:avLst/>
          </a:prstGeom>
          <a:ln w="25400">
            <a:solidFill>
              <a:srgbClr val="DA634F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6256186" y="2178635"/>
            <a:ext cx="1080120" cy="1080120"/>
          </a:xfrm>
          <a:prstGeom prst="line">
            <a:avLst/>
          </a:prstGeom>
          <a:ln w="25400">
            <a:solidFill>
              <a:srgbClr val="ADD072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电动钢轨钻孔机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04415" y="1826895"/>
            <a:ext cx="2722880" cy="22879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五边形 25"/>
          <p:cNvSpPr/>
          <p:nvPr>
            <p:custDataLst>
              <p:tags r:id="rId1"/>
            </p:custDataLst>
          </p:nvPr>
        </p:nvSpPr>
        <p:spPr bwMode="auto">
          <a:xfrm>
            <a:off x="2088704" y="1448196"/>
            <a:ext cx="1257647" cy="386369"/>
          </a:xfrm>
          <a:prstGeom prst="homePlate">
            <a:avLst/>
          </a:prstGeom>
          <a:solidFill>
            <a:schemeClr val="accent2"/>
          </a:solidFill>
          <a:ln w="38100" cap="flat" cmpd="sng">
            <a:solidFill>
              <a:srgbClr val="FFFFFF"/>
            </a:solidFill>
            <a:bevel/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lIns="62099" tIns="31048" rIns="62099" bIns="31048" anchor="ctr"/>
          <a:lstStyle/>
          <a:p>
            <a:pPr algn="ctr" defTabSz="685800">
              <a:defRPr/>
            </a:pPr>
            <a:endParaRPr lang="zh-CN" altLang="en-US" sz="1400" b="1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五边形 27"/>
          <p:cNvSpPr/>
          <p:nvPr>
            <p:custDataLst>
              <p:tags r:id="rId2"/>
            </p:custDataLst>
          </p:nvPr>
        </p:nvSpPr>
        <p:spPr bwMode="auto">
          <a:xfrm>
            <a:off x="2088702" y="2638055"/>
            <a:ext cx="1257648" cy="386369"/>
          </a:xfrm>
          <a:prstGeom prst="homePlate">
            <a:avLst/>
          </a:prstGeom>
          <a:solidFill>
            <a:schemeClr val="accent3"/>
          </a:solidFill>
          <a:ln w="38100" cap="flat" cmpd="sng">
            <a:solidFill>
              <a:srgbClr val="FFFFFF"/>
            </a:solidFill>
            <a:bevel/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lIns="62099" tIns="31048" rIns="62099" bIns="31048" anchor="ctr"/>
          <a:lstStyle/>
          <a:p>
            <a:pPr algn="ctr" defTabSz="685800">
              <a:defRPr/>
            </a:pPr>
            <a:endParaRPr lang="zh-CN" altLang="en-US" sz="1400" b="1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TextBox 2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230652" y="2714234"/>
            <a:ext cx="1050465" cy="251017"/>
          </a:xfrm>
          <a:prstGeom prst="rect">
            <a:avLst/>
          </a:prstGeom>
          <a:noFill/>
          <a:ln w="3175" cap="flat" cmpd="sng">
            <a:noFill/>
            <a:bevel/>
          </a:ln>
        </p:spPr>
        <p:txBody>
          <a:bodyPr lIns="62099" tIns="31048" rIns="62099" bIns="31048" anchor="ctr"/>
          <a:lstStyle>
            <a:defPPr>
              <a:defRPr lang="zh-CN"/>
            </a:defPPr>
            <a:lvl1pPr algn="ctr">
              <a:defRPr sz="2000" b="1">
                <a:solidFill>
                  <a:srgbClr val="F8F8F8"/>
                </a:solidFill>
                <a:ea typeface="微软雅黑" panose="020B0503020204020204" pitchFamily="34" charset="-122"/>
              </a:defRPr>
            </a:lvl1pPr>
          </a:lstStyle>
          <a:p>
            <a:pPr algn="l" defTabSz="685800">
              <a:defRPr/>
            </a:pPr>
            <a:endParaRPr lang="zh-CN" altLang="en-US" sz="1200" dirty="0">
              <a:latin typeface="Calibri" panose="020F0502020204030204"/>
            </a:endParaRPr>
          </a:p>
        </p:txBody>
      </p:sp>
      <p:sp>
        <p:nvSpPr>
          <p:cNvPr id="30" name="五边形 29"/>
          <p:cNvSpPr/>
          <p:nvPr>
            <p:custDataLst>
              <p:tags r:id="rId4"/>
            </p:custDataLst>
          </p:nvPr>
        </p:nvSpPr>
        <p:spPr bwMode="auto">
          <a:xfrm>
            <a:off x="2088702" y="3884602"/>
            <a:ext cx="1257648" cy="386369"/>
          </a:xfrm>
          <a:prstGeom prst="homePlate">
            <a:avLst/>
          </a:prstGeom>
          <a:solidFill>
            <a:schemeClr val="accent4"/>
          </a:solidFill>
          <a:ln w="38100" cap="flat" cmpd="sng">
            <a:solidFill>
              <a:srgbClr val="FFFFFF"/>
            </a:solidFill>
            <a:bevel/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lIns="62099" tIns="31048" rIns="62099" bIns="31048" anchor="ctr"/>
          <a:lstStyle/>
          <a:p>
            <a:pPr algn="ctr" defTabSz="685800">
              <a:defRPr/>
            </a:pPr>
            <a:endParaRPr lang="zh-CN" altLang="en-US" sz="1400" b="1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任意多边形 31"/>
          <p:cNvSpPr/>
          <p:nvPr/>
        </p:nvSpPr>
        <p:spPr bwMode="auto">
          <a:xfrm>
            <a:off x="1216840" y="1629503"/>
            <a:ext cx="855431" cy="1204377"/>
          </a:xfrm>
          <a:custGeom>
            <a:avLst/>
            <a:gdLst>
              <a:gd name="connsiteX0" fmla="*/ 0 w 1092530"/>
              <a:gd name="connsiteY0" fmla="*/ 1068780 h 1068780"/>
              <a:gd name="connsiteX1" fmla="*/ 1092530 w 1092530"/>
              <a:gd name="connsiteY1" fmla="*/ 0 h 106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530" h="1068780">
                <a:moveTo>
                  <a:pt x="0" y="1068780"/>
                </a:moveTo>
                <a:lnTo>
                  <a:pt x="1092530" y="0"/>
                </a:lnTo>
              </a:path>
            </a:pathLst>
          </a:custGeom>
          <a:ln>
            <a:solidFill>
              <a:schemeClr val="tx1">
                <a:lumMod val="65000"/>
                <a:lumOff val="35000"/>
              </a:schemeClr>
            </a:solidFill>
            <a:headEnd type="oval"/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62099" tIns="31048" rIns="62099" bIns="31048" anchor="ctr"/>
          <a:lstStyle/>
          <a:p>
            <a:pPr algn="ctr" defTabSz="685800" eaLnBrk="0" fontAlgn="ctr" hangingPunct="0">
              <a:buClr>
                <a:srgbClr val="FF0000"/>
              </a:buClr>
              <a:buSzPct val="70000"/>
              <a:defRPr/>
            </a:pPr>
            <a:endParaRPr lang="zh-CN" altLang="en-US" sz="11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任意多边形 32"/>
          <p:cNvSpPr/>
          <p:nvPr/>
        </p:nvSpPr>
        <p:spPr bwMode="auto">
          <a:xfrm flipV="1">
            <a:off x="1216842" y="2850827"/>
            <a:ext cx="855431" cy="1226959"/>
          </a:xfrm>
          <a:custGeom>
            <a:avLst/>
            <a:gdLst>
              <a:gd name="connsiteX0" fmla="*/ 0 w 1092530"/>
              <a:gd name="connsiteY0" fmla="*/ 1068780 h 1068780"/>
              <a:gd name="connsiteX1" fmla="*/ 1092530 w 1092530"/>
              <a:gd name="connsiteY1" fmla="*/ 0 h 106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530" h="1068780">
                <a:moveTo>
                  <a:pt x="0" y="1068780"/>
                </a:moveTo>
                <a:lnTo>
                  <a:pt x="1092530" y="0"/>
                </a:lnTo>
              </a:path>
            </a:pathLst>
          </a:custGeom>
          <a:ln>
            <a:solidFill>
              <a:schemeClr val="tx1">
                <a:lumMod val="65000"/>
                <a:lumOff val="35000"/>
              </a:schemeClr>
            </a:solidFill>
            <a:headEnd type="oval"/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62099" tIns="31048" rIns="62099" bIns="31048" anchor="ctr"/>
          <a:lstStyle/>
          <a:p>
            <a:pPr algn="ctr" defTabSz="685800" eaLnBrk="0" fontAlgn="ctr" hangingPunct="0">
              <a:buClr>
                <a:srgbClr val="FF0000"/>
              </a:buClr>
              <a:buSzPct val="70000"/>
              <a:defRPr/>
            </a:pPr>
            <a:endParaRPr lang="zh-CN" altLang="en-US" sz="11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 bwMode="auto">
          <a:xfrm>
            <a:off x="1216840" y="2850822"/>
            <a:ext cx="855431" cy="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/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椭圆 34"/>
          <p:cNvSpPr>
            <a:spLocks noChangeArrowheads="1"/>
          </p:cNvSpPr>
          <p:nvPr/>
        </p:nvSpPr>
        <p:spPr bwMode="auto">
          <a:xfrm>
            <a:off x="684769" y="2379867"/>
            <a:ext cx="942714" cy="941913"/>
          </a:xfrm>
          <a:prstGeom prst="ellipse">
            <a:avLst/>
          </a:prstGeom>
          <a:solidFill>
            <a:schemeClr val="accent1"/>
          </a:solidFill>
          <a:ln w="76200" cap="flat" cmpd="sng">
            <a:solidFill>
              <a:srgbClr val="FFFFFF"/>
            </a:solidFill>
            <a:bevel/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lIns="62099" tIns="31048" rIns="62099" bIns="31048" anchor="ctr"/>
          <a:lstStyle/>
          <a:p>
            <a:pPr algn="ctr" defTabSz="685800">
              <a:defRPr/>
            </a:pPr>
            <a:r>
              <a:rPr lang="zh-CN" sz="1400" b="1" dirty="0">
                <a:solidFill>
                  <a:srgbClr val="F8F8F8"/>
                </a:solidFill>
                <a:latin typeface="Calibri" panose="020F0502020204030204"/>
                <a:ea typeface="微软雅黑" panose="020B0503020204020204" pitchFamily="34" charset="-122"/>
              </a:rPr>
              <a:t>技术特点</a:t>
            </a:r>
            <a:endParaRPr lang="zh-CN" sz="1400" b="1" dirty="0">
              <a:solidFill>
                <a:srgbClr val="F8F8F8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36" name="右弧形箭头 35"/>
          <p:cNvSpPr/>
          <p:nvPr>
            <p:custDataLst>
              <p:tags r:id="rId5"/>
            </p:custDataLst>
          </p:nvPr>
        </p:nvSpPr>
        <p:spPr>
          <a:xfrm>
            <a:off x="6464707" y="1389987"/>
            <a:ext cx="673552" cy="1408546"/>
          </a:xfrm>
          <a:prstGeom prst="curvedLeftArrow">
            <a:avLst/>
          </a:prstGeom>
          <a:solidFill>
            <a:schemeClr val="accent1"/>
          </a:solidFill>
          <a:ln w="19050">
            <a:noFill/>
          </a:ln>
        </p:spPr>
        <p:txBody>
          <a:bodyPr vert="horz" wrap="square" lIns="55888" tIns="27944" rIns="55888" bIns="27944" numCol="1" anchor="t" anchorCtr="0" compatLnSpc="1"/>
          <a:lstStyle/>
          <a:p>
            <a:pPr defTabSz="685800">
              <a:defRPr/>
            </a:pPr>
            <a:endParaRPr lang="zh-CN" altLang="en-US" sz="1100" kern="0">
              <a:solidFill>
                <a:srgbClr val="DFE3E5">
                  <a:lumMod val="10000"/>
                </a:srgbClr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37" name="右弧形箭头 36"/>
          <p:cNvSpPr/>
          <p:nvPr>
            <p:custDataLst>
              <p:tags r:id="rId6"/>
            </p:custDataLst>
          </p:nvPr>
        </p:nvSpPr>
        <p:spPr>
          <a:xfrm>
            <a:off x="6471540" y="2801374"/>
            <a:ext cx="666718" cy="1556922"/>
          </a:xfrm>
          <a:prstGeom prst="curvedLeftArrow">
            <a:avLst/>
          </a:prstGeom>
          <a:solidFill>
            <a:schemeClr val="accent4"/>
          </a:solidFill>
          <a:ln w="19050">
            <a:noFill/>
          </a:ln>
        </p:spPr>
        <p:txBody>
          <a:bodyPr vert="horz" wrap="square" lIns="55888" tIns="27944" rIns="55888" bIns="27944" numCol="1" anchor="t" anchorCtr="0" compatLnSpc="1"/>
          <a:lstStyle/>
          <a:p>
            <a:pPr defTabSz="685800">
              <a:defRPr/>
            </a:pPr>
            <a:endParaRPr lang="zh-CN" altLang="en-US" sz="1100" kern="0">
              <a:solidFill>
                <a:srgbClr val="DFE3E5">
                  <a:lumMod val="10000"/>
                </a:srgbClr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38" name="右弧形箭头 37"/>
          <p:cNvSpPr/>
          <p:nvPr>
            <p:custDataLst>
              <p:tags r:id="rId7"/>
            </p:custDataLst>
          </p:nvPr>
        </p:nvSpPr>
        <p:spPr>
          <a:xfrm rot="10800000" flipH="1">
            <a:off x="6272401" y="1697137"/>
            <a:ext cx="770192" cy="2285215"/>
          </a:xfrm>
          <a:prstGeom prst="curvedLeftArrow">
            <a:avLst/>
          </a:prstGeom>
          <a:solidFill>
            <a:schemeClr val="accent3"/>
          </a:solidFill>
          <a:ln w="19050">
            <a:noFill/>
          </a:ln>
        </p:spPr>
        <p:txBody>
          <a:bodyPr vert="horz" wrap="square" lIns="55888" tIns="27944" rIns="55888" bIns="27944" numCol="1" anchor="t" anchorCtr="0" compatLnSpc="1"/>
          <a:lstStyle/>
          <a:p>
            <a:pPr defTabSz="685800">
              <a:defRPr/>
            </a:pPr>
            <a:endParaRPr lang="zh-CN" altLang="en-US" sz="1100" kern="0">
              <a:solidFill>
                <a:srgbClr val="DFE3E5">
                  <a:lumMod val="10000"/>
                </a:srgbClr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42" name="圆角矩形 41"/>
          <p:cNvSpPr/>
          <p:nvPr>
            <p:custDataLst>
              <p:tags r:id="rId8"/>
            </p:custDataLst>
          </p:nvPr>
        </p:nvSpPr>
        <p:spPr bwMode="auto">
          <a:xfrm>
            <a:off x="3132285" y="2413092"/>
            <a:ext cx="3048211" cy="875468"/>
          </a:xfrm>
          <a:prstGeom prst="roundRect">
            <a:avLst>
              <a:gd name="adj" fmla="val 9992"/>
            </a:avLst>
          </a:prstGeom>
          <a:solidFill>
            <a:schemeClr val="bg1">
              <a:lumMod val="95000"/>
            </a:schemeClr>
          </a:solidFill>
          <a:ln w="3175" cap="flat" cmpd="sng">
            <a:solidFill>
              <a:schemeClr val="bg1">
                <a:lumMod val="50000"/>
              </a:schemeClr>
            </a:solidFill>
            <a:bevel/>
          </a:ln>
        </p:spPr>
        <p:txBody>
          <a:bodyPr lIns="62099" tIns="31048" rIns="62099" bIns="31048" anchor="ctr"/>
          <a:lstStyle/>
          <a:p>
            <a:pPr marL="685800" lvl="2" defTabSz="685800">
              <a:defRPr/>
            </a:pPr>
            <a:endParaRPr lang="zh-CN" altLang="en-US" sz="1000" dirty="0">
              <a:solidFill>
                <a:srgbClr val="2683C6">
                  <a:lumMod val="75000"/>
                </a:srgbClr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43" name="圆角矩形 42"/>
          <p:cNvSpPr/>
          <p:nvPr>
            <p:custDataLst>
              <p:tags r:id="rId9"/>
            </p:custDataLst>
          </p:nvPr>
        </p:nvSpPr>
        <p:spPr bwMode="auto">
          <a:xfrm>
            <a:off x="3132285" y="3639898"/>
            <a:ext cx="3048211" cy="875468"/>
          </a:xfrm>
          <a:prstGeom prst="roundRect">
            <a:avLst>
              <a:gd name="adj" fmla="val 9992"/>
            </a:avLst>
          </a:prstGeom>
          <a:solidFill>
            <a:schemeClr val="bg1">
              <a:lumMod val="95000"/>
            </a:schemeClr>
          </a:solidFill>
          <a:ln w="3175" cap="flat" cmpd="sng">
            <a:solidFill>
              <a:schemeClr val="bg1">
                <a:lumMod val="50000"/>
              </a:schemeClr>
            </a:solidFill>
            <a:bevel/>
          </a:ln>
        </p:spPr>
        <p:txBody>
          <a:bodyPr lIns="62099" tIns="31048" rIns="62099" bIns="31048" anchor="ctr"/>
          <a:lstStyle/>
          <a:p>
            <a:pPr marL="685800" lvl="2" defTabSz="685800">
              <a:defRPr/>
            </a:pPr>
            <a:endParaRPr lang="zh-CN" altLang="en-US" sz="1000" dirty="0">
              <a:solidFill>
                <a:srgbClr val="2683C6">
                  <a:lumMod val="75000"/>
                </a:srgb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10"/>
            </p:custDataLst>
          </p:nvPr>
        </p:nvSpPr>
        <p:spPr bwMode="auto">
          <a:xfrm>
            <a:off x="3132285" y="1198338"/>
            <a:ext cx="3048211" cy="875468"/>
          </a:xfrm>
          <a:prstGeom prst="roundRect">
            <a:avLst>
              <a:gd name="adj" fmla="val 9992"/>
            </a:avLst>
          </a:prstGeom>
          <a:solidFill>
            <a:schemeClr val="bg1">
              <a:lumMod val="95000"/>
            </a:schemeClr>
          </a:solidFill>
          <a:ln w="3175" cap="flat" cmpd="sng">
            <a:solidFill>
              <a:schemeClr val="bg1">
                <a:lumMod val="50000"/>
              </a:schemeClr>
            </a:solidFill>
            <a:bevel/>
          </a:ln>
        </p:spPr>
        <p:txBody>
          <a:bodyPr lIns="62099" tIns="31048" rIns="62099" bIns="31048" anchor="ctr"/>
          <a:lstStyle/>
          <a:p>
            <a:pPr marL="685800" lvl="2" defTabSz="685800">
              <a:defRPr/>
            </a:pPr>
            <a:endParaRPr lang="zh-CN" altLang="en-US" sz="1000" dirty="0">
              <a:solidFill>
                <a:srgbClr val="2683C6">
                  <a:lumMod val="75000"/>
                </a:srgb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" name="TextBox 3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280410" y="3859530"/>
            <a:ext cx="2763520" cy="471170"/>
          </a:xfrm>
          <a:prstGeom prst="rect">
            <a:avLst/>
          </a:prstGeom>
          <a:noFill/>
          <a:ln w="3175" cap="flat" cmpd="sng">
            <a:noFill/>
            <a:bevel/>
          </a:ln>
        </p:spPr>
        <p:txBody>
          <a:bodyPr lIns="62099" tIns="31048" rIns="62099" bIns="31048" anchor="ctr"/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ea typeface="微软雅黑" panose="020B0503020204020204" pitchFamily="34" charset="-122"/>
              </a:defRPr>
            </a:lvl1pPr>
          </a:lstStyle>
          <a:p>
            <a:pPr algn="l" defTabSz="68580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</a:rPr>
              <a:t>本机采用主轴内冷却结构，配有高压冷却壶</a:t>
            </a:r>
            <a:endParaRPr lang="zh-CN" altLang="en-US" sz="14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</a:endParaRPr>
          </a:p>
        </p:txBody>
      </p:sp>
      <p:sp>
        <p:nvSpPr>
          <p:cNvPr id="46" name="TextBox 32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281045" y="2615565"/>
            <a:ext cx="2832735" cy="471170"/>
          </a:xfrm>
          <a:prstGeom prst="rect">
            <a:avLst/>
          </a:prstGeom>
          <a:noFill/>
          <a:ln w="3175" cap="flat" cmpd="sng">
            <a:noFill/>
            <a:bevel/>
          </a:ln>
        </p:spPr>
        <p:txBody>
          <a:bodyPr lIns="62099" tIns="31048" rIns="62099" bIns="31048" anchor="ctr"/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ea typeface="微软雅黑" panose="020B0503020204020204" pitchFamily="34" charset="-122"/>
              </a:defRPr>
            </a:lvl1pPr>
          </a:lstStyle>
          <a:p>
            <a:pPr algn="l" defTabSz="685800">
              <a:lnSpc>
                <a:spcPct val="100000"/>
              </a:lnSpc>
              <a:defRPr/>
            </a:pPr>
            <a:r>
              <a:rPr lang="zh-CN" altLang="en-US" sz="14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</a:rPr>
              <a:t>高速合金钢空心钻头，钻孔时间短，精度高，使用寿命长</a:t>
            </a:r>
            <a:endParaRPr lang="zh-CN" altLang="en-US" sz="14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</a:endParaRPr>
          </a:p>
        </p:txBody>
      </p:sp>
      <p:sp>
        <p:nvSpPr>
          <p:cNvPr id="2" name="TextBox 32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3131820" y="1346200"/>
            <a:ext cx="2981325" cy="471170"/>
          </a:xfrm>
          <a:prstGeom prst="rect">
            <a:avLst/>
          </a:prstGeom>
          <a:noFill/>
          <a:ln w="3175" cap="flat" cmpd="sng">
            <a:noFill/>
            <a:bevel/>
          </a:ln>
        </p:spPr>
        <p:txBody>
          <a:bodyPr lIns="62099" tIns="31048" rIns="62099" bIns="31048" anchor="ctr"/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ea typeface="微软雅黑" panose="020B0503020204020204" pitchFamily="34" charset="-122"/>
              </a:defRPr>
            </a:lvl1pPr>
          </a:lstStyle>
          <a:p>
            <a:pPr algn="l" defTabSz="68580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ZG-13型电动钢轨钻孔机小径钻孔工具，体积小，重量轻，结构简单合理</a:t>
            </a:r>
            <a:endParaRPr lang="zh-CN" altLang="en-US" sz="14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9380" y="45720"/>
            <a:ext cx="3703955" cy="669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9" grpId="0"/>
      <p:bldP spid="30" grpId="0" animBg="1"/>
      <p:bldP spid="32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42" grpId="0" animBg="1"/>
      <p:bldP spid="43" grpId="0" animBg="1"/>
      <p:bldP spid="44" grpId="0" animBg="1"/>
      <p:bldP spid="45" grpId="0"/>
      <p:bldP spid="46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空心弧 30"/>
          <p:cNvSpPr>
            <a:spLocks noChangeAspect="1"/>
          </p:cNvSpPr>
          <p:nvPr>
            <p:custDataLst>
              <p:tags r:id="rId1"/>
            </p:custDataLst>
          </p:nvPr>
        </p:nvSpPr>
        <p:spPr>
          <a:xfrm rot="5400000">
            <a:off x="4893653" y="1428541"/>
            <a:ext cx="2865127" cy="2865128"/>
          </a:xfrm>
          <a:prstGeom prst="blockArc">
            <a:avLst>
              <a:gd name="adj1" fmla="val 10800000"/>
              <a:gd name="adj2" fmla="val 21552897"/>
              <a:gd name="adj3" fmla="val 18390"/>
            </a:avLst>
          </a:prstGeom>
          <a:gradFill>
            <a:gsLst>
              <a:gs pos="0">
                <a:srgbClr val="00B0F0"/>
              </a:gs>
              <a:gs pos="100000">
                <a:srgbClr val="0070C0"/>
              </a:gs>
            </a:gsLst>
            <a:lin ang="5400000" scaled="0"/>
          </a:gradFill>
          <a:ln>
            <a:noFill/>
          </a:ln>
          <a:effectLst>
            <a:outerShdw blurRad="215900" dist="762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zh-CN" altLang="en-US" sz="1015" dirty="0">
              <a:solidFill>
                <a:prstClr val="black"/>
              </a:solidFill>
              <a:latin typeface="Arial" panose="020B0604020202020204" pitchFamily="34" charset="0"/>
              <a:ea typeface="时尚中黑简体" panose="01010104010101010101" pitchFamily="2" charset="-122"/>
              <a:sym typeface="Arial" panose="020B0604020202020204" pitchFamily="34" charset="0"/>
            </a:endParaRPr>
          </a:p>
        </p:txBody>
      </p:sp>
      <p:sp>
        <p:nvSpPr>
          <p:cNvPr id="32" name="空心弧 3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rot="5400000">
            <a:off x="5167007" y="1660413"/>
            <a:ext cx="2341930" cy="2341931"/>
          </a:xfrm>
          <a:prstGeom prst="blockArc">
            <a:avLst>
              <a:gd name="adj1" fmla="val 10781050"/>
              <a:gd name="adj2" fmla="val 21534958"/>
              <a:gd name="adj3" fmla="val 1589"/>
            </a:avLst>
          </a:prstGeom>
          <a:solidFill>
            <a:schemeClr val="bg1">
              <a:alpha val="39000"/>
            </a:schemeClr>
          </a:solidFill>
          <a:ln>
            <a:noFill/>
          </a:ln>
          <a:effectLst>
            <a:outerShdw blurRad="279400" dir="4800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zh-CN" altLang="en-US" sz="1015" dirty="0">
              <a:solidFill>
                <a:prstClr val="black"/>
              </a:solidFill>
              <a:latin typeface="Arial" panose="020B0604020202020204" pitchFamily="34" charset="0"/>
              <a:ea typeface="时尚中黑简体" panose="0101010401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" name="空心弧 32"/>
          <p:cNvSpPr>
            <a:spLocks noChangeAspect="1"/>
          </p:cNvSpPr>
          <p:nvPr>
            <p:custDataLst>
              <p:tags r:id="rId3"/>
            </p:custDataLst>
          </p:nvPr>
        </p:nvSpPr>
        <p:spPr>
          <a:xfrm rot="5400000">
            <a:off x="4893653" y="1428541"/>
            <a:ext cx="2865127" cy="2865128"/>
          </a:xfrm>
          <a:prstGeom prst="blockArc">
            <a:avLst>
              <a:gd name="adj1" fmla="val 15312021"/>
              <a:gd name="adj2" fmla="val 16870308"/>
              <a:gd name="adj3" fmla="val 17635"/>
            </a:avLst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zh-CN" altLang="en-US" sz="1015" dirty="0">
              <a:solidFill>
                <a:prstClr val="black"/>
              </a:solidFill>
              <a:latin typeface="Arial" panose="020B0604020202020204" pitchFamily="34" charset="0"/>
              <a:ea typeface="时尚中黑简体" panose="01010104010101010101" pitchFamily="2" charset="-122"/>
              <a:sym typeface="Arial" panose="020B0604020202020204" pitchFamily="34" charset="0"/>
            </a:endParaRPr>
          </a:p>
        </p:txBody>
      </p:sp>
      <p:sp>
        <p:nvSpPr>
          <p:cNvPr id="34" name="空心弧 3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>
            <a:off x="2625407" y="1398813"/>
            <a:ext cx="2865127" cy="2865128"/>
          </a:xfrm>
          <a:prstGeom prst="blockArc">
            <a:avLst>
              <a:gd name="adj1" fmla="val 10800000"/>
              <a:gd name="adj2" fmla="val 21552897"/>
              <a:gd name="adj3" fmla="val 18390"/>
            </a:avLst>
          </a:prstGeom>
          <a:gradFill flip="none" rotWithShape="1">
            <a:gsLst>
              <a:gs pos="0">
                <a:srgbClr val="00B0F0"/>
              </a:gs>
              <a:gs pos="100000">
                <a:srgbClr val="0070C0"/>
              </a:gs>
            </a:gsLst>
            <a:lin ang="5400000" scaled="0"/>
            <a:tileRect/>
          </a:gradFill>
          <a:ln>
            <a:noFill/>
          </a:ln>
          <a:effectLst>
            <a:outerShdw blurRad="215900" dist="762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zh-CN" altLang="en-US" sz="1015" dirty="0">
              <a:solidFill>
                <a:prstClr val="black"/>
              </a:solidFill>
              <a:latin typeface="Arial" panose="020B0604020202020204" pitchFamily="34" charset="0"/>
              <a:ea typeface="时尚中黑简体" panose="01010104010101010101" pitchFamily="2" charset="-122"/>
              <a:sym typeface="Arial" panose="020B0604020202020204" pitchFamily="34" charset="0"/>
            </a:endParaRPr>
          </a:p>
        </p:txBody>
      </p:sp>
      <p:sp>
        <p:nvSpPr>
          <p:cNvPr id="35" name="空心弧 34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rot="5400000">
            <a:off x="2887006" y="1660413"/>
            <a:ext cx="2341930" cy="2341931"/>
          </a:xfrm>
          <a:prstGeom prst="blockArc">
            <a:avLst>
              <a:gd name="adj1" fmla="val 10781050"/>
              <a:gd name="adj2" fmla="val 21534958"/>
              <a:gd name="adj3" fmla="val 1589"/>
            </a:avLst>
          </a:prstGeom>
          <a:solidFill>
            <a:schemeClr val="bg1">
              <a:alpha val="39000"/>
            </a:schemeClr>
          </a:solidFill>
          <a:ln>
            <a:noFill/>
          </a:ln>
          <a:effectLst>
            <a:outerShdw blurRad="279400" dir="4800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zh-CN" altLang="en-US" sz="1015" dirty="0">
              <a:solidFill>
                <a:prstClr val="black"/>
              </a:solidFill>
              <a:latin typeface="Arial" panose="020B0604020202020204" pitchFamily="34" charset="0"/>
              <a:ea typeface="时尚中黑简体" panose="01010104010101010101" pitchFamily="2" charset="-122"/>
              <a:sym typeface="Arial" panose="020B0604020202020204" pitchFamily="34" charset="0"/>
            </a:endParaRPr>
          </a:p>
        </p:txBody>
      </p:sp>
      <p:sp>
        <p:nvSpPr>
          <p:cNvPr id="36" name="空心弧 35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rot="5400000">
            <a:off x="2614377" y="1428541"/>
            <a:ext cx="2865127" cy="2865128"/>
          </a:xfrm>
          <a:prstGeom prst="blockArc">
            <a:avLst>
              <a:gd name="adj1" fmla="val 15312021"/>
              <a:gd name="adj2" fmla="val 16870308"/>
              <a:gd name="adj3" fmla="val 17635"/>
            </a:avLst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zh-CN" altLang="en-US" sz="1015" dirty="0">
              <a:solidFill>
                <a:prstClr val="black"/>
              </a:solidFill>
              <a:latin typeface="Arial" panose="020B0604020202020204" pitchFamily="34" charset="0"/>
              <a:ea typeface="时尚中黑简体" panose="0101010401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screen"/>
          <a:stretch>
            <a:fillRect/>
          </a:stretch>
        </p:blipFill>
        <p:spPr>
          <a:xfrm rot="16200000">
            <a:off x="681226" y="3274713"/>
            <a:ext cx="1427483" cy="1420108"/>
          </a:xfrm>
          <a:prstGeom prst="rect">
            <a:avLst/>
          </a:prstGeom>
        </p:spPr>
      </p:pic>
      <p:grpSp>
        <p:nvGrpSpPr>
          <p:cNvPr id="38" name="组合 37"/>
          <p:cNvGrpSpPr/>
          <p:nvPr>
            <p:custDataLst>
              <p:tags r:id="rId9"/>
            </p:custDataLst>
          </p:nvPr>
        </p:nvGrpSpPr>
        <p:grpSpPr>
          <a:xfrm>
            <a:off x="314618" y="1398813"/>
            <a:ext cx="2865128" cy="2865127"/>
            <a:chOff x="620934" y="1850086"/>
            <a:chExt cx="3821350" cy="3821349"/>
          </a:xfrm>
        </p:grpSpPr>
        <p:sp>
          <p:nvSpPr>
            <p:cNvPr id="68" name="空心弧 67"/>
            <p:cNvSpPr>
              <a:spLocks noChangeAspect="1"/>
            </p:cNvSpPr>
            <p:nvPr>
              <p:custDataLst>
                <p:tags r:id="rId10"/>
              </p:custDataLst>
            </p:nvPr>
          </p:nvSpPr>
          <p:spPr>
            <a:xfrm rot="5400000">
              <a:off x="620934" y="1850086"/>
              <a:ext cx="3821349" cy="3821350"/>
            </a:xfrm>
            <a:prstGeom prst="blockArc">
              <a:avLst>
                <a:gd name="adj1" fmla="val 10800000"/>
                <a:gd name="adj2" fmla="val 21552897"/>
                <a:gd name="adj3" fmla="val 18390"/>
              </a:avLst>
            </a:prstGeom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215900" dist="762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zh-CN" altLang="en-US" sz="1015" dirty="0">
                <a:solidFill>
                  <a:prstClr val="black"/>
                </a:solidFill>
                <a:latin typeface="Arial" panose="020B0604020202020204" pitchFamily="34" charset="0"/>
                <a:ea typeface="时尚中黑简体" panose="0101010401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9" name="空心弧 68"/>
            <p:cNvSpPr>
              <a:spLocks noChangeAspect="1"/>
            </p:cNvSpPr>
            <p:nvPr>
              <p:custDataLst>
                <p:tags r:id="rId11"/>
              </p:custDataLst>
            </p:nvPr>
          </p:nvSpPr>
          <p:spPr>
            <a:xfrm rot="5400000">
              <a:off x="969840" y="2198993"/>
              <a:ext cx="3123537" cy="3123539"/>
            </a:xfrm>
            <a:prstGeom prst="blockArc">
              <a:avLst>
                <a:gd name="adj1" fmla="val 10781050"/>
                <a:gd name="adj2" fmla="val 21534958"/>
                <a:gd name="adj3" fmla="val 1589"/>
              </a:avLst>
            </a:prstGeom>
            <a:solidFill>
              <a:schemeClr val="bg1">
                <a:alpha val="39000"/>
              </a:schemeClr>
            </a:solidFill>
            <a:ln>
              <a:noFill/>
            </a:ln>
            <a:effectLst>
              <a:outerShdw blurRad="279400" dir="4800000" algn="tl" rotWithShape="0">
                <a:schemeClr val="tx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zh-CN" altLang="en-US" sz="1015" dirty="0">
                <a:solidFill>
                  <a:prstClr val="black"/>
                </a:solidFill>
                <a:latin typeface="Arial" panose="020B0604020202020204" pitchFamily="34" charset="0"/>
                <a:ea typeface="时尚中黑简体" panose="01010104010101010101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0" name="文本框 15"/>
          <p:cNvSpPr txBox="1"/>
          <p:nvPr>
            <p:custDataLst>
              <p:tags r:id="rId12"/>
            </p:custDataLst>
          </p:nvPr>
        </p:nvSpPr>
        <p:spPr>
          <a:xfrm>
            <a:off x="4947689" y="2582644"/>
            <a:ext cx="610876" cy="5076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defTabSz="685800">
              <a:defRPr/>
            </a:pPr>
            <a:r>
              <a:rPr lang="en-US" altLang="zh-CN" sz="27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7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21"/>
          <p:cNvSpPr txBox="1"/>
          <p:nvPr>
            <p:custDataLst>
              <p:tags r:id="rId13"/>
            </p:custDataLst>
          </p:nvPr>
        </p:nvSpPr>
        <p:spPr>
          <a:xfrm>
            <a:off x="7220417" y="2582644"/>
            <a:ext cx="610876" cy="5076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defTabSz="685800">
              <a:defRPr/>
            </a:pPr>
            <a:r>
              <a:rPr lang="en-US" altLang="zh-CN" sz="27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7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2" name="图片 7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8" cstate="screen"/>
          <a:stretch>
            <a:fillRect/>
          </a:stretch>
        </p:blipFill>
        <p:spPr>
          <a:xfrm rot="16200000">
            <a:off x="659271" y="967932"/>
            <a:ext cx="1427483" cy="1420108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8" cstate="screen"/>
          <a:stretch>
            <a:fillRect/>
          </a:stretch>
        </p:blipFill>
        <p:spPr>
          <a:xfrm rot="16200000">
            <a:off x="5254192" y="950354"/>
            <a:ext cx="1427483" cy="1420108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8" cstate="screen"/>
          <a:stretch>
            <a:fillRect/>
          </a:stretch>
        </p:blipFill>
        <p:spPr>
          <a:xfrm rot="16200000">
            <a:off x="2970415" y="963269"/>
            <a:ext cx="1427483" cy="1420108"/>
          </a:xfrm>
          <a:prstGeom prst="rect">
            <a:avLst/>
          </a:prstGeom>
        </p:spPr>
      </p:pic>
      <p:sp>
        <p:nvSpPr>
          <p:cNvPr id="89" name="空心弧 88"/>
          <p:cNvSpPr>
            <a:spLocks noChangeAspect="1"/>
          </p:cNvSpPr>
          <p:nvPr>
            <p:custDataLst>
              <p:tags r:id="rId17"/>
            </p:custDataLst>
          </p:nvPr>
        </p:nvSpPr>
        <p:spPr>
          <a:xfrm rot="5400000">
            <a:off x="306238" y="1406647"/>
            <a:ext cx="2865127" cy="2865128"/>
          </a:xfrm>
          <a:prstGeom prst="blockArc">
            <a:avLst>
              <a:gd name="adj1" fmla="val 15312021"/>
              <a:gd name="adj2" fmla="val 16870308"/>
              <a:gd name="adj3" fmla="val 17635"/>
            </a:avLst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zh-CN" altLang="en-US" sz="1015" dirty="0">
              <a:solidFill>
                <a:srgbClr val="0070C0"/>
              </a:solidFill>
              <a:latin typeface="Arial" panose="020B0604020202020204" pitchFamily="34" charset="0"/>
              <a:ea typeface="时尚中黑简体" panose="01010104010101010101" pitchFamily="2" charset="-122"/>
              <a:sym typeface="Arial" panose="020B0604020202020204" pitchFamily="34" charset="0"/>
            </a:endParaRPr>
          </a:p>
        </p:txBody>
      </p:sp>
      <p:sp>
        <p:nvSpPr>
          <p:cNvPr id="90" name="文本框 9"/>
          <p:cNvSpPr txBox="1"/>
          <p:nvPr>
            <p:custDataLst>
              <p:tags r:id="rId18"/>
            </p:custDataLst>
          </p:nvPr>
        </p:nvSpPr>
        <p:spPr>
          <a:xfrm>
            <a:off x="2614151" y="2582644"/>
            <a:ext cx="610876" cy="5076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5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pPr defTabSz="685800">
              <a:defRPr/>
            </a:pPr>
            <a:r>
              <a:rPr lang="en-US" altLang="zh-CN" sz="27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7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94310" y="190500"/>
            <a:ext cx="4224655" cy="700405"/>
          </a:xfrm>
          <a:prstGeom prst="rect">
            <a:avLst/>
          </a:prstGeom>
        </p:spPr>
      </p:pic>
      <p:pic>
        <p:nvPicPr>
          <p:cNvPr id="3" name="图片 2" descr="电动锯轨机1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18845" y="1978025"/>
            <a:ext cx="1706245" cy="1706245"/>
          </a:xfrm>
          <a:prstGeom prst="ellipse">
            <a:avLst/>
          </a:prstGeom>
        </p:spPr>
      </p:pic>
      <p:pic>
        <p:nvPicPr>
          <p:cNvPr id="4" name="图片 3" descr="电动钢轨钻孔机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235325" y="1978025"/>
            <a:ext cx="1706245" cy="1706245"/>
          </a:xfrm>
          <a:prstGeom prst="ellipse">
            <a:avLst/>
          </a:prstGeom>
        </p:spPr>
      </p:pic>
      <p:pic>
        <p:nvPicPr>
          <p:cNvPr id="5" name="图片 4" descr="电动钢轨钻孔机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502910" y="2008505"/>
            <a:ext cx="1706245" cy="170624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70" grpId="0"/>
      <p:bldP spid="71" grpId="0"/>
      <p:bldP spid="89" grpId="0" animBg="1"/>
      <p:bldP spid="9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>
            <p:custDataLst>
              <p:tags r:id="rId1"/>
            </p:custDataLst>
          </p:nvPr>
        </p:nvSpPr>
        <p:spPr>
          <a:xfrm>
            <a:off x="1859136" y="1469473"/>
            <a:ext cx="5201167" cy="991733"/>
          </a:xfrm>
          <a:custGeom>
            <a:avLst/>
            <a:gdLst>
              <a:gd name="connsiteX0" fmla="*/ 12232394 w 12583909"/>
              <a:gd name="connsiteY0" fmla="*/ 351517 h 2400301"/>
              <a:gd name="connsiteX1" fmla="*/ 12232394 w 12583909"/>
              <a:gd name="connsiteY1" fmla="*/ 2048785 h 2400301"/>
              <a:gd name="connsiteX2" fmla="*/ 10626274 w 12583909"/>
              <a:gd name="connsiteY2" fmla="*/ 2131172 h 2400301"/>
              <a:gd name="connsiteX3" fmla="*/ 10579657 w 12583909"/>
              <a:gd name="connsiteY3" fmla="*/ 2089037 h 2400301"/>
              <a:gd name="connsiteX4" fmla="*/ 10571832 w 12583909"/>
              <a:gd name="connsiteY4" fmla="*/ 2089037 h 2400301"/>
              <a:gd name="connsiteX5" fmla="*/ 10538493 w 12583909"/>
              <a:gd name="connsiteY5" fmla="*/ 2052152 h 2400301"/>
              <a:gd name="connsiteX6" fmla="*/ 8841225 w 12583909"/>
              <a:gd name="connsiteY6" fmla="*/ 2052152 h 2400301"/>
              <a:gd name="connsiteX7" fmla="*/ 8807885 w 12583909"/>
              <a:gd name="connsiteY7" fmla="*/ 2089036 h 2400301"/>
              <a:gd name="connsiteX8" fmla="*/ 8793324 w 12583909"/>
              <a:gd name="connsiteY8" fmla="*/ 2089037 h 2400301"/>
              <a:gd name="connsiteX9" fmla="*/ 8746708 w 12583909"/>
              <a:gd name="connsiteY9" fmla="*/ 2131172 h 2400301"/>
              <a:gd name="connsiteX10" fmla="*/ 7231737 w 12583909"/>
              <a:gd name="connsiteY10" fmla="*/ 2131172 h 2400301"/>
              <a:gd name="connsiteX11" fmla="*/ 7185121 w 12583909"/>
              <a:gd name="connsiteY11" fmla="*/ 2089037 h 2400301"/>
              <a:gd name="connsiteX12" fmla="*/ 7176648 w 12583909"/>
              <a:gd name="connsiteY12" fmla="*/ 2089037 h 2400301"/>
              <a:gd name="connsiteX13" fmla="*/ 7137221 w 12583909"/>
              <a:gd name="connsiteY13" fmla="*/ 2045416 h 2400301"/>
              <a:gd name="connsiteX14" fmla="*/ 5439952 w 12583909"/>
              <a:gd name="connsiteY14" fmla="*/ 2045416 h 2400301"/>
              <a:gd name="connsiteX15" fmla="*/ 5400527 w 12583909"/>
              <a:gd name="connsiteY15" fmla="*/ 2089035 h 2400301"/>
              <a:gd name="connsiteX16" fmla="*/ 5398788 w 12583909"/>
              <a:gd name="connsiteY16" fmla="*/ 2089035 h 2400301"/>
              <a:gd name="connsiteX17" fmla="*/ 5352171 w 12583909"/>
              <a:gd name="connsiteY17" fmla="*/ 2131171 h 2400301"/>
              <a:gd name="connsiteX18" fmla="*/ 3837201 w 12583909"/>
              <a:gd name="connsiteY18" fmla="*/ 2131171 h 2400301"/>
              <a:gd name="connsiteX19" fmla="*/ 3790584 w 12583909"/>
              <a:gd name="connsiteY19" fmla="*/ 2089036 h 2400301"/>
              <a:gd name="connsiteX20" fmla="*/ 3782759 w 12583909"/>
              <a:gd name="connsiteY20" fmla="*/ 2089036 h 2400301"/>
              <a:gd name="connsiteX21" fmla="*/ 3749420 w 12583909"/>
              <a:gd name="connsiteY21" fmla="*/ 2052152 h 2400301"/>
              <a:gd name="connsiteX22" fmla="*/ 2052151 w 12583909"/>
              <a:gd name="connsiteY22" fmla="*/ 2052152 h 2400301"/>
              <a:gd name="connsiteX23" fmla="*/ 2018814 w 12583909"/>
              <a:gd name="connsiteY23" fmla="*/ 2089035 h 2400301"/>
              <a:gd name="connsiteX24" fmla="*/ 2004252 w 12583909"/>
              <a:gd name="connsiteY24" fmla="*/ 2089035 h 2400301"/>
              <a:gd name="connsiteX25" fmla="*/ 1957634 w 12583909"/>
              <a:gd name="connsiteY25" fmla="*/ 2131171 h 2400301"/>
              <a:gd name="connsiteX26" fmla="*/ 351516 w 12583909"/>
              <a:gd name="connsiteY26" fmla="*/ 2048786 h 2400301"/>
              <a:gd name="connsiteX27" fmla="*/ 351516 w 12583909"/>
              <a:gd name="connsiteY27" fmla="*/ 351517 h 2400301"/>
              <a:gd name="connsiteX28" fmla="*/ 1957635 w 12583909"/>
              <a:gd name="connsiteY28" fmla="*/ 269131 h 2400301"/>
              <a:gd name="connsiteX29" fmla="*/ 2010995 w 12583909"/>
              <a:gd name="connsiteY29" fmla="*/ 317361 h 2400301"/>
              <a:gd name="connsiteX30" fmla="*/ 2018236 w 12583909"/>
              <a:gd name="connsiteY30" fmla="*/ 317361 h 2400301"/>
              <a:gd name="connsiteX31" fmla="*/ 2052152 w 12583909"/>
              <a:gd name="connsiteY31" fmla="*/ 354883 h 2400301"/>
              <a:gd name="connsiteX32" fmla="*/ 3749420 w 12583909"/>
              <a:gd name="connsiteY32" fmla="*/ 354883 h 2400301"/>
              <a:gd name="connsiteX33" fmla="*/ 3783336 w 12583909"/>
              <a:gd name="connsiteY33" fmla="*/ 317359 h 2400301"/>
              <a:gd name="connsiteX34" fmla="*/ 3783842 w 12583909"/>
              <a:gd name="connsiteY34" fmla="*/ 317359 h 2400301"/>
              <a:gd name="connsiteX35" fmla="*/ 3837202 w 12583909"/>
              <a:gd name="connsiteY35" fmla="*/ 269129 h 2400301"/>
              <a:gd name="connsiteX36" fmla="*/ 5352171 w 12583909"/>
              <a:gd name="connsiteY36" fmla="*/ 269130 h 2400301"/>
              <a:gd name="connsiteX37" fmla="*/ 5405530 w 12583909"/>
              <a:gd name="connsiteY37" fmla="*/ 317359 h 2400301"/>
              <a:gd name="connsiteX38" fmla="*/ 5413095 w 12583909"/>
              <a:gd name="connsiteY38" fmla="*/ 317360 h 2400301"/>
              <a:gd name="connsiteX39" fmla="*/ 5450056 w 12583909"/>
              <a:gd name="connsiteY39" fmla="*/ 358251 h 2400301"/>
              <a:gd name="connsiteX40" fmla="*/ 7147324 w 12583909"/>
              <a:gd name="connsiteY40" fmla="*/ 358251 h 2400301"/>
              <a:gd name="connsiteX41" fmla="*/ 7210650 w 12583909"/>
              <a:gd name="connsiteY41" fmla="*/ 288190 h 2400301"/>
              <a:gd name="connsiteX42" fmla="*/ 7231738 w 12583909"/>
              <a:gd name="connsiteY42" fmla="*/ 269129 h 2400301"/>
              <a:gd name="connsiteX43" fmla="*/ 8746706 w 12583909"/>
              <a:gd name="connsiteY43" fmla="*/ 269130 h 2400301"/>
              <a:gd name="connsiteX44" fmla="*/ 8800066 w 12583909"/>
              <a:gd name="connsiteY44" fmla="*/ 317360 h 2400301"/>
              <a:gd name="connsiteX45" fmla="*/ 8806660 w 12583909"/>
              <a:gd name="connsiteY45" fmla="*/ 317360 h 2400301"/>
              <a:gd name="connsiteX46" fmla="*/ 8834488 w 12583909"/>
              <a:gd name="connsiteY46" fmla="*/ 348148 h 2400301"/>
              <a:gd name="connsiteX47" fmla="*/ 10531757 w 12583909"/>
              <a:gd name="connsiteY47" fmla="*/ 348148 h 2400301"/>
              <a:gd name="connsiteX48" fmla="*/ 10559585 w 12583909"/>
              <a:gd name="connsiteY48" fmla="*/ 317359 h 2400301"/>
              <a:gd name="connsiteX49" fmla="*/ 10572914 w 12583909"/>
              <a:gd name="connsiteY49" fmla="*/ 317359 h 2400301"/>
              <a:gd name="connsiteX50" fmla="*/ 10626275 w 12583909"/>
              <a:gd name="connsiteY50" fmla="*/ 269130 h 2400301"/>
              <a:gd name="connsiteX51" fmla="*/ 12232394 w 12583909"/>
              <a:gd name="connsiteY51" fmla="*/ 351517 h 240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583909" h="2400301">
                <a:moveTo>
                  <a:pt x="12232394" y="351517"/>
                </a:moveTo>
                <a:cubicBezTo>
                  <a:pt x="12701082" y="820205"/>
                  <a:pt x="12701081" y="1580097"/>
                  <a:pt x="12232394" y="2048785"/>
                </a:cubicBezTo>
                <a:cubicBezTo>
                  <a:pt x="11792998" y="2488181"/>
                  <a:pt x="11097662" y="2515643"/>
                  <a:pt x="10626274" y="2131172"/>
                </a:cubicBezTo>
                <a:lnTo>
                  <a:pt x="10579657" y="2089037"/>
                </a:lnTo>
                <a:lnTo>
                  <a:pt x="10571832" y="2089037"/>
                </a:lnTo>
                <a:lnTo>
                  <a:pt x="10538493" y="2052152"/>
                </a:lnTo>
                <a:cubicBezTo>
                  <a:pt x="10069805" y="1583464"/>
                  <a:pt x="9309913" y="1583464"/>
                  <a:pt x="8841225" y="2052152"/>
                </a:cubicBezTo>
                <a:lnTo>
                  <a:pt x="8807885" y="2089036"/>
                </a:lnTo>
                <a:lnTo>
                  <a:pt x="8793324" y="2089037"/>
                </a:lnTo>
                <a:lnTo>
                  <a:pt x="8746708" y="2131172"/>
                </a:lnTo>
                <a:cubicBezTo>
                  <a:pt x="8306745" y="2490011"/>
                  <a:pt x="7671700" y="2490011"/>
                  <a:pt x="7231737" y="2131172"/>
                </a:cubicBezTo>
                <a:lnTo>
                  <a:pt x="7185121" y="2089037"/>
                </a:lnTo>
                <a:lnTo>
                  <a:pt x="7176648" y="2089037"/>
                </a:lnTo>
                <a:lnTo>
                  <a:pt x="7137221" y="2045416"/>
                </a:lnTo>
                <a:cubicBezTo>
                  <a:pt x="6668533" y="1576728"/>
                  <a:pt x="5908640" y="1576728"/>
                  <a:pt x="5439952" y="2045416"/>
                </a:cubicBezTo>
                <a:lnTo>
                  <a:pt x="5400527" y="2089035"/>
                </a:lnTo>
                <a:lnTo>
                  <a:pt x="5398788" y="2089035"/>
                </a:lnTo>
                <a:lnTo>
                  <a:pt x="5352171" y="2131171"/>
                </a:lnTo>
                <a:cubicBezTo>
                  <a:pt x="4912209" y="2490010"/>
                  <a:pt x="4277163" y="2490011"/>
                  <a:pt x="3837201" y="2131171"/>
                </a:cubicBezTo>
                <a:lnTo>
                  <a:pt x="3790584" y="2089036"/>
                </a:lnTo>
                <a:lnTo>
                  <a:pt x="3782759" y="2089036"/>
                </a:lnTo>
                <a:lnTo>
                  <a:pt x="3749420" y="2052152"/>
                </a:lnTo>
                <a:cubicBezTo>
                  <a:pt x="3280732" y="1583463"/>
                  <a:pt x="2520839" y="1583463"/>
                  <a:pt x="2052151" y="2052152"/>
                </a:cubicBezTo>
                <a:lnTo>
                  <a:pt x="2018814" y="2089035"/>
                </a:lnTo>
                <a:lnTo>
                  <a:pt x="2004252" y="2089035"/>
                </a:lnTo>
                <a:lnTo>
                  <a:pt x="1957634" y="2131171"/>
                </a:lnTo>
                <a:cubicBezTo>
                  <a:pt x="1486247" y="2515642"/>
                  <a:pt x="790911" y="2488181"/>
                  <a:pt x="351516" y="2048786"/>
                </a:cubicBezTo>
                <a:cubicBezTo>
                  <a:pt x="-117171" y="1580098"/>
                  <a:pt x="-117172" y="820205"/>
                  <a:pt x="351516" y="351517"/>
                </a:cubicBezTo>
                <a:cubicBezTo>
                  <a:pt x="790911" y="-87879"/>
                  <a:pt x="1486248" y="-115340"/>
                  <a:pt x="1957635" y="269131"/>
                </a:cubicBezTo>
                <a:lnTo>
                  <a:pt x="2010995" y="317361"/>
                </a:lnTo>
                <a:lnTo>
                  <a:pt x="2018236" y="317361"/>
                </a:lnTo>
                <a:lnTo>
                  <a:pt x="2052152" y="354883"/>
                </a:lnTo>
                <a:cubicBezTo>
                  <a:pt x="2520840" y="823572"/>
                  <a:pt x="3280732" y="823571"/>
                  <a:pt x="3749420" y="354883"/>
                </a:cubicBezTo>
                <a:lnTo>
                  <a:pt x="3783336" y="317359"/>
                </a:lnTo>
                <a:lnTo>
                  <a:pt x="3783842" y="317359"/>
                </a:lnTo>
                <a:lnTo>
                  <a:pt x="3837202" y="269129"/>
                </a:lnTo>
                <a:cubicBezTo>
                  <a:pt x="4277163" y="-89710"/>
                  <a:pt x="4912209" y="-89710"/>
                  <a:pt x="5352171" y="269130"/>
                </a:cubicBezTo>
                <a:lnTo>
                  <a:pt x="5405530" y="317359"/>
                </a:lnTo>
                <a:lnTo>
                  <a:pt x="5413095" y="317360"/>
                </a:lnTo>
                <a:lnTo>
                  <a:pt x="5450056" y="358251"/>
                </a:lnTo>
                <a:cubicBezTo>
                  <a:pt x="5918744" y="826940"/>
                  <a:pt x="6678636" y="826940"/>
                  <a:pt x="7147324" y="358251"/>
                </a:cubicBezTo>
                <a:lnTo>
                  <a:pt x="7210650" y="288190"/>
                </a:lnTo>
                <a:lnTo>
                  <a:pt x="7231738" y="269129"/>
                </a:lnTo>
                <a:cubicBezTo>
                  <a:pt x="7671700" y="-89709"/>
                  <a:pt x="8306745" y="-89709"/>
                  <a:pt x="8746706" y="269130"/>
                </a:cubicBezTo>
                <a:lnTo>
                  <a:pt x="8800066" y="317360"/>
                </a:lnTo>
                <a:lnTo>
                  <a:pt x="8806660" y="317360"/>
                </a:lnTo>
                <a:lnTo>
                  <a:pt x="8834488" y="348148"/>
                </a:lnTo>
                <a:cubicBezTo>
                  <a:pt x="9303177" y="816836"/>
                  <a:pt x="10063069" y="816836"/>
                  <a:pt x="10531757" y="348148"/>
                </a:cubicBezTo>
                <a:lnTo>
                  <a:pt x="10559585" y="317359"/>
                </a:lnTo>
                <a:lnTo>
                  <a:pt x="10572914" y="317359"/>
                </a:lnTo>
                <a:lnTo>
                  <a:pt x="10626275" y="269130"/>
                </a:lnTo>
                <a:cubicBezTo>
                  <a:pt x="11097663" y="-115341"/>
                  <a:pt x="11792998" y="-87879"/>
                  <a:pt x="12232394" y="351517"/>
                </a:cubicBez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2700000" scaled="1"/>
            <a:tileRect/>
          </a:gradFill>
          <a:ln w="15875">
            <a:gradFill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</a:ln>
          <a:effectLst>
            <a:outerShdw blurRad="419100" dist="889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zh-CN" altLang="en-US" sz="1000">
              <a:solidFill>
                <a:prstClr val="white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grpSp>
        <p:nvGrpSpPr>
          <p:cNvPr id="43" name="组合 42"/>
          <p:cNvGrpSpPr/>
          <p:nvPr>
            <p:custDataLst>
              <p:tags r:id="rId2"/>
            </p:custDataLst>
          </p:nvPr>
        </p:nvGrpSpPr>
        <p:grpSpPr>
          <a:xfrm>
            <a:off x="1948587" y="1559681"/>
            <a:ext cx="830947" cy="830647"/>
            <a:chOff x="3443288" y="4853200"/>
            <a:chExt cx="1108128" cy="1108128"/>
          </a:xfrm>
        </p:grpSpPr>
        <p:sp>
          <p:nvSpPr>
            <p:cNvPr id="5" name="圆角矩形 4"/>
            <p:cNvSpPr/>
            <p:nvPr>
              <p:custDataLst>
                <p:tags r:id="rId3"/>
              </p:custDataLst>
            </p:nvPr>
          </p:nvSpPr>
          <p:spPr>
            <a:xfrm>
              <a:off x="3443288" y="4853200"/>
              <a:ext cx="1108128" cy="110812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2700000" scaled="1"/>
            </a:gradFill>
            <a:ln w="22225"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zh-CN" altLang="en-US" sz="1000">
                <a:solidFill>
                  <a:prstClr val="white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11" name="Group 41"/>
            <p:cNvGrpSpPr>
              <a:grpSpLocks noChangeAspect="1"/>
            </p:cNvGrpSpPr>
            <p:nvPr/>
          </p:nvGrpSpPr>
          <p:grpSpPr bwMode="auto">
            <a:xfrm>
              <a:off x="3773846" y="5132871"/>
              <a:ext cx="447011" cy="547203"/>
              <a:chOff x="3783" y="2089"/>
              <a:chExt cx="116" cy="142"/>
            </a:xfrm>
            <a:solidFill>
              <a:schemeClr val="bg1"/>
            </a:solidFill>
            <a:effectLst/>
          </p:grpSpPr>
          <p:sp>
            <p:nvSpPr>
              <p:cNvPr id="12" name="Freeform 42"/>
              <p:cNvSpPr/>
              <p:nvPr>
                <p:custDataLst>
                  <p:tags r:id="rId4"/>
                </p:custDataLst>
              </p:nvPr>
            </p:nvSpPr>
            <p:spPr bwMode="auto">
              <a:xfrm>
                <a:off x="3791" y="2221"/>
                <a:ext cx="20" cy="10"/>
              </a:xfrm>
              <a:custGeom>
                <a:avLst/>
                <a:gdLst>
                  <a:gd name="T0" fmla="*/ 8 w 8"/>
                  <a:gd name="T1" fmla="*/ 0 h 4"/>
                  <a:gd name="T2" fmla="*/ 1 w 8"/>
                  <a:gd name="T3" fmla="*/ 0 h 4"/>
                  <a:gd name="T4" fmla="*/ 0 w 8"/>
                  <a:gd name="T5" fmla="*/ 0 h 4"/>
                  <a:gd name="T6" fmla="*/ 0 w 8"/>
                  <a:gd name="T7" fmla="*/ 4 h 4"/>
                  <a:gd name="T8" fmla="*/ 1 w 8"/>
                  <a:gd name="T9" fmla="*/ 4 h 4"/>
                  <a:gd name="T10" fmla="*/ 8 w 8"/>
                  <a:gd name="T11" fmla="*/ 4 h 4"/>
                  <a:gd name="T12" fmla="*/ 8 w 8"/>
                  <a:gd name="T13" fmla="*/ 4 h 4"/>
                  <a:gd name="T14" fmla="*/ 8 w 8"/>
                  <a:gd name="T15" fmla="*/ 0 h 4"/>
                  <a:gd name="T16" fmla="*/ 8 w 8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3" name="Freeform 43"/>
              <p:cNvSpPr/>
              <p:nvPr>
                <p:custDataLst>
                  <p:tags r:id="rId5"/>
                </p:custDataLst>
              </p:nvPr>
            </p:nvSpPr>
            <p:spPr bwMode="auto">
              <a:xfrm>
                <a:off x="3818" y="2208"/>
                <a:ext cx="23" cy="23"/>
              </a:xfrm>
              <a:custGeom>
                <a:avLst/>
                <a:gdLst>
                  <a:gd name="T0" fmla="*/ 8 w 9"/>
                  <a:gd name="T1" fmla="*/ 0 h 9"/>
                  <a:gd name="T2" fmla="*/ 1 w 9"/>
                  <a:gd name="T3" fmla="*/ 0 h 9"/>
                  <a:gd name="T4" fmla="*/ 0 w 9"/>
                  <a:gd name="T5" fmla="*/ 1 h 9"/>
                  <a:gd name="T6" fmla="*/ 0 w 9"/>
                  <a:gd name="T7" fmla="*/ 9 h 9"/>
                  <a:gd name="T8" fmla="*/ 1 w 9"/>
                  <a:gd name="T9" fmla="*/ 9 h 9"/>
                  <a:gd name="T10" fmla="*/ 8 w 9"/>
                  <a:gd name="T11" fmla="*/ 9 h 9"/>
                  <a:gd name="T12" fmla="*/ 9 w 9"/>
                  <a:gd name="T13" fmla="*/ 9 h 9"/>
                  <a:gd name="T14" fmla="*/ 9 w 9"/>
                  <a:gd name="T15" fmla="*/ 1 h 9"/>
                  <a:gd name="T16" fmla="*/ 8 w 9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9">
                    <a:moveTo>
                      <a:pt x="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1" y="9"/>
                      <a:pt x="1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9" y="9"/>
                      <a:pt x="9" y="9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4" name="Freeform 44"/>
              <p:cNvSpPr/>
              <p:nvPr>
                <p:custDataLst>
                  <p:tags r:id="rId6"/>
                </p:custDataLst>
              </p:nvPr>
            </p:nvSpPr>
            <p:spPr bwMode="auto">
              <a:xfrm>
                <a:off x="3849" y="2184"/>
                <a:ext cx="20" cy="47"/>
              </a:xfrm>
              <a:custGeom>
                <a:avLst/>
                <a:gdLst>
                  <a:gd name="T0" fmla="*/ 7 w 8"/>
                  <a:gd name="T1" fmla="*/ 0 h 19"/>
                  <a:gd name="T2" fmla="*/ 0 w 8"/>
                  <a:gd name="T3" fmla="*/ 0 h 19"/>
                  <a:gd name="T4" fmla="*/ 0 w 8"/>
                  <a:gd name="T5" fmla="*/ 1 h 19"/>
                  <a:gd name="T6" fmla="*/ 0 w 8"/>
                  <a:gd name="T7" fmla="*/ 19 h 19"/>
                  <a:gd name="T8" fmla="*/ 0 w 8"/>
                  <a:gd name="T9" fmla="*/ 19 h 19"/>
                  <a:gd name="T10" fmla="*/ 7 w 8"/>
                  <a:gd name="T11" fmla="*/ 19 h 19"/>
                  <a:gd name="T12" fmla="*/ 8 w 8"/>
                  <a:gd name="T13" fmla="*/ 19 h 19"/>
                  <a:gd name="T14" fmla="*/ 8 w 8"/>
                  <a:gd name="T15" fmla="*/ 1 h 19"/>
                  <a:gd name="T16" fmla="*/ 7 w 8"/>
                  <a:gd name="T1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9">
                    <a:moveTo>
                      <a:pt x="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5" name="Freeform 45"/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3877" y="2161"/>
                <a:ext cx="22" cy="70"/>
              </a:xfrm>
              <a:custGeom>
                <a:avLst/>
                <a:gdLst>
                  <a:gd name="T0" fmla="*/ 8 w 9"/>
                  <a:gd name="T1" fmla="*/ 0 h 28"/>
                  <a:gd name="T2" fmla="*/ 1 w 9"/>
                  <a:gd name="T3" fmla="*/ 0 h 28"/>
                  <a:gd name="T4" fmla="*/ 0 w 9"/>
                  <a:gd name="T5" fmla="*/ 1 h 28"/>
                  <a:gd name="T6" fmla="*/ 0 w 9"/>
                  <a:gd name="T7" fmla="*/ 28 h 28"/>
                  <a:gd name="T8" fmla="*/ 1 w 9"/>
                  <a:gd name="T9" fmla="*/ 28 h 28"/>
                  <a:gd name="T10" fmla="*/ 8 w 9"/>
                  <a:gd name="T11" fmla="*/ 28 h 28"/>
                  <a:gd name="T12" fmla="*/ 9 w 9"/>
                  <a:gd name="T13" fmla="*/ 28 h 28"/>
                  <a:gd name="T14" fmla="*/ 9 w 9"/>
                  <a:gd name="T15" fmla="*/ 1 h 28"/>
                  <a:gd name="T16" fmla="*/ 8 w 9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28">
                    <a:moveTo>
                      <a:pt x="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1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28"/>
                      <a:pt x="9" y="28"/>
                      <a:pt x="9" y="28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6" name="Freeform 46"/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3821" y="2089"/>
                <a:ext cx="23" cy="27"/>
              </a:xfrm>
              <a:custGeom>
                <a:avLst/>
                <a:gdLst>
                  <a:gd name="T0" fmla="*/ 5 w 9"/>
                  <a:gd name="T1" fmla="*/ 10 h 11"/>
                  <a:gd name="T2" fmla="*/ 8 w 9"/>
                  <a:gd name="T3" fmla="*/ 4 h 11"/>
                  <a:gd name="T4" fmla="*/ 5 w 9"/>
                  <a:gd name="T5" fmla="*/ 0 h 11"/>
                  <a:gd name="T6" fmla="*/ 0 w 9"/>
                  <a:gd name="T7" fmla="*/ 4 h 11"/>
                  <a:gd name="T8" fmla="*/ 5 w 9"/>
                  <a:gd name="T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5" y="10"/>
                    </a:moveTo>
                    <a:cubicBezTo>
                      <a:pt x="8" y="10"/>
                      <a:pt x="8" y="7"/>
                      <a:pt x="8" y="4"/>
                    </a:cubicBezTo>
                    <a:cubicBezTo>
                      <a:pt x="9" y="2"/>
                      <a:pt x="7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1" y="8"/>
                      <a:pt x="4" y="11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7" name="Freeform 47"/>
              <p:cNvSpPr/>
              <p:nvPr>
                <p:custDataLst>
                  <p:tags r:id="rId9"/>
                </p:custDataLst>
              </p:nvPr>
            </p:nvSpPr>
            <p:spPr bwMode="auto">
              <a:xfrm>
                <a:off x="3785" y="2164"/>
                <a:ext cx="36" cy="44"/>
              </a:xfrm>
              <a:custGeom>
                <a:avLst/>
                <a:gdLst>
                  <a:gd name="T0" fmla="*/ 12 w 14"/>
                  <a:gd name="T1" fmla="*/ 1 h 18"/>
                  <a:gd name="T2" fmla="*/ 10 w 14"/>
                  <a:gd name="T3" fmla="*/ 0 h 18"/>
                  <a:gd name="T4" fmla="*/ 8 w 14"/>
                  <a:gd name="T5" fmla="*/ 6 h 18"/>
                  <a:gd name="T6" fmla="*/ 1 w 14"/>
                  <a:gd name="T7" fmla="*/ 14 h 18"/>
                  <a:gd name="T8" fmla="*/ 1 w 14"/>
                  <a:gd name="T9" fmla="*/ 17 h 18"/>
                  <a:gd name="T10" fmla="*/ 4 w 14"/>
                  <a:gd name="T11" fmla="*/ 17 h 18"/>
                  <a:gd name="T12" fmla="*/ 12 w 14"/>
                  <a:gd name="T13" fmla="*/ 9 h 18"/>
                  <a:gd name="T14" fmla="*/ 13 w 14"/>
                  <a:gd name="T15" fmla="*/ 8 h 18"/>
                  <a:gd name="T16" fmla="*/ 14 w 14"/>
                  <a:gd name="T17" fmla="*/ 3 h 18"/>
                  <a:gd name="T18" fmla="*/ 12 w 14"/>
                  <a:gd name="T19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8">
                    <a:moveTo>
                      <a:pt x="12" y="1"/>
                    </a:moveTo>
                    <a:cubicBezTo>
                      <a:pt x="11" y="1"/>
                      <a:pt x="10" y="0"/>
                      <a:pt x="10" y="0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5"/>
                      <a:pt x="0" y="16"/>
                      <a:pt x="1" y="17"/>
                    </a:cubicBezTo>
                    <a:cubicBezTo>
                      <a:pt x="2" y="18"/>
                      <a:pt x="4" y="18"/>
                      <a:pt x="4" y="17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3" y="8"/>
                      <a:pt x="13" y="8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2"/>
                      <a:pt x="13" y="2"/>
                      <a:pt x="1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8" name="Freeform 48"/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3836" y="2116"/>
                <a:ext cx="33" cy="20"/>
              </a:xfrm>
              <a:custGeom>
                <a:avLst/>
                <a:gdLst>
                  <a:gd name="T0" fmla="*/ 6 w 13"/>
                  <a:gd name="T1" fmla="*/ 8 h 8"/>
                  <a:gd name="T2" fmla="*/ 12 w 13"/>
                  <a:gd name="T3" fmla="*/ 4 h 8"/>
                  <a:gd name="T4" fmla="*/ 12 w 13"/>
                  <a:gd name="T5" fmla="*/ 1 h 8"/>
                  <a:gd name="T6" fmla="*/ 10 w 13"/>
                  <a:gd name="T7" fmla="*/ 1 h 8"/>
                  <a:gd name="T8" fmla="*/ 5 w 13"/>
                  <a:gd name="T9" fmla="*/ 4 h 8"/>
                  <a:gd name="T10" fmla="*/ 1 w 13"/>
                  <a:gd name="T11" fmla="*/ 3 h 8"/>
                  <a:gd name="T12" fmla="*/ 1 w 13"/>
                  <a:gd name="T13" fmla="*/ 5 h 8"/>
                  <a:gd name="T14" fmla="*/ 0 w 13"/>
                  <a:gd name="T15" fmla="*/ 7 h 8"/>
                  <a:gd name="T16" fmla="*/ 5 w 13"/>
                  <a:gd name="T17" fmla="*/ 8 h 8"/>
                  <a:gd name="T18" fmla="*/ 6 w 13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8">
                    <a:moveTo>
                      <a:pt x="6" y="8"/>
                    </a:move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3" y="2"/>
                      <a:pt x="12" y="1"/>
                    </a:cubicBezTo>
                    <a:cubicBezTo>
                      <a:pt x="12" y="1"/>
                      <a:pt x="11" y="0"/>
                      <a:pt x="10" y="1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5"/>
                    </a:cubicBezTo>
                    <a:cubicBezTo>
                      <a:pt x="1" y="6"/>
                      <a:pt x="0" y="7"/>
                      <a:pt x="0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6" y="8"/>
                      <a:pt x="6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9" name="Freeform 49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3783" y="2116"/>
                <a:ext cx="58" cy="87"/>
              </a:xfrm>
              <a:custGeom>
                <a:avLst/>
                <a:gdLst>
                  <a:gd name="T0" fmla="*/ 18 w 23"/>
                  <a:gd name="T1" fmla="*/ 17 h 35"/>
                  <a:gd name="T2" fmla="*/ 21 w 23"/>
                  <a:gd name="T3" fmla="*/ 5 h 35"/>
                  <a:gd name="T4" fmla="*/ 21 w 23"/>
                  <a:gd name="T5" fmla="*/ 2 h 35"/>
                  <a:gd name="T6" fmla="*/ 20 w 23"/>
                  <a:gd name="T7" fmla="*/ 2 h 35"/>
                  <a:gd name="T8" fmla="*/ 19 w 23"/>
                  <a:gd name="T9" fmla="*/ 7 h 35"/>
                  <a:gd name="T10" fmla="*/ 20 w 23"/>
                  <a:gd name="T11" fmla="*/ 3 h 35"/>
                  <a:gd name="T12" fmla="*/ 20 w 23"/>
                  <a:gd name="T13" fmla="*/ 2 h 35"/>
                  <a:gd name="T14" fmla="*/ 20 w 23"/>
                  <a:gd name="T15" fmla="*/ 1 h 35"/>
                  <a:gd name="T16" fmla="*/ 19 w 23"/>
                  <a:gd name="T17" fmla="*/ 1 h 35"/>
                  <a:gd name="T18" fmla="*/ 18 w 23"/>
                  <a:gd name="T19" fmla="*/ 2 h 35"/>
                  <a:gd name="T20" fmla="*/ 19 w 23"/>
                  <a:gd name="T21" fmla="*/ 3 h 35"/>
                  <a:gd name="T22" fmla="*/ 18 w 23"/>
                  <a:gd name="T23" fmla="*/ 6 h 35"/>
                  <a:gd name="T24" fmla="*/ 17 w 23"/>
                  <a:gd name="T25" fmla="*/ 0 h 35"/>
                  <a:gd name="T26" fmla="*/ 17 w 23"/>
                  <a:gd name="T27" fmla="*/ 0 h 35"/>
                  <a:gd name="T28" fmla="*/ 17 w 23"/>
                  <a:gd name="T29" fmla="*/ 0 h 35"/>
                  <a:gd name="T30" fmla="*/ 15 w 23"/>
                  <a:gd name="T31" fmla="*/ 0 h 35"/>
                  <a:gd name="T32" fmla="*/ 8 w 23"/>
                  <a:gd name="T33" fmla="*/ 0 h 35"/>
                  <a:gd name="T34" fmla="*/ 1 w 23"/>
                  <a:gd name="T35" fmla="*/ 5 h 35"/>
                  <a:gd name="T36" fmla="*/ 1 w 23"/>
                  <a:gd name="T37" fmla="*/ 8 h 35"/>
                  <a:gd name="T38" fmla="*/ 4 w 23"/>
                  <a:gd name="T39" fmla="*/ 8 h 35"/>
                  <a:gd name="T40" fmla="*/ 4 w 23"/>
                  <a:gd name="T41" fmla="*/ 8 h 35"/>
                  <a:gd name="T42" fmla="*/ 9 w 23"/>
                  <a:gd name="T43" fmla="*/ 4 h 35"/>
                  <a:gd name="T44" fmla="*/ 13 w 23"/>
                  <a:gd name="T45" fmla="*/ 4 h 35"/>
                  <a:gd name="T46" fmla="*/ 12 w 23"/>
                  <a:gd name="T47" fmla="*/ 4 h 35"/>
                  <a:gd name="T48" fmla="*/ 9 w 23"/>
                  <a:gd name="T49" fmla="*/ 15 h 35"/>
                  <a:gd name="T50" fmla="*/ 10 w 23"/>
                  <a:gd name="T51" fmla="*/ 16 h 35"/>
                  <a:gd name="T52" fmla="*/ 14 w 23"/>
                  <a:gd name="T53" fmla="*/ 20 h 35"/>
                  <a:gd name="T54" fmla="*/ 18 w 23"/>
                  <a:gd name="T55" fmla="*/ 24 h 35"/>
                  <a:gd name="T56" fmla="*/ 17 w 23"/>
                  <a:gd name="T57" fmla="*/ 32 h 35"/>
                  <a:gd name="T58" fmla="*/ 19 w 23"/>
                  <a:gd name="T59" fmla="*/ 35 h 35"/>
                  <a:gd name="T60" fmla="*/ 22 w 23"/>
                  <a:gd name="T61" fmla="*/ 33 h 35"/>
                  <a:gd name="T62" fmla="*/ 23 w 23"/>
                  <a:gd name="T63" fmla="*/ 24 h 35"/>
                  <a:gd name="T64" fmla="*/ 23 w 23"/>
                  <a:gd name="T65" fmla="*/ 22 h 35"/>
                  <a:gd name="T66" fmla="*/ 18 w 23"/>
                  <a:gd name="T67" fmla="*/ 1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5">
                    <a:moveTo>
                      <a:pt x="18" y="17"/>
                    </a:moveTo>
                    <a:cubicBezTo>
                      <a:pt x="19" y="10"/>
                      <a:pt x="21" y="6"/>
                      <a:pt x="21" y="5"/>
                    </a:cubicBezTo>
                    <a:cubicBezTo>
                      <a:pt x="21" y="3"/>
                      <a:pt x="21" y="2"/>
                      <a:pt x="21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5"/>
                      <a:pt x="19" y="7"/>
                      <a:pt x="19" y="7"/>
                    </a:cubicBezTo>
                    <a:cubicBezTo>
                      <a:pt x="19" y="7"/>
                      <a:pt x="20" y="4"/>
                      <a:pt x="20" y="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1"/>
                    </a:cubicBezTo>
                    <a:cubicBezTo>
                      <a:pt x="19" y="1"/>
                      <a:pt x="18" y="2"/>
                      <a:pt x="18" y="2"/>
                    </a:cubicBezTo>
                    <a:cubicBezTo>
                      <a:pt x="18" y="2"/>
                      <a:pt x="18" y="2"/>
                      <a:pt x="19" y="3"/>
                    </a:cubicBezTo>
                    <a:cubicBezTo>
                      <a:pt x="19" y="3"/>
                      <a:pt x="18" y="4"/>
                      <a:pt x="18" y="6"/>
                    </a:cubicBezTo>
                    <a:cubicBezTo>
                      <a:pt x="18" y="1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5" y="0"/>
                      <a:pt x="15" y="0"/>
                    </a:cubicBezTo>
                    <a:cubicBezTo>
                      <a:pt x="13" y="0"/>
                      <a:pt x="11" y="0"/>
                      <a:pt x="8" y="0"/>
                    </a:cubicBezTo>
                    <a:cubicBezTo>
                      <a:pt x="8" y="0"/>
                      <a:pt x="1" y="5"/>
                      <a:pt x="1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2" y="8"/>
                      <a:pt x="3" y="9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9" y="4"/>
                      <a:pt x="9" y="4"/>
                    </a:cubicBezTo>
                    <a:cubicBezTo>
                      <a:pt x="9" y="4"/>
                      <a:pt x="13" y="4"/>
                      <a:pt x="13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7"/>
                      <a:pt x="9" y="13"/>
                      <a:pt x="9" y="15"/>
                    </a:cubicBezTo>
                    <a:cubicBezTo>
                      <a:pt x="9" y="15"/>
                      <a:pt x="10" y="15"/>
                      <a:pt x="10" y="16"/>
                    </a:cubicBezTo>
                    <a:cubicBezTo>
                      <a:pt x="10" y="16"/>
                      <a:pt x="11" y="18"/>
                      <a:pt x="14" y="20"/>
                    </a:cubicBezTo>
                    <a:cubicBezTo>
                      <a:pt x="14" y="20"/>
                      <a:pt x="18" y="24"/>
                      <a:pt x="18" y="24"/>
                    </a:cubicBezTo>
                    <a:cubicBezTo>
                      <a:pt x="18" y="24"/>
                      <a:pt x="17" y="32"/>
                      <a:pt x="17" y="32"/>
                    </a:cubicBezTo>
                    <a:cubicBezTo>
                      <a:pt x="17" y="34"/>
                      <a:pt x="18" y="35"/>
                      <a:pt x="19" y="35"/>
                    </a:cubicBezTo>
                    <a:cubicBezTo>
                      <a:pt x="20" y="35"/>
                      <a:pt x="21" y="35"/>
                      <a:pt x="22" y="33"/>
                    </a:cubicBezTo>
                    <a:cubicBezTo>
                      <a:pt x="22" y="33"/>
                      <a:pt x="23" y="24"/>
                      <a:pt x="23" y="24"/>
                    </a:cubicBezTo>
                    <a:cubicBezTo>
                      <a:pt x="23" y="23"/>
                      <a:pt x="23" y="22"/>
                      <a:pt x="23" y="22"/>
                    </a:cubicBezTo>
                    <a:cubicBezTo>
                      <a:pt x="22" y="21"/>
                      <a:pt x="18" y="17"/>
                      <a:pt x="18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</p:grpSp>
      <p:grpSp>
        <p:nvGrpSpPr>
          <p:cNvPr id="50" name="组合 49"/>
          <p:cNvGrpSpPr/>
          <p:nvPr>
            <p:custDataLst>
              <p:tags r:id="rId12"/>
            </p:custDataLst>
          </p:nvPr>
        </p:nvGrpSpPr>
        <p:grpSpPr>
          <a:xfrm>
            <a:off x="4763332" y="1542530"/>
            <a:ext cx="830947" cy="830647"/>
            <a:chOff x="6102297" y="2204940"/>
            <a:chExt cx="1108128" cy="1108128"/>
          </a:xfrm>
        </p:grpSpPr>
        <p:sp>
          <p:nvSpPr>
            <p:cNvPr id="9" name="圆角矩形 8"/>
            <p:cNvSpPr/>
            <p:nvPr>
              <p:custDataLst>
                <p:tags r:id="rId13"/>
              </p:custDataLst>
            </p:nvPr>
          </p:nvSpPr>
          <p:spPr>
            <a:xfrm>
              <a:off x="6102297" y="2204940"/>
              <a:ext cx="1108128" cy="110812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2700000" scaled="1"/>
            </a:gradFill>
            <a:ln w="22225"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zh-CN" altLang="en-US" sz="1000">
                <a:solidFill>
                  <a:prstClr val="white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20" name="Group 52"/>
            <p:cNvGrpSpPr>
              <a:grpSpLocks noChangeAspect="1"/>
            </p:cNvGrpSpPr>
            <p:nvPr/>
          </p:nvGrpSpPr>
          <p:grpSpPr bwMode="auto">
            <a:xfrm>
              <a:off x="6372767" y="2477855"/>
              <a:ext cx="567188" cy="562297"/>
              <a:chOff x="3783" y="2102"/>
              <a:chExt cx="116" cy="115"/>
            </a:xfrm>
            <a:solidFill>
              <a:schemeClr val="bg1"/>
            </a:solidFill>
            <a:effectLst/>
          </p:grpSpPr>
          <p:sp>
            <p:nvSpPr>
              <p:cNvPr id="21" name="Freeform 53"/>
              <p:cNvSpPr>
                <a:spLocks noEditPoint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3783" y="2102"/>
                <a:ext cx="116" cy="115"/>
              </a:xfrm>
              <a:custGeom>
                <a:avLst/>
                <a:gdLst>
                  <a:gd name="T0" fmla="*/ 23 w 46"/>
                  <a:gd name="T1" fmla="*/ 0 h 46"/>
                  <a:gd name="T2" fmla="*/ 0 w 46"/>
                  <a:gd name="T3" fmla="*/ 23 h 46"/>
                  <a:gd name="T4" fmla="*/ 23 w 46"/>
                  <a:gd name="T5" fmla="*/ 46 h 46"/>
                  <a:gd name="T6" fmla="*/ 46 w 46"/>
                  <a:gd name="T7" fmla="*/ 23 h 46"/>
                  <a:gd name="T8" fmla="*/ 23 w 46"/>
                  <a:gd name="T9" fmla="*/ 0 h 46"/>
                  <a:gd name="T10" fmla="*/ 23 w 46"/>
                  <a:gd name="T11" fmla="*/ 42 h 46"/>
                  <a:gd name="T12" fmla="*/ 5 w 46"/>
                  <a:gd name="T13" fmla="*/ 23 h 46"/>
                  <a:gd name="T14" fmla="*/ 23 w 46"/>
                  <a:gd name="T15" fmla="*/ 4 h 46"/>
                  <a:gd name="T16" fmla="*/ 42 w 46"/>
                  <a:gd name="T17" fmla="*/ 23 h 46"/>
                  <a:gd name="T18" fmla="*/ 23 w 46"/>
                  <a:gd name="T19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46">
                    <a:moveTo>
                      <a:pt x="23" y="0"/>
                    </a:moveTo>
                    <a:cubicBezTo>
                      <a:pt x="10" y="0"/>
                      <a:pt x="0" y="10"/>
                      <a:pt x="0" y="23"/>
                    </a:cubicBezTo>
                    <a:cubicBezTo>
                      <a:pt x="0" y="36"/>
                      <a:pt x="10" y="46"/>
                      <a:pt x="23" y="46"/>
                    </a:cubicBezTo>
                    <a:cubicBezTo>
                      <a:pt x="36" y="46"/>
                      <a:pt x="46" y="36"/>
                      <a:pt x="46" y="23"/>
                    </a:cubicBezTo>
                    <a:cubicBezTo>
                      <a:pt x="46" y="10"/>
                      <a:pt x="36" y="0"/>
                      <a:pt x="23" y="0"/>
                    </a:cubicBezTo>
                    <a:close/>
                    <a:moveTo>
                      <a:pt x="23" y="42"/>
                    </a:moveTo>
                    <a:cubicBezTo>
                      <a:pt x="13" y="42"/>
                      <a:pt x="5" y="33"/>
                      <a:pt x="5" y="23"/>
                    </a:cubicBezTo>
                    <a:cubicBezTo>
                      <a:pt x="5" y="13"/>
                      <a:pt x="13" y="4"/>
                      <a:pt x="23" y="4"/>
                    </a:cubicBezTo>
                    <a:cubicBezTo>
                      <a:pt x="34" y="4"/>
                      <a:pt x="42" y="13"/>
                      <a:pt x="42" y="23"/>
                    </a:cubicBezTo>
                    <a:cubicBezTo>
                      <a:pt x="42" y="33"/>
                      <a:pt x="34" y="42"/>
                      <a:pt x="23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22" name="Freeform 54"/>
              <p:cNvSpPr>
                <a:spLocks noEditPoint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3783" y="2102"/>
                <a:ext cx="116" cy="115"/>
              </a:xfrm>
              <a:custGeom>
                <a:avLst/>
                <a:gdLst>
                  <a:gd name="T0" fmla="*/ 23 w 46"/>
                  <a:gd name="T1" fmla="*/ 0 h 46"/>
                  <a:gd name="T2" fmla="*/ 0 w 46"/>
                  <a:gd name="T3" fmla="*/ 23 h 46"/>
                  <a:gd name="T4" fmla="*/ 23 w 46"/>
                  <a:gd name="T5" fmla="*/ 46 h 46"/>
                  <a:gd name="T6" fmla="*/ 46 w 46"/>
                  <a:gd name="T7" fmla="*/ 23 h 46"/>
                  <a:gd name="T8" fmla="*/ 23 w 46"/>
                  <a:gd name="T9" fmla="*/ 0 h 46"/>
                  <a:gd name="T10" fmla="*/ 23 w 46"/>
                  <a:gd name="T11" fmla="*/ 42 h 46"/>
                  <a:gd name="T12" fmla="*/ 5 w 46"/>
                  <a:gd name="T13" fmla="*/ 23 h 46"/>
                  <a:gd name="T14" fmla="*/ 23 w 46"/>
                  <a:gd name="T15" fmla="*/ 4 h 46"/>
                  <a:gd name="T16" fmla="*/ 42 w 46"/>
                  <a:gd name="T17" fmla="*/ 23 h 46"/>
                  <a:gd name="T18" fmla="*/ 23 w 46"/>
                  <a:gd name="T19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46">
                    <a:moveTo>
                      <a:pt x="23" y="0"/>
                    </a:moveTo>
                    <a:cubicBezTo>
                      <a:pt x="10" y="0"/>
                      <a:pt x="0" y="10"/>
                      <a:pt x="0" y="23"/>
                    </a:cubicBezTo>
                    <a:cubicBezTo>
                      <a:pt x="0" y="36"/>
                      <a:pt x="10" y="46"/>
                      <a:pt x="23" y="46"/>
                    </a:cubicBezTo>
                    <a:cubicBezTo>
                      <a:pt x="36" y="46"/>
                      <a:pt x="46" y="36"/>
                      <a:pt x="46" y="23"/>
                    </a:cubicBezTo>
                    <a:cubicBezTo>
                      <a:pt x="46" y="10"/>
                      <a:pt x="36" y="0"/>
                      <a:pt x="23" y="0"/>
                    </a:cubicBezTo>
                    <a:close/>
                    <a:moveTo>
                      <a:pt x="23" y="42"/>
                    </a:moveTo>
                    <a:cubicBezTo>
                      <a:pt x="13" y="42"/>
                      <a:pt x="5" y="33"/>
                      <a:pt x="5" y="23"/>
                    </a:cubicBezTo>
                    <a:cubicBezTo>
                      <a:pt x="5" y="13"/>
                      <a:pt x="13" y="4"/>
                      <a:pt x="23" y="4"/>
                    </a:cubicBezTo>
                    <a:cubicBezTo>
                      <a:pt x="34" y="4"/>
                      <a:pt x="42" y="13"/>
                      <a:pt x="42" y="23"/>
                    </a:cubicBezTo>
                    <a:cubicBezTo>
                      <a:pt x="42" y="33"/>
                      <a:pt x="34" y="42"/>
                      <a:pt x="23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23" name="Freeform 55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3839" y="2115"/>
                <a:ext cx="7" cy="10"/>
              </a:xfrm>
              <a:custGeom>
                <a:avLst/>
                <a:gdLst>
                  <a:gd name="T0" fmla="*/ 1 w 3"/>
                  <a:gd name="T1" fmla="*/ 4 h 4"/>
                  <a:gd name="T2" fmla="*/ 1 w 3"/>
                  <a:gd name="T3" fmla="*/ 4 h 4"/>
                  <a:gd name="T4" fmla="*/ 3 w 3"/>
                  <a:gd name="T5" fmla="*/ 3 h 4"/>
                  <a:gd name="T6" fmla="*/ 3 w 3"/>
                  <a:gd name="T7" fmla="*/ 0 h 4"/>
                  <a:gd name="T8" fmla="*/ 1 w 3"/>
                  <a:gd name="T9" fmla="*/ 0 h 4"/>
                  <a:gd name="T10" fmla="*/ 0 w 3"/>
                  <a:gd name="T11" fmla="*/ 0 h 4"/>
                  <a:gd name="T12" fmla="*/ 0 w 3"/>
                  <a:gd name="T13" fmla="*/ 3 h 4"/>
                  <a:gd name="T14" fmla="*/ 1 w 3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24" name="Freeform 56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3839" y="2195"/>
                <a:ext cx="7" cy="10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0 h 4"/>
                  <a:gd name="T4" fmla="*/ 0 w 3"/>
                  <a:gd name="T5" fmla="*/ 1 h 4"/>
                  <a:gd name="T6" fmla="*/ 0 w 3"/>
                  <a:gd name="T7" fmla="*/ 4 h 4"/>
                  <a:gd name="T8" fmla="*/ 1 w 3"/>
                  <a:gd name="T9" fmla="*/ 4 h 4"/>
                  <a:gd name="T10" fmla="*/ 3 w 3"/>
                  <a:gd name="T11" fmla="*/ 4 h 4"/>
                  <a:gd name="T12" fmla="*/ 3 w 3"/>
                  <a:gd name="T13" fmla="*/ 1 h 4"/>
                  <a:gd name="T14" fmla="*/ 1 w 3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25" name="Freeform 57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3796" y="2155"/>
                <a:ext cx="10" cy="10"/>
              </a:xfrm>
              <a:custGeom>
                <a:avLst/>
                <a:gdLst>
                  <a:gd name="T0" fmla="*/ 3 w 4"/>
                  <a:gd name="T1" fmla="*/ 0 h 4"/>
                  <a:gd name="T2" fmla="*/ 0 w 4"/>
                  <a:gd name="T3" fmla="*/ 0 h 4"/>
                  <a:gd name="T4" fmla="*/ 0 w 4"/>
                  <a:gd name="T5" fmla="*/ 2 h 4"/>
                  <a:gd name="T6" fmla="*/ 0 w 4"/>
                  <a:gd name="T7" fmla="*/ 4 h 4"/>
                  <a:gd name="T8" fmla="*/ 3 w 4"/>
                  <a:gd name="T9" fmla="*/ 4 h 4"/>
                  <a:gd name="T10" fmla="*/ 4 w 4"/>
                  <a:gd name="T11" fmla="*/ 2 h 4"/>
                  <a:gd name="T12" fmla="*/ 4 w 4"/>
                  <a:gd name="T13" fmla="*/ 2 h 4"/>
                  <a:gd name="T14" fmla="*/ 3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3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26" name="Freeform 58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3877" y="2155"/>
                <a:ext cx="10" cy="10"/>
              </a:xfrm>
              <a:custGeom>
                <a:avLst/>
                <a:gdLst>
                  <a:gd name="T0" fmla="*/ 4 w 4"/>
                  <a:gd name="T1" fmla="*/ 0 h 4"/>
                  <a:gd name="T2" fmla="*/ 2 w 4"/>
                  <a:gd name="T3" fmla="*/ 0 h 4"/>
                  <a:gd name="T4" fmla="*/ 0 w 4"/>
                  <a:gd name="T5" fmla="*/ 2 h 4"/>
                  <a:gd name="T6" fmla="*/ 0 w 4"/>
                  <a:gd name="T7" fmla="*/ 2 h 4"/>
                  <a:gd name="T8" fmla="*/ 2 w 4"/>
                  <a:gd name="T9" fmla="*/ 4 h 4"/>
                  <a:gd name="T10" fmla="*/ 4 w 4"/>
                  <a:gd name="T11" fmla="*/ 4 h 4"/>
                  <a:gd name="T12" fmla="*/ 4 w 4"/>
                  <a:gd name="T13" fmla="*/ 2 h 4"/>
                  <a:gd name="T14" fmla="*/ 4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1"/>
                      <a:pt x="4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27" name="Freeform 59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3813" y="2127"/>
                <a:ext cx="33" cy="38"/>
              </a:xfrm>
              <a:custGeom>
                <a:avLst/>
                <a:gdLst>
                  <a:gd name="T0" fmla="*/ 11 w 13"/>
                  <a:gd name="T1" fmla="*/ 0 h 15"/>
                  <a:gd name="T2" fmla="*/ 10 w 13"/>
                  <a:gd name="T3" fmla="*/ 2 h 15"/>
                  <a:gd name="T4" fmla="*/ 10 w 13"/>
                  <a:gd name="T5" fmla="*/ 11 h 15"/>
                  <a:gd name="T6" fmla="*/ 9 w 13"/>
                  <a:gd name="T7" fmla="*/ 12 h 15"/>
                  <a:gd name="T8" fmla="*/ 2 w 13"/>
                  <a:gd name="T9" fmla="*/ 12 h 15"/>
                  <a:gd name="T10" fmla="*/ 0 w 13"/>
                  <a:gd name="T11" fmla="*/ 14 h 15"/>
                  <a:gd name="T12" fmla="*/ 2 w 13"/>
                  <a:gd name="T13" fmla="*/ 15 h 15"/>
                  <a:gd name="T14" fmla="*/ 11 w 13"/>
                  <a:gd name="T15" fmla="*/ 15 h 15"/>
                  <a:gd name="T16" fmla="*/ 12 w 13"/>
                  <a:gd name="T17" fmla="*/ 15 h 15"/>
                  <a:gd name="T18" fmla="*/ 12 w 13"/>
                  <a:gd name="T19" fmla="*/ 15 h 15"/>
                  <a:gd name="T20" fmla="*/ 13 w 13"/>
                  <a:gd name="T21" fmla="*/ 13 h 15"/>
                  <a:gd name="T22" fmla="*/ 13 w 13"/>
                  <a:gd name="T23" fmla="*/ 2 h 15"/>
                  <a:gd name="T24" fmla="*/ 11 w 13"/>
                  <a:gd name="T2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" h="15">
                    <a:moveTo>
                      <a:pt x="11" y="0"/>
                    </a:moveTo>
                    <a:cubicBezTo>
                      <a:pt x="10" y="0"/>
                      <a:pt x="10" y="1"/>
                      <a:pt x="10" y="2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2"/>
                      <a:pt x="9" y="12"/>
                      <a:pt x="9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4"/>
                      <a:pt x="1" y="15"/>
                      <a:pt x="2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3" y="14"/>
                      <a:pt x="13" y="14"/>
                      <a:pt x="13" y="13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2" y="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</p:grpSp>
      <p:grpSp>
        <p:nvGrpSpPr>
          <p:cNvPr id="45" name="组合 44"/>
          <p:cNvGrpSpPr/>
          <p:nvPr>
            <p:custDataLst>
              <p:tags r:id="rId21"/>
            </p:custDataLst>
          </p:nvPr>
        </p:nvGrpSpPr>
        <p:grpSpPr>
          <a:xfrm>
            <a:off x="3339373" y="1553166"/>
            <a:ext cx="830947" cy="830647"/>
            <a:chOff x="4768646" y="3525740"/>
            <a:chExt cx="1108128" cy="1108128"/>
          </a:xfrm>
        </p:grpSpPr>
        <p:sp>
          <p:nvSpPr>
            <p:cNvPr id="6" name="圆角矩形 5"/>
            <p:cNvSpPr/>
            <p:nvPr>
              <p:custDataLst>
                <p:tags r:id="rId22"/>
              </p:custDataLst>
            </p:nvPr>
          </p:nvSpPr>
          <p:spPr>
            <a:xfrm>
              <a:off x="4768646" y="3525740"/>
              <a:ext cx="1108128" cy="110812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2700000" scaled="1"/>
            </a:gradFill>
            <a:ln w="22225"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zh-CN" altLang="en-US" sz="1000">
                <a:solidFill>
                  <a:prstClr val="white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28" name="Group 62"/>
            <p:cNvGrpSpPr>
              <a:grpSpLocks noChangeAspect="1"/>
            </p:cNvGrpSpPr>
            <p:nvPr/>
          </p:nvGrpSpPr>
          <p:grpSpPr bwMode="auto">
            <a:xfrm>
              <a:off x="5047787" y="3860292"/>
              <a:ext cx="549846" cy="439024"/>
              <a:chOff x="3775" y="2110"/>
              <a:chExt cx="129" cy="103"/>
            </a:xfrm>
            <a:solidFill>
              <a:schemeClr val="bg1"/>
            </a:solidFill>
            <a:effectLst/>
          </p:grpSpPr>
          <p:sp>
            <p:nvSpPr>
              <p:cNvPr id="29" name="Freeform 63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3775" y="2177"/>
                <a:ext cx="40" cy="36"/>
              </a:xfrm>
              <a:custGeom>
                <a:avLst/>
                <a:gdLst>
                  <a:gd name="T0" fmla="*/ 5 w 16"/>
                  <a:gd name="T1" fmla="*/ 0 h 14"/>
                  <a:gd name="T2" fmla="*/ 0 w 16"/>
                  <a:gd name="T3" fmla="*/ 4 h 14"/>
                  <a:gd name="T4" fmla="*/ 10 w 16"/>
                  <a:gd name="T5" fmla="*/ 14 h 14"/>
                  <a:gd name="T6" fmla="*/ 16 w 16"/>
                  <a:gd name="T7" fmla="*/ 9 h 14"/>
                  <a:gd name="T8" fmla="*/ 5 w 1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5" y="0"/>
                    </a:moveTo>
                    <a:cubicBezTo>
                      <a:pt x="1" y="3"/>
                      <a:pt x="0" y="4"/>
                      <a:pt x="0" y="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3" y="11"/>
                      <a:pt x="16" y="9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0" name="Freeform 64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3795" y="2156"/>
                <a:ext cx="109" cy="41"/>
              </a:xfrm>
              <a:custGeom>
                <a:avLst/>
                <a:gdLst>
                  <a:gd name="T0" fmla="*/ 37 w 44"/>
                  <a:gd name="T1" fmla="*/ 4 h 16"/>
                  <a:gd name="T2" fmla="*/ 29 w 44"/>
                  <a:gd name="T3" fmla="*/ 9 h 16"/>
                  <a:gd name="T4" fmla="*/ 18 w 44"/>
                  <a:gd name="T5" fmla="*/ 8 h 16"/>
                  <a:gd name="T6" fmla="*/ 25 w 44"/>
                  <a:gd name="T7" fmla="*/ 7 h 16"/>
                  <a:gd name="T8" fmla="*/ 31 w 44"/>
                  <a:gd name="T9" fmla="*/ 2 h 16"/>
                  <a:gd name="T10" fmla="*/ 20 w 44"/>
                  <a:gd name="T11" fmla="*/ 2 h 16"/>
                  <a:gd name="T12" fmla="*/ 9 w 44"/>
                  <a:gd name="T13" fmla="*/ 2 h 16"/>
                  <a:gd name="T14" fmla="*/ 0 w 44"/>
                  <a:gd name="T15" fmla="*/ 7 h 16"/>
                  <a:gd name="T16" fmla="*/ 9 w 44"/>
                  <a:gd name="T17" fmla="*/ 16 h 16"/>
                  <a:gd name="T18" fmla="*/ 13 w 44"/>
                  <a:gd name="T19" fmla="*/ 14 h 16"/>
                  <a:gd name="T20" fmla="*/ 29 w 44"/>
                  <a:gd name="T21" fmla="*/ 14 h 16"/>
                  <a:gd name="T22" fmla="*/ 44 w 44"/>
                  <a:gd name="T23" fmla="*/ 2 h 16"/>
                  <a:gd name="T24" fmla="*/ 37 w 44"/>
                  <a:gd name="T25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16">
                    <a:moveTo>
                      <a:pt x="37" y="4"/>
                    </a:moveTo>
                    <a:cubicBezTo>
                      <a:pt x="34" y="7"/>
                      <a:pt x="32" y="8"/>
                      <a:pt x="29" y="9"/>
                    </a:cubicBezTo>
                    <a:cubicBezTo>
                      <a:pt x="24" y="10"/>
                      <a:pt x="19" y="9"/>
                      <a:pt x="18" y="8"/>
                    </a:cubicBezTo>
                    <a:cubicBezTo>
                      <a:pt x="15" y="6"/>
                      <a:pt x="18" y="7"/>
                      <a:pt x="25" y="7"/>
                    </a:cubicBezTo>
                    <a:cubicBezTo>
                      <a:pt x="32" y="6"/>
                      <a:pt x="31" y="2"/>
                      <a:pt x="31" y="2"/>
                    </a:cubicBezTo>
                    <a:cubicBezTo>
                      <a:pt x="29" y="2"/>
                      <a:pt x="27" y="2"/>
                      <a:pt x="20" y="2"/>
                    </a:cubicBezTo>
                    <a:cubicBezTo>
                      <a:pt x="17" y="2"/>
                      <a:pt x="12" y="1"/>
                      <a:pt x="9" y="2"/>
                    </a:cubicBezTo>
                    <a:cubicBezTo>
                      <a:pt x="6" y="2"/>
                      <a:pt x="4" y="5"/>
                      <a:pt x="0" y="7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1" y="15"/>
                      <a:pt x="12" y="14"/>
                      <a:pt x="13" y="14"/>
                    </a:cubicBezTo>
                    <a:cubicBezTo>
                      <a:pt x="16" y="14"/>
                      <a:pt x="23" y="15"/>
                      <a:pt x="29" y="14"/>
                    </a:cubicBezTo>
                    <a:cubicBezTo>
                      <a:pt x="40" y="9"/>
                      <a:pt x="44" y="2"/>
                      <a:pt x="44" y="2"/>
                    </a:cubicBezTo>
                    <a:cubicBezTo>
                      <a:pt x="44" y="2"/>
                      <a:pt x="41" y="0"/>
                      <a:pt x="3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1" name="Freeform 65"/>
              <p:cNvSpPr>
                <a:spLocks noEditPoint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3810" y="2110"/>
                <a:ext cx="94" cy="41"/>
              </a:xfrm>
              <a:custGeom>
                <a:avLst/>
                <a:gdLst>
                  <a:gd name="T0" fmla="*/ 38 w 38"/>
                  <a:gd name="T1" fmla="*/ 0 h 16"/>
                  <a:gd name="T2" fmla="*/ 34 w 38"/>
                  <a:gd name="T3" fmla="*/ 0 h 16"/>
                  <a:gd name="T4" fmla="*/ 34 w 38"/>
                  <a:gd name="T5" fmla="*/ 6 h 16"/>
                  <a:gd name="T6" fmla="*/ 32 w 38"/>
                  <a:gd name="T7" fmla="*/ 6 h 16"/>
                  <a:gd name="T8" fmla="*/ 32 w 38"/>
                  <a:gd name="T9" fmla="*/ 0 h 16"/>
                  <a:gd name="T10" fmla="*/ 28 w 38"/>
                  <a:gd name="T11" fmla="*/ 0 h 16"/>
                  <a:gd name="T12" fmla="*/ 28 w 38"/>
                  <a:gd name="T13" fmla="*/ 6 h 16"/>
                  <a:gd name="T14" fmla="*/ 12 w 38"/>
                  <a:gd name="T15" fmla="*/ 6 h 16"/>
                  <a:gd name="T16" fmla="*/ 12 w 38"/>
                  <a:gd name="T17" fmla="*/ 3 h 16"/>
                  <a:gd name="T18" fmla="*/ 12 w 38"/>
                  <a:gd name="T19" fmla="*/ 1 h 16"/>
                  <a:gd name="T20" fmla="*/ 11 w 38"/>
                  <a:gd name="T21" fmla="*/ 0 h 16"/>
                  <a:gd name="T22" fmla="*/ 9 w 38"/>
                  <a:gd name="T23" fmla="*/ 0 h 16"/>
                  <a:gd name="T24" fmla="*/ 3 w 38"/>
                  <a:gd name="T25" fmla="*/ 0 h 16"/>
                  <a:gd name="T26" fmla="*/ 1 w 38"/>
                  <a:gd name="T27" fmla="*/ 0 h 16"/>
                  <a:gd name="T28" fmla="*/ 0 w 38"/>
                  <a:gd name="T29" fmla="*/ 2 h 16"/>
                  <a:gd name="T30" fmla="*/ 0 w 38"/>
                  <a:gd name="T31" fmla="*/ 3 h 16"/>
                  <a:gd name="T32" fmla="*/ 0 w 38"/>
                  <a:gd name="T33" fmla="*/ 13 h 16"/>
                  <a:gd name="T34" fmla="*/ 0 w 38"/>
                  <a:gd name="T35" fmla="*/ 15 h 16"/>
                  <a:gd name="T36" fmla="*/ 2 w 38"/>
                  <a:gd name="T37" fmla="*/ 16 h 16"/>
                  <a:gd name="T38" fmla="*/ 3 w 38"/>
                  <a:gd name="T39" fmla="*/ 16 h 16"/>
                  <a:gd name="T40" fmla="*/ 9 w 38"/>
                  <a:gd name="T41" fmla="*/ 16 h 16"/>
                  <a:gd name="T42" fmla="*/ 11 w 38"/>
                  <a:gd name="T43" fmla="*/ 16 h 16"/>
                  <a:gd name="T44" fmla="*/ 12 w 38"/>
                  <a:gd name="T45" fmla="*/ 14 h 16"/>
                  <a:gd name="T46" fmla="*/ 12 w 38"/>
                  <a:gd name="T47" fmla="*/ 13 h 16"/>
                  <a:gd name="T48" fmla="*/ 12 w 38"/>
                  <a:gd name="T49" fmla="*/ 10 h 16"/>
                  <a:gd name="T50" fmla="*/ 38 w 38"/>
                  <a:gd name="T51" fmla="*/ 10 h 16"/>
                  <a:gd name="T52" fmla="*/ 38 w 38"/>
                  <a:gd name="T53" fmla="*/ 0 h 16"/>
                  <a:gd name="T54" fmla="*/ 3 w 38"/>
                  <a:gd name="T55" fmla="*/ 3 h 16"/>
                  <a:gd name="T56" fmla="*/ 9 w 38"/>
                  <a:gd name="T57" fmla="*/ 3 h 16"/>
                  <a:gd name="T58" fmla="*/ 9 w 38"/>
                  <a:gd name="T59" fmla="*/ 13 h 16"/>
                  <a:gd name="T60" fmla="*/ 3 w 38"/>
                  <a:gd name="T61" fmla="*/ 13 h 16"/>
                  <a:gd name="T62" fmla="*/ 3 w 38"/>
                  <a:gd name="T63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" h="16">
                    <a:moveTo>
                      <a:pt x="38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2" y="2"/>
                      <a:pt x="12" y="1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1" y="15"/>
                      <a:pt x="1" y="16"/>
                      <a:pt x="2" y="16"/>
                    </a:cubicBezTo>
                    <a:cubicBezTo>
                      <a:pt x="2" y="16"/>
                      <a:pt x="2" y="16"/>
                      <a:pt x="3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6"/>
                      <a:pt x="11" y="16"/>
                      <a:pt x="11" y="16"/>
                    </a:cubicBezTo>
                    <a:cubicBezTo>
                      <a:pt x="12" y="15"/>
                      <a:pt x="12" y="15"/>
                      <a:pt x="12" y="14"/>
                    </a:cubicBezTo>
                    <a:cubicBezTo>
                      <a:pt x="12" y="14"/>
                      <a:pt x="12" y="13"/>
                      <a:pt x="12" y="13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38" y="10"/>
                      <a:pt x="38" y="10"/>
                      <a:pt x="38" y="10"/>
                    </a:cubicBezTo>
                    <a:lnTo>
                      <a:pt x="38" y="0"/>
                    </a:lnTo>
                    <a:close/>
                    <a:moveTo>
                      <a:pt x="3" y="3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3" y="13"/>
                      <a:pt x="3" y="13"/>
                      <a:pt x="3" y="13"/>
                    </a:cubicBez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</p:grpSp>
      <p:grpSp>
        <p:nvGrpSpPr>
          <p:cNvPr id="60" name="组合 59"/>
          <p:cNvGrpSpPr/>
          <p:nvPr>
            <p:custDataLst>
              <p:tags r:id="rId26"/>
            </p:custDataLst>
          </p:nvPr>
        </p:nvGrpSpPr>
        <p:grpSpPr>
          <a:xfrm>
            <a:off x="6157836" y="1550016"/>
            <a:ext cx="830947" cy="830647"/>
            <a:chOff x="7418361" y="886700"/>
            <a:chExt cx="1108128" cy="1108128"/>
          </a:xfrm>
        </p:grpSpPr>
        <p:sp>
          <p:nvSpPr>
            <p:cNvPr id="10" name="圆角矩形 9"/>
            <p:cNvSpPr/>
            <p:nvPr>
              <p:custDataLst>
                <p:tags r:id="rId27"/>
              </p:custDataLst>
            </p:nvPr>
          </p:nvSpPr>
          <p:spPr>
            <a:xfrm>
              <a:off x="7418361" y="886700"/>
              <a:ext cx="1108128" cy="110812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2700000" scaled="1"/>
            </a:gradFill>
            <a:ln w="22225"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zh-CN" altLang="en-US" sz="1000">
                <a:solidFill>
                  <a:prstClr val="white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32" name="Group 68"/>
            <p:cNvGrpSpPr>
              <a:grpSpLocks noChangeAspect="1"/>
            </p:cNvGrpSpPr>
            <p:nvPr/>
          </p:nvGrpSpPr>
          <p:grpSpPr bwMode="auto">
            <a:xfrm>
              <a:off x="7702659" y="1180843"/>
              <a:ext cx="539531" cy="519841"/>
              <a:chOff x="3770" y="2095"/>
              <a:chExt cx="137" cy="132"/>
            </a:xfrm>
            <a:solidFill>
              <a:schemeClr val="bg1"/>
            </a:solidFill>
            <a:effectLst/>
          </p:grpSpPr>
          <p:sp>
            <p:nvSpPr>
              <p:cNvPr id="33" name="Freeform 69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3770" y="2190"/>
                <a:ext cx="137" cy="37"/>
              </a:xfrm>
              <a:custGeom>
                <a:avLst/>
                <a:gdLst>
                  <a:gd name="T0" fmla="*/ 52 w 55"/>
                  <a:gd name="T1" fmla="*/ 6 h 15"/>
                  <a:gd name="T2" fmla="*/ 38 w 55"/>
                  <a:gd name="T3" fmla="*/ 6 h 15"/>
                  <a:gd name="T4" fmla="*/ 37 w 55"/>
                  <a:gd name="T5" fmla="*/ 6 h 15"/>
                  <a:gd name="T6" fmla="*/ 37 w 55"/>
                  <a:gd name="T7" fmla="*/ 3 h 15"/>
                  <a:gd name="T8" fmla="*/ 37 w 55"/>
                  <a:gd name="T9" fmla="*/ 1 h 15"/>
                  <a:gd name="T10" fmla="*/ 35 w 55"/>
                  <a:gd name="T11" fmla="*/ 0 h 15"/>
                  <a:gd name="T12" fmla="*/ 20 w 55"/>
                  <a:gd name="T13" fmla="*/ 0 h 15"/>
                  <a:gd name="T14" fmla="*/ 18 w 55"/>
                  <a:gd name="T15" fmla="*/ 3 h 15"/>
                  <a:gd name="T16" fmla="*/ 18 w 55"/>
                  <a:gd name="T17" fmla="*/ 6 h 15"/>
                  <a:gd name="T18" fmla="*/ 18 w 55"/>
                  <a:gd name="T19" fmla="*/ 6 h 15"/>
                  <a:gd name="T20" fmla="*/ 3 w 55"/>
                  <a:gd name="T21" fmla="*/ 6 h 15"/>
                  <a:gd name="T22" fmla="*/ 0 w 55"/>
                  <a:gd name="T23" fmla="*/ 8 h 15"/>
                  <a:gd name="T24" fmla="*/ 0 w 55"/>
                  <a:gd name="T25" fmla="*/ 14 h 15"/>
                  <a:gd name="T26" fmla="*/ 1 w 55"/>
                  <a:gd name="T27" fmla="*/ 15 h 15"/>
                  <a:gd name="T28" fmla="*/ 2 w 55"/>
                  <a:gd name="T29" fmla="*/ 14 h 15"/>
                  <a:gd name="T30" fmla="*/ 2 w 55"/>
                  <a:gd name="T31" fmla="*/ 8 h 15"/>
                  <a:gd name="T32" fmla="*/ 3 w 55"/>
                  <a:gd name="T33" fmla="*/ 8 h 15"/>
                  <a:gd name="T34" fmla="*/ 18 w 55"/>
                  <a:gd name="T35" fmla="*/ 8 h 15"/>
                  <a:gd name="T36" fmla="*/ 18 w 55"/>
                  <a:gd name="T37" fmla="*/ 8 h 15"/>
                  <a:gd name="T38" fmla="*/ 18 w 55"/>
                  <a:gd name="T39" fmla="*/ 9 h 15"/>
                  <a:gd name="T40" fmla="*/ 19 w 55"/>
                  <a:gd name="T41" fmla="*/ 9 h 15"/>
                  <a:gd name="T42" fmla="*/ 20 w 55"/>
                  <a:gd name="T43" fmla="*/ 9 h 15"/>
                  <a:gd name="T44" fmla="*/ 20 w 55"/>
                  <a:gd name="T45" fmla="*/ 8 h 15"/>
                  <a:gd name="T46" fmla="*/ 20 w 55"/>
                  <a:gd name="T47" fmla="*/ 3 h 15"/>
                  <a:gd name="T48" fmla="*/ 20 w 55"/>
                  <a:gd name="T49" fmla="*/ 2 h 15"/>
                  <a:gd name="T50" fmla="*/ 35 w 55"/>
                  <a:gd name="T51" fmla="*/ 2 h 15"/>
                  <a:gd name="T52" fmla="*/ 35 w 55"/>
                  <a:gd name="T53" fmla="*/ 3 h 15"/>
                  <a:gd name="T54" fmla="*/ 35 w 55"/>
                  <a:gd name="T55" fmla="*/ 8 h 15"/>
                  <a:gd name="T56" fmla="*/ 36 w 55"/>
                  <a:gd name="T57" fmla="*/ 9 h 15"/>
                  <a:gd name="T58" fmla="*/ 36 w 55"/>
                  <a:gd name="T59" fmla="*/ 9 h 15"/>
                  <a:gd name="T60" fmla="*/ 37 w 55"/>
                  <a:gd name="T61" fmla="*/ 9 h 15"/>
                  <a:gd name="T62" fmla="*/ 37 w 55"/>
                  <a:gd name="T63" fmla="*/ 8 h 15"/>
                  <a:gd name="T64" fmla="*/ 38 w 55"/>
                  <a:gd name="T65" fmla="*/ 8 h 15"/>
                  <a:gd name="T66" fmla="*/ 52 w 55"/>
                  <a:gd name="T67" fmla="*/ 8 h 15"/>
                  <a:gd name="T68" fmla="*/ 53 w 55"/>
                  <a:gd name="T69" fmla="*/ 8 h 15"/>
                  <a:gd name="T70" fmla="*/ 53 w 55"/>
                  <a:gd name="T71" fmla="*/ 14 h 15"/>
                  <a:gd name="T72" fmla="*/ 54 w 55"/>
                  <a:gd name="T73" fmla="*/ 15 h 15"/>
                  <a:gd name="T74" fmla="*/ 55 w 55"/>
                  <a:gd name="T75" fmla="*/ 14 h 15"/>
                  <a:gd name="T76" fmla="*/ 55 w 55"/>
                  <a:gd name="T77" fmla="*/ 8 h 15"/>
                  <a:gd name="T78" fmla="*/ 52 w 55"/>
                  <a:gd name="T79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5" h="15">
                    <a:moveTo>
                      <a:pt x="52" y="6"/>
                    </a:move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7" y="6"/>
                      <a:pt x="37" y="6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2"/>
                      <a:pt x="37" y="1"/>
                      <a:pt x="37" y="1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9" y="0"/>
                      <a:pt x="18" y="1"/>
                      <a:pt x="18" y="3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0" y="7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1" y="15"/>
                      <a:pt x="1" y="15"/>
                    </a:cubicBezTo>
                    <a:cubicBezTo>
                      <a:pt x="2" y="15"/>
                      <a:pt x="2" y="14"/>
                      <a:pt x="2" y="14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3" y="8"/>
                      <a:pt x="3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9"/>
                    </a:cubicBezTo>
                    <a:cubicBezTo>
                      <a:pt x="18" y="9"/>
                      <a:pt x="19" y="9"/>
                      <a:pt x="19" y="9"/>
                    </a:cubicBezTo>
                    <a:cubicBezTo>
                      <a:pt x="19" y="9"/>
                      <a:pt x="19" y="9"/>
                      <a:pt x="20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5" y="2"/>
                      <a:pt x="35" y="2"/>
                      <a:pt x="35" y="3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5" y="8"/>
                      <a:pt x="35" y="8"/>
                      <a:pt x="36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8" y="8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3" y="14"/>
                      <a:pt x="53" y="15"/>
                      <a:pt x="54" y="15"/>
                    </a:cubicBezTo>
                    <a:cubicBezTo>
                      <a:pt x="54" y="15"/>
                      <a:pt x="55" y="14"/>
                      <a:pt x="55" y="14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5" y="7"/>
                      <a:pt x="54" y="6"/>
                      <a:pt x="5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4" name="Freeform 70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3820" y="2118"/>
                <a:ext cx="37" cy="69"/>
              </a:xfrm>
              <a:custGeom>
                <a:avLst/>
                <a:gdLst>
                  <a:gd name="T0" fmla="*/ 2 w 15"/>
                  <a:gd name="T1" fmla="*/ 14 h 28"/>
                  <a:gd name="T2" fmla="*/ 3 w 15"/>
                  <a:gd name="T3" fmla="*/ 13 h 28"/>
                  <a:gd name="T4" fmla="*/ 3 w 15"/>
                  <a:gd name="T5" fmla="*/ 8 h 28"/>
                  <a:gd name="T6" fmla="*/ 4 w 15"/>
                  <a:gd name="T7" fmla="*/ 4 h 28"/>
                  <a:gd name="T8" fmla="*/ 4 w 15"/>
                  <a:gd name="T9" fmla="*/ 4 h 28"/>
                  <a:gd name="T10" fmla="*/ 4 w 15"/>
                  <a:gd name="T11" fmla="*/ 12 h 28"/>
                  <a:gd name="T12" fmla="*/ 4 w 15"/>
                  <a:gd name="T13" fmla="*/ 13 h 28"/>
                  <a:gd name="T14" fmla="*/ 4 w 15"/>
                  <a:gd name="T15" fmla="*/ 26 h 28"/>
                  <a:gd name="T16" fmla="*/ 5 w 15"/>
                  <a:gd name="T17" fmla="*/ 28 h 28"/>
                  <a:gd name="T18" fmla="*/ 5 w 15"/>
                  <a:gd name="T19" fmla="*/ 28 h 28"/>
                  <a:gd name="T20" fmla="*/ 5 w 15"/>
                  <a:gd name="T21" fmla="*/ 28 h 28"/>
                  <a:gd name="T22" fmla="*/ 7 w 15"/>
                  <a:gd name="T23" fmla="*/ 26 h 28"/>
                  <a:gd name="T24" fmla="*/ 7 w 15"/>
                  <a:gd name="T25" fmla="*/ 14 h 28"/>
                  <a:gd name="T26" fmla="*/ 8 w 15"/>
                  <a:gd name="T27" fmla="*/ 14 h 28"/>
                  <a:gd name="T28" fmla="*/ 8 w 15"/>
                  <a:gd name="T29" fmla="*/ 26 h 28"/>
                  <a:gd name="T30" fmla="*/ 10 w 15"/>
                  <a:gd name="T31" fmla="*/ 28 h 28"/>
                  <a:gd name="T32" fmla="*/ 10 w 15"/>
                  <a:gd name="T33" fmla="*/ 28 h 28"/>
                  <a:gd name="T34" fmla="*/ 10 w 15"/>
                  <a:gd name="T35" fmla="*/ 28 h 28"/>
                  <a:gd name="T36" fmla="*/ 12 w 15"/>
                  <a:gd name="T37" fmla="*/ 26 h 28"/>
                  <a:gd name="T38" fmla="*/ 12 w 15"/>
                  <a:gd name="T39" fmla="*/ 13 h 28"/>
                  <a:gd name="T40" fmla="*/ 12 w 15"/>
                  <a:gd name="T41" fmla="*/ 12 h 28"/>
                  <a:gd name="T42" fmla="*/ 12 w 15"/>
                  <a:gd name="T43" fmla="*/ 4 h 28"/>
                  <a:gd name="T44" fmla="*/ 12 w 15"/>
                  <a:gd name="T45" fmla="*/ 4 h 28"/>
                  <a:gd name="T46" fmla="*/ 12 w 15"/>
                  <a:gd name="T47" fmla="*/ 8 h 28"/>
                  <a:gd name="T48" fmla="*/ 12 w 15"/>
                  <a:gd name="T49" fmla="*/ 13 h 28"/>
                  <a:gd name="T50" fmla="*/ 14 w 15"/>
                  <a:gd name="T51" fmla="*/ 14 h 28"/>
                  <a:gd name="T52" fmla="*/ 15 w 15"/>
                  <a:gd name="T53" fmla="*/ 13 h 28"/>
                  <a:gd name="T54" fmla="*/ 15 w 15"/>
                  <a:gd name="T55" fmla="*/ 8 h 28"/>
                  <a:gd name="T56" fmla="*/ 13 w 15"/>
                  <a:gd name="T57" fmla="*/ 1 h 28"/>
                  <a:gd name="T58" fmla="*/ 10 w 15"/>
                  <a:gd name="T59" fmla="*/ 0 h 28"/>
                  <a:gd name="T60" fmla="*/ 10 w 15"/>
                  <a:gd name="T61" fmla="*/ 0 h 28"/>
                  <a:gd name="T62" fmla="*/ 10 w 15"/>
                  <a:gd name="T63" fmla="*/ 0 h 28"/>
                  <a:gd name="T64" fmla="*/ 10 w 15"/>
                  <a:gd name="T65" fmla="*/ 0 h 28"/>
                  <a:gd name="T66" fmla="*/ 8 w 15"/>
                  <a:gd name="T67" fmla="*/ 4 h 28"/>
                  <a:gd name="T68" fmla="*/ 8 w 15"/>
                  <a:gd name="T69" fmla="*/ 1 h 28"/>
                  <a:gd name="T70" fmla="*/ 8 w 15"/>
                  <a:gd name="T71" fmla="*/ 1 h 28"/>
                  <a:gd name="T72" fmla="*/ 8 w 15"/>
                  <a:gd name="T73" fmla="*/ 0 h 28"/>
                  <a:gd name="T74" fmla="*/ 8 w 15"/>
                  <a:gd name="T75" fmla="*/ 0 h 28"/>
                  <a:gd name="T76" fmla="*/ 7 w 15"/>
                  <a:gd name="T77" fmla="*/ 0 h 28"/>
                  <a:gd name="T78" fmla="*/ 7 w 15"/>
                  <a:gd name="T79" fmla="*/ 0 h 28"/>
                  <a:gd name="T80" fmla="*/ 7 w 15"/>
                  <a:gd name="T81" fmla="*/ 1 h 28"/>
                  <a:gd name="T82" fmla="*/ 7 w 15"/>
                  <a:gd name="T83" fmla="*/ 1 h 28"/>
                  <a:gd name="T84" fmla="*/ 7 w 15"/>
                  <a:gd name="T85" fmla="*/ 4 h 28"/>
                  <a:gd name="T86" fmla="*/ 6 w 15"/>
                  <a:gd name="T87" fmla="*/ 0 h 28"/>
                  <a:gd name="T88" fmla="*/ 6 w 15"/>
                  <a:gd name="T89" fmla="*/ 0 h 28"/>
                  <a:gd name="T90" fmla="*/ 6 w 15"/>
                  <a:gd name="T91" fmla="*/ 0 h 28"/>
                  <a:gd name="T92" fmla="*/ 5 w 15"/>
                  <a:gd name="T93" fmla="*/ 0 h 28"/>
                  <a:gd name="T94" fmla="*/ 2 w 15"/>
                  <a:gd name="T95" fmla="*/ 1 h 28"/>
                  <a:gd name="T96" fmla="*/ 0 w 15"/>
                  <a:gd name="T97" fmla="*/ 8 h 28"/>
                  <a:gd name="T98" fmla="*/ 0 w 15"/>
                  <a:gd name="T99" fmla="*/ 13 h 28"/>
                  <a:gd name="T100" fmla="*/ 2 w 15"/>
                  <a:gd name="T101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" h="28">
                    <a:moveTo>
                      <a:pt x="2" y="14"/>
                    </a:moveTo>
                    <a:cubicBezTo>
                      <a:pt x="3" y="14"/>
                      <a:pt x="3" y="14"/>
                      <a:pt x="3" y="13"/>
                    </a:cubicBezTo>
                    <a:cubicBezTo>
                      <a:pt x="3" y="13"/>
                      <a:pt x="3" y="10"/>
                      <a:pt x="3" y="8"/>
                    </a:cubicBezTo>
                    <a:cubicBezTo>
                      <a:pt x="3" y="7"/>
                      <a:pt x="3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3"/>
                      <a:pt x="4" y="13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7"/>
                      <a:pt x="4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8"/>
                      <a:pt x="7" y="27"/>
                      <a:pt x="7" y="26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8" y="27"/>
                      <a:pt x="9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1" y="28"/>
                      <a:pt x="12" y="27"/>
                      <a:pt x="12" y="26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2" y="13"/>
                      <a:pt x="12" y="12"/>
                      <a:pt x="12" y="12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7"/>
                      <a:pt x="12" y="8"/>
                    </a:cubicBezTo>
                    <a:cubicBezTo>
                      <a:pt x="13" y="10"/>
                      <a:pt x="12" y="13"/>
                      <a:pt x="12" y="13"/>
                    </a:cubicBezTo>
                    <a:cubicBezTo>
                      <a:pt x="12" y="14"/>
                      <a:pt x="13" y="14"/>
                      <a:pt x="14" y="14"/>
                    </a:cubicBezTo>
                    <a:cubicBezTo>
                      <a:pt x="15" y="14"/>
                      <a:pt x="15" y="14"/>
                      <a:pt x="15" y="13"/>
                    </a:cubicBezTo>
                    <a:cubicBezTo>
                      <a:pt x="15" y="13"/>
                      <a:pt x="15" y="10"/>
                      <a:pt x="15" y="8"/>
                    </a:cubicBezTo>
                    <a:cubicBezTo>
                      <a:pt x="15" y="3"/>
                      <a:pt x="13" y="1"/>
                      <a:pt x="13" y="1"/>
                    </a:cubicBezTo>
                    <a:cubicBezTo>
                      <a:pt x="12" y="1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9" y="2"/>
                      <a:pt x="8" y="4"/>
                    </a:cubicBezTo>
                    <a:cubicBezTo>
                      <a:pt x="8" y="3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3"/>
                      <a:pt x="7" y="4"/>
                    </a:cubicBezTo>
                    <a:cubicBezTo>
                      <a:pt x="6" y="2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2" y="1"/>
                      <a:pt x="1" y="3"/>
                      <a:pt x="0" y="8"/>
                    </a:cubicBezTo>
                    <a:cubicBezTo>
                      <a:pt x="0" y="10"/>
                      <a:pt x="0" y="13"/>
                      <a:pt x="0" y="13"/>
                    </a:cubicBezTo>
                    <a:cubicBezTo>
                      <a:pt x="1" y="14"/>
                      <a:pt x="1" y="14"/>
                      <a:pt x="2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5" name="Freeform 71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3830" y="2095"/>
                <a:ext cx="17" cy="20"/>
              </a:xfrm>
              <a:custGeom>
                <a:avLst/>
                <a:gdLst>
                  <a:gd name="T0" fmla="*/ 1 w 7"/>
                  <a:gd name="T1" fmla="*/ 5 h 8"/>
                  <a:gd name="T2" fmla="*/ 4 w 7"/>
                  <a:gd name="T3" fmla="*/ 8 h 8"/>
                  <a:gd name="T4" fmla="*/ 7 w 7"/>
                  <a:gd name="T5" fmla="*/ 5 h 8"/>
                  <a:gd name="T6" fmla="*/ 7 w 7"/>
                  <a:gd name="T7" fmla="*/ 4 h 8"/>
                  <a:gd name="T8" fmla="*/ 7 w 7"/>
                  <a:gd name="T9" fmla="*/ 4 h 8"/>
                  <a:gd name="T10" fmla="*/ 4 w 7"/>
                  <a:gd name="T11" fmla="*/ 0 h 8"/>
                  <a:gd name="T12" fmla="*/ 1 w 7"/>
                  <a:gd name="T13" fmla="*/ 4 h 8"/>
                  <a:gd name="T14" fmla="*/ 0 w 7"/>
                  <a:gd name="T15" fmla="*/ 4 h 8"/>
                  <a:gd name="T16" fmla="*/ 1 w 7"/>
                  <a:gd name="T1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8">
                    <a:moveTo>
                      <a:pt x="1" y="5"/>
                    </a:moveTo>
                    <a:cubicBezTo>
                      <a:pt x="1" y="7"/>
                      <a:pt x="2" y="8"/>
                      <a:pt x="4" y="8"/>
                    </a:cubicBezTo>
                    <a:cubicBezTo>
                      <a:pt x="5" y="8"/>
                      <a:pt x="6" y="7"/>
                      <a:pt x="7" y="5"/>
                    </a:cubicBezTo>
                    <a:cubicBezTo>
                      <a:pt x="7" y="5"/>
                      <a:pt x="7" y="5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5" y="0"/>
                      <a:pt x="4" y="0"/>
                    </a:cubicBezTo>
                    <a:cubicBezTo>
                      <a:pt x="2" y="0"/>
                      <a:pt x="1" y="2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5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6" name="Freeform 72"/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3867" y="2135"/>
                <a:ext cx="35" cy="65"/>
              </a:xfrm>
              <a:custGeom>
                <a:avLst/>
                <a:gdLst>
                  <a:gd name="T0" fmla="*/ 1 w 14"/>
                  <a:gd name="T1" fmla="*/ 13 h 26"/>
                  <a:gd name="T2" fmla="*/ 2 w 14"/>
                  <a:gd name="T3" fmla="*/ 12 h 26"/>
                  <a:gd name="T4" fmla="*/ 2 w 14"/>
                  <a:gd name="T5" fmla="*/ 8 h 26"/>
                  <a:gd name="T6" fmla="*/ 3 w 14"/>
                  <a:gd name="T7" fmla="*/ 4 h 26"/>
                  <a:gd name="T8" fmla="*/ 3 w 14"/>
                  <a:gd name="T9" fmla="*/ 4 h 26"/>
                  <a:gd name="T10" fmla="*/ 3 w 14"/>
                  <a:gd name="T11" fmla="*/ 11 h 26"/>
                  <a:gd name="T12" fmla="*/ 3 w 14"/>
                  <a:gd name="T13" fmla="*/ 12 h 26"/>
                  <a:gd name="T14" fmla="*/ 3 w 14"/>
                  <a:gd name="T15" fmla="*/ 24 h 26"/>
                  <a:gd name="T16" fmla="*/ 5 w 14"/>
                  <a:gd name="T17" fmla="*/ 26 h 26"/>
                  <a:gd name="T18" fmla="*/ 5 w 14"/>
                  <a:gd name="T19" fmla="*/ 26 h 26"/>
                  <a:gd name="T20" fmla="*/ 5 w 14"/>
                  <a:gd name="T21" fmla="*/ 26 h 26"/>
                  <a:gd name="T22" fmla="*/ 6 w 14"/>
                  <a:gd name="T23" fmla="*/ 24 h 26"/>
                  <a:gd name="T24" fmla="*/ 6 w 14"/>
                  <a:gd name="T25" fmla="*/ 13 h 26"/>
                  <a:gd name="T26" fmla="*/ 7 w 14"/>
                  <a:gd name="T27" fmla="*/ 13 h 26"/>
                  <a:gd name="T28" fmla="*/ 7 w 14"/>
                  <a:gd name="T29" fmla="*/ 24 h 26"/>
                  <a:gd name="T30" fmla="*/ 9 w 14"/>
                  <a:gd name="T31" fmla="*/ 26 h 26"/>
                  <a:gd name="T32" fmla="*/ 9 w 14"/>
                  <a:gd name="T33" fmla="*/ 26 h 26"/>
                  <a:gd name="T34" fmla="*/ 9 w 14"/>
                  <a:gd name="T35" fmla="*/ 26 h 26"/>
                  <a:gd name="T36" fmla="*/ 10 w 14"/>
                  <a:gd name="T37" fmla="*/ 24 h 26"/>
                  <a:gd name="T38" fmla="*/ 10 w 14"/>
                  <a:gd name="T39" fmla="*/ 12 h 26"/>
                  <a:gd name="T40" fmla="*/ 10 w 14"/>
                  <a:gd name="T41" fmla="*/ 11 h 26"/>
                  <a:gd name="T42" fmla="*/ 10 w 14"/>
                  <a:gd name="T43" fmla="*/ 4 h 26"/>
                  <a:gd name="T44" fmla="*/ 10 w 14"/>
                  <a:gd name="T45" fmla="*/ 4 h 26"/>
                  <a:gd name="T46" fmla="*/ 11 w 14"/>
                  <a:gd name="T47" fmla="*/ 8 h 26"/>
                  <a:gd name="T48" fmla="*/ 11 w 14"/>
                  <a:gd name="T49" fmla="*/ 12 h 26"/>
                  <a:gd name="T50" fmla="*/ 12 w 14"/>
                  <a:gd name="T51" fmla="*/ 13 h 26"/>
                  <a:gd name="T52" fmla="*/ 13 w 14"/>
                  <a:gd name="T53" fmla="*/ 12 h 26"/>
                  <a:gd name="T54" fmla="*/ 13 w 14"/>
                  <a:gd name="T55" fmla="*/ 7 h 26"/>
                  <a:gd name="T56" fmla="*/ 12 w 14"/>
                  <a:gd name="T57" fmla="*/ 1 h 26"/>
                  <a:gd name="T58" fmla="*/ 9 w 14"/>
                  <a:gd name="T59" fmla="*/ 0 h 26"/>
                  <a:gd name="T60" fmla="*/ 8 w 14"/>
                  <a:gd name="T61" fmla="*/ 0 h 26"/>
                  <a:gd name="T62" fmla="*/ 8 w 14"/>
                  <a:gd name="T63" fmla="*/ 0 h 26"/>
                  <a:gd name="T64" fmla="*/ 8 w 14"/>
                  <a:gd name="T65" fmla="*/ 0 h 26"/>
                  <a:gd name="T66" fmla="*/ 7 w 14"/>
                  <a:gd name="T67" fmla="*/ 3 h 26"/>
                  <a:gd name="T68" fmla="*/ 7 w 14"/>
                  <a:gd name="T69" fmla="*/ 1 h 26"/>
                  <a:gd name="T70" fmla="*/ 7 w 14"/>
                  <a:gd name="T71" fmla="*/ 0 h 26"/>
                  <a:gd name="T72" fmla="*/ 7 w 14"/>
                  <a:gd name="T73" fmla="*/ 0 h 26"/>
                  <a:gd name="T74" fmla="*/ 7 w 14"/>
                  <a:gd name="T75" fmla="*/ 0 h 26"/>
                  <a:gd name="T76" fmla="*/ 6 w 14"/>
                  <a:gd name="T77" fmla="*/ 0 h 26"/>
                  <a:gd name="T78" fmla="*/ 6 w 14"/>
                  <a:gd name="T79" fmla="*/ 0 h 26"/>
                  <a:gd name="T80" fmla="*/ 6 w 14"/>
                  <a:gd name="T81" fmla="*/ 0 h 26"/>
                  <a:gd name="T82" fmla="*/ 6 w 14"/>
                  <a:gd name="T83" fmla="*/ 1 h 26"/>
                  <a:gd name="T84" fmla="*/ 6 w 14"/>
                  <a:gd name="T85" fmla="*/ 3 h 26"/>
                  <a:gd name="T86" fmla="*/ 5 w 14"/>
                  <a:gd name="T87" fmla="*/ 0 h 26"/>
                  <a:gd name="T88" fmla="*/ 5 w 14"/>
                  <a:gd name="T89" fmla="*/ 0 h 26"/>
                  <a:gd name="T90" fmla="*/ 5 w 14"/>
                  <a:gd name="T91" fmla="*/ 0 h 26"/>
                  <a:gd name="T92" fmla="*/ 4 w 14"/>
                  <a:gd name="T93" fmla="*/ 0 h 26"/>
                  <a:gd name="T94" fmla="*/ 1 w 14"/>
                  <a:gd name="T95" fmla="*/ 1 h 26"/>
                  <a:gd name="T96" fmla="*/ 0 w 14"/>
                  <a:gd name="T97" fmla="*/ 7 h 26"/>
                  <a:gd name="T98" fmla="*/ 0 w 14"/>
                  <a:gd name="T99" fmla="*/ 12 h 26"/>
                  <a:gd name="T100" fmla="*/ 1 w 14"/>
                  <a:gd name="T101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26">
                    <a:moveTo>
                      <a:pt x="1" y="13"/>
                    </a:moveTo>
                    <a:cubicBezTo>
                      <a:pt x="2" y="13"/>
                      <a:pt x="2" y="13"/>
                      <a:pt x="2" y="12"/>
                    </a:cubicBezTo>
                    <a:cubicBezTo>
                      <a:pt x="2" y="12"/>
                      <a:pt x="2" y="10"/>
                      <a:pt x="2" y="8"/>
                    </a:cubicBezTo>
                    <a:cubicBezTo>
                      <a:pt x="2" y="6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4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6" y="25"/>
                      <a:pt x="6" y="2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5"/>
                      <a:pt x="8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5"/>
                      <a:pt x="10" y="2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1" y="6"/>
                      <a:pt x="11" y="8"/>
                    </a:cubicBezTo>
                    <a:cubicBezTo>
                      <a:pt x="11" y="10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2" y="13"/>
                    </a:cubicBezTo>
                    <a:cubicBezTo>
                      <a:pt x="13" y="13"/>
                      <a:pt x="13" y="13"/>
                      <a:pt x="13" y="12"/>
                    </a:cubicBezTo>
                    <a:cubicBezTo>
                      <a:pt x="13" y="12"/>
                      <a:pt x="14" y="9"/>
                      <a:pt x="13" y="7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2"/>
                      <a:pt x="7" y="3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3"/>
                    </a:cubicBezTo>
                    <a:cubicBezTo>
                      <a:pt x="5" y="2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13"/>
                      <a:pt x="0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7" name="Freeform 73"/>
              <p:cNvSpPr/>
              <p:nvPr>
                <p:custDataLst>
                  <p:tags r:id="rId32"/>
                </p:custDataLst>
              </p:nvPr>
            </p:nvSpPr>
            <p:spPr bwMode="auto">
              <a:xfrm>
                <a:off x="3875" y="2115"/>
                <a:ext cx="17" cy="18"/>
              </a:xfrm>
              <a:custGeom>
                <a:avLst/>
                <a:gdLst>
                  <a:gd name="T0" fmla="*/ 1 w 7"/>
                  <a:gd name="T1" fmla="*/ 5 h 7"/>
                  <a:gd name="T2" fmla="*/ 4 w 7"/>
                  <a:gd name="T3" fmla="*/ 7 h 7"/>
                  <a:gd name="T4" fmla="*/ 6 w 7"/>
                  <a:gd name="T5" fmla="*/ 4 h 7"/>
                  <a:gd name="T6" fmla="*/ 7 w 7"/>
                  <a:gd name="T7" fmla="*/ 3 h 7"/>
                  <a:gd name="T8" fmla="*/ 6 w 7"/>
                  <a:gd name="T9" fmla="*/ 3 h 7"/>
                  <a:gd name="T10" fmla="*/ 4 w 7"/>
                  <a:gd name="T11" fmla="*/ 0 h 7"/>
                  <a:gd name="T12" fmla="*/ 1 w 7"/>
                  <a:gd name="T13" fmla="*/ 3 h 7"/>
                  <a:gd name="T14" fmla="*/ 0 w 7"/>
                  <a:gd name="T15" fmla="*/ 3 h 7"/>
                  <a:gd name="T16" fmla="*/ 1 w 7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6" y="3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2" y="0"/>
                      <a:pt x="1" y="1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8" name="Freeform 74"/>
              <p:cNvSpPr/>
              <p:nvPr>
                <p:custDataLst>
                  <p:tags r:id="rId33"/>
                </p:custDataLst>
              </p:nvPr>
            </p:nvSpPr>
            <p:spPr bwMode="auto">
              <a:xfrm>
                <a:off x="3778" y="2135"/>
                <a:ext cx="35" cy="65"/>
              </a:xfrm>
              <a:custGeom>
                <a:avLst/>
                <a:gdLst>
                  <a:gd name="T0" fmla="*/ 1 w 14"/>
                  <a:gd name="T1" fmla="*/ 13 h 26"/>
                  <a:gd name="T2" fmla="*/ 2 w 14"/>
                  <a:gd name="T3" fmla="*/ 12 h 26"/>
                  <a:gd name="T4" fmla="*/ 2 w 14"/>
                  <a:gd name="T5" fmla="*/ 8 h 26"/>
                  <a:gd name="T6" fmla="*/ 3 w 14"/>
                  <a:gd name="T7" fmla="*/ 4 h 26"/>
                  <a:gd name="T8" fmla="*/ 3 w 14"/>
                  <a:gd name="T9" fmla="*/ 4 h 26"/>
                  <a:gd name="T10" fmla="*/ 3 w 14"/>
                  <a:gd name="T11" fmla="*/ 11 h 26"/>
                  <a:gd name="T12" fmla="*/ 3 w 14"/>
                  <a:gd name="T13" fmla="*/ 12 h 26"/>
                  <a:gd name="T14" fmla="*/ 3 w 14"/>
                  <a:gd name="T15" fmla="*/ 24 h 26"/>
                  <a:gd name="T16" fmla="*/ 5 w 14"/>
                  <a:gd name="T17" fmla="*/ 26 h 26"/>
                  <a:gd name="T18" fmla="*/ 5 w 14"/>
                  <a:gd name="T19" fmla="*/ 26 h 26"/>
                  <a:gd name="T20" fmla="*/ 5 w 14"/>
                  <a:gd name="T21" fmla="*/ 26 h 26"/>
                  <a:gd name="T22" fmla="*/ 6 w 14"/>
                  <a:gd name="T23" fmla="*/ 24 h 26"/>
                  <a:gd name="T24" fmla="*/ 6 w 14"/>
                  <a:gd name="T25" fmla="*/ 13 h 26"/>
                  <a:gd name="T26" fmla="*/ 7 w 14"/>
                  <a:gd name="T27" fmla="*/ 13 h 26"/>
                  <a:gd name="T28" fmla="*/ 7 w 14"/>
                  <a:gd name="T29" fmla="*/ 24 h 26"/>
                  <a:gd name="T30" fmla="*/ 9 w 14"/>
                  <a:gd name="T31" fmla="*/ 26 h 26"/>
                  <a:gd name="T32" fmla="*/ 9 w 14"/>
                  <a:gd name="T33" fmla="*/ 26 h 26"/>
                  <a:gd name="T34" fmla="*/ 9 w 14"/>
                  <a:gd name="T35" fmla="*/ 26 h 26"/>
                  <a:gd name="T36" fmla="*/ 10 w 14"/>
                  <a:gd name="T37" fmla="*/ 24 h 26"/>
                  <a:gd name="T38" fmla="*/ 10 w 14"/>
                  <a:gd name="T39" fmla="*/ 12 h 26"/>
                  <a:gd name="T40" fmla="*/ 10 w 14"/>
                  <a:gd name="T41" fmla="*/ 11 h 26"/>
                  <a:gd name="T42" fmla="*/ 10 w 14"/>
                  <a:gd name="T43" fmla="*/ 4 h 26"/>
                  <a:gd name="T44" fmla="*/ 10 w 14"/>
                  <a:gd name="T45" fmla="*/ 4 h 26"/>
                  <a:gd name="T46" fmla="*/ 11 w 14"/>
                  <a:gd name="T47" fmla="*/ 8 h 26"/>
                  <a:gd name="T48" fmla="*/ 11 w 14"/>
                  <a:gd name="T49" fmla="*/ 12 h 26"/>
                  <a:gd name="T50" fmla="*/ 12 w 14"/>
                  <a:gd name="T51" fmla="*/ 13 h 26"/>
                  <a:gd name="T52" fmla="*/ 13 w 14"/>
                  <a:gd name="T53" fmla="*/ 12 h 26"/>
                  <a:gd name="T54" fmla="*/ 14 w 14"/>
                  <a:gd name="T55" fmla="*/ 7 h 26"/>
                  <a:gd name="T56" fmla="*/ 12 w 14"/>
                  <a:gd name="T57" fmla="*/ 1 h 26"/>
                  <a:gd name="T58" fmla="*/ 9 w 14"/>
                  <a:gd name="T59" fmla="*/ 0 h 26"/>
                  <a:gd name="T60" fmla="*/ 9 w 14"/>
                  <a:gd name="T61" fmla="*/ 0 h 26"/>
                  <a:gd name="T62" fmla="*/ 9 w 14"/>
                  <a:gd name="T63" fmla="*/ 0 h 26"/>
                  <a:gd name="T64" fmla="*/ 9 w 14"/>
                  <a:gd name="T65" fmla="*/ 0 h 26"/>
                  <a:gd name="T66" fmla="*/ 7 w 14"/>
                  <a:gd name="T67" fmla="*/ 3 h 26"/>
                  <a:gd name="T68" fmla="*/ 7 w 14"/>
                  <a:gd name="T69" fmla="*/ 1 h 26"/>
                  <a:gd name="T70" fmla="*/ 7 w 14"/>
                  <a:gd name="T71" fmla="*/ 0 h 26"/>
                  <a:gd name="T72" fmla="*/ 7 w 14"/>
                  <a:gd name="T73" fmla="*/ 0 h 26"/>
                  <a:gd name="T74" fmla="*/ 7 w 14"/>
                  <a:gd name="T75" fmla="*/ 0 h 26"/>
                  <a:gd name="T76" fmla="*/ 6 w 14"/>
                  <a:gd name="T77" fmla="*/ 0 h 26"/>
                  <a:gd name="T78" fmla="*/ 6 w 14"/>
                  <a:gd name="T79" fmla="*/ 0 h 26"/>
                  <a:gd name="T80" fmla="*/ 6 w 14"/>
                  <a:gd name="T81" fmla="*/ 0 h 26"/>
                  <a:gd name="T82" fmla="*/ 6 w 14"/>
                  <a:gd name="T83" fmla="*/ 1 h 26"/>
                  <a:gd name="T84" fmla="*/ 6 w 14"/>
                  <a:gd name="T85" fmla="*/ 3 h 26"/>
                  <a:gd name="T86" fmla="*/ 5 w 14"/>
                  <a:gd name="T87" fmla="*/ 0 h 26"/>
                  <a:gd name="T88" fmla="*/ 5 w 14"/>
                  <a:gd name="T89" fmla="*/ 0 h 26"/>
                  <a:gd name="T90" fmla="*/ 5 w 14"/>
                  <a:gd name="T91" fmla="*/ 0 h 26"/>
                  <a:gd name="T92" fmla="*/ 4 w 14"/>
                  <a:gd name="T93" fmla="*/ 0 h 26"/>
                  <a:gd name="T94" fmla="*/ 2 w 14"/>
                  <a:gd name="T95" fmla="*/ 1 h 26"/>
                  <a:gd name="T96" fmla="*/ 0 w 14"/>
                  <a:gd name="T97" fmla="*/ 7 h 26"/>
                  <a:gd name="T98" fmla="*/ 0 w 14"/>
                  <a:gd name="T99" fmla="*/ 12 h 26"/>
                  <a:gd name="T100" fmla="*/ 1 w 14"/>
                  <a:gd name="T101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26">
                    <a:moveTo>
                      <a:pt x="1" y="13"/>
                    </a:moveTo>
                    <a:cubicBezTo>
                      <a:pt x="2" y="13"/>
                      <a:pt x="2" y="13"/>
                      <a:pt x="2" y="12"/>
                    </a:cubicBezTo>
                    <a:cubicBezTo>
                      <a:pt x="2" y="12"/>
                      <a:pt x="2" y="10"/>
                      <a:pt x="2" y="8"/>
                    </a:cubicBezTo>
                    <a:cubicBezTo>
                      <a:pt x="2" y="6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4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6" y="26"/>
                      <a:pt x="6" y="25"/>
                      <a:pt x="6" y="2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5"/>
                      <a:pt x="8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5"/>
                      <a:pt x="10" y="2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1" y="6"/>
                      <a:pt x="11" y="8"/>
                    </a:cubicBezTo>
                    <a:cubicBezTo>
                      <a:pt x="11" y="10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2" y="13"/>
                    </a:cubicBezTo>
                    <a:cubicBezTo>
                      <a:pt x="13" y="13"/>
                      <a:pt x="13" y="13"/>
                      <a:pt x="13" y="12"/>
                    </a:cubicBezTo>
                    <a:cubicBezTo>
                      <a:pt x="13" y="12"/>
                      <a:pt x="14" y="9"/>
                      <a:pt x="14" y="7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8" y="2"/>
                      <a:pt x="7" y="3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3"/>
                    </a:cubicBezTo>
                    <a:cubicBezTo>
                      <a:pt x="5" y="2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13"/>
                      <a:pt x="0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9" name="Freeform 75"/>
              <p:cNvSpPr/>
              <p:nvPr>
                <p:custDataLst>
                  <p:tags r:id="rId34"/>
                </p:custDataLst>
              </p:nvPr>
            </p:nvSpPr>
            <p:spPr bwMode="auto">
              <a:xfrm>
                <a:off x="3785" y="2115"/>
                <a:ext cx="18" cy="18"/>
              </a:xfrm>
              <a:custGeom>
                <a:avLst/>
                <a:gdLst>
                  <a:gd name="T0" fmla="*/ 1 w 7"/>
                  <a:gd name="T1" fmla="*/ 5 h 7"/>
                  <a:gd name="T2" fmla="*/ 4 w 7"/>
                  <a:gd name="T3" fmla="*/ 7 h 7"/>
                  <a:gd name="T4" fmla="*/ 6 w 7"/>
                  <a:gd name="T5" fmla="*/ 4 h 7"/>
                  <a:gd name="T6" fmla="*/ 7 w 7"/>
                  <a:gd name="T7" fmla="*/ 3 h 7"/>
                  <a:gd name="T8" fmla="*/ 7 w 7"/>
                  <a:gd name="T9" fmla="*/ 3 h 7"/>
                  <a:gd name="T10" fmla="*/ 4 w 7"/>
                  <a:gd name="T11" fmla="*/ 0 h 7"/>
                  <a:gd name="T12" fmla="*/ 1 w 7"/>
                  <a:gd name="T13" fmla="*/ 3 h 7"/>
                  <a:gd name="T14" fmla="*/ 0 w 7"/>
                  <a:gd name="T15" fmla="*/ 3 h 7"/>
                  <a:gd name="T16" fmla="*/ 1 w 7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5" y="0"/>
                      <a:pt x="4" y="0"/>
                    </a:cubicBezTo>
                    <a:cubicBezTo>
                      <a:pt x="2" y="0"/>
                      <a:pt x="1" y="1"/>
                      <a:pt x="1" y="3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0" y="4"/>
                      <a:pt x="1" y="4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59" tIns="34279" rIns="68559" bIns="34279" numCol="1" anchor="t" anchorCtr="0" compatLnSpc="1"/>
              <a:lstStyle/>
              <a:p>
                <a:pPr defTabSz="685800">
                  <a:defRPr/>
                </a:pPr>
                <a:endParaRPr lang="zh-CN" altLang="en-US" sz="10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</p:grpSp>
      <p:grpSp>
        <p:nvGrpSpPr>
          <p:cNvPr id="57" name="组合 56"/>
          <p:cNvGrpSpPr/>
          <p:nvPr>
            <p:custDataLst>
              <p:tags r:id="rId35"/>
            </p:custDataLst>
          </p:nvPr>
        </p:nvGrpSpPr>
        <p:grpSpPr>
          <a:xfrm>
            <a:off x="2256640" y="2499293"/>
            <a:ext cx="1828688" cy="549060"/>
            <a:chOff x="5246304" y="4593021"/>
            <a:chExt cx="2438687" cy="732476"/>
          </a:xfrm>
        </p:grpSpPr>
        <p:sp>
          <p:nvSpPr>
            <p:cNvPr id="58" name="椭圆 57"/>
            <p:cNvSpPr/>
            <p:nvPr>
              <p:custDataLst>
                <p:tags r:id="rId36"/>
              </p:custDataLst>
            </p:nvPr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zh-CN" altLang="en-US" sz="1000">
                <a:solidFill>
                  <a:prstClr val="white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59" name="任意多边形 58"/>
            <p:cNvSpPr/>
            <p:nvPr>
              <p:custDataLst>
                <p:tags r:id="rId37"/>
              </p:custDataLst>
            </p:nvPr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zh-CN" altLang="en-US" sz="1000">
                <a:solidFill>
                  <a:prstClr val="white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</p:grpSp>
      <p:sp>
        <p:nvSpPr>
          <p:cNvPr id="44" name="文本框 75"/>
          <p:cNvSpPr txBox="1"/>
          <p:nvPr>
            <p:custDataLst>
              <p:tags r:id="rId38"/>
            </p:custDataLst>
          </p:nvPr>
        </p:nvSpPr>
        <p:spPr>
          <a:xfrm>
            <a:off x="2277110" y="3157220"/>
            <a:ext cx="464947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prstClr val="white"/>
                </a:solidFill>
                <a:latin typeface="方正隶书_GBK" panose="03000509000000000000" charset="-122"/>
                <a:ea typeface="方正隶书_GBK" panose="03000509000000000000" charset="-122"/>
              </a:rPr>
              <a:t>钢轨钻孔机适用范围广泛，在线路上和建筑施工及线路大中维修作业中均可使用；该机重量轻、体积小，属携带式机具。作业时卡装牢固，安装准确、拆离迅速，能有效保证行车安全。</a:t>
            </a:r>
            <a:endParaRPr lang="zh-CN" altLang="en-US" sz="1400" dirty="0">
              <a:solidFill>
                <a:prstClr val="white"/>
              </a:solidFill>
              <a:latin typeface="方正隶书_GBK" panose="03000509000000000000" charset="-122"/>
              <a:ea typeface="方正隶书_GBK" panose="03000509000000000000" charset="-122"/>
            </a:endParaRPr>
          </a:p>
        </p:txBody>
      </p:sp>
      <p:grpSp>
        <p:nvGrpSpPr>
          <p:cNvPr id="76" name="组合 75"/>
          <p:cNvGrpSpPr/>
          <p:nvPr>
            <p:custDataLst>
              <p:tags r:id="rId39"/>
            </p:custDataLst>
          </p:nvPr>
        </p:nvGrpSpPr>
        <p:grpSpPr>
          <a:xfrm flipH="1">
            <a:off x="4887119" y="2486856"/>
            <a:ext cx="1757293" cy="549060"/>
            <a:chOff x="5246304" y="4593021"/>
            <a:chExt cx="2438687" cy="732476"/>
          </a:xfrm>
        </p:grpSpPr>
        <p:sp>
          <p:nvSpPr>
            <p:cNvPr id="77" name="椭圆 76"/>
            <p:cNvSpPr/>
            <p:nvPr>
              <p:custDataLst>
                <p:tags r:id="rId40"/>
              </p:custDataLst>
            </p:nvPr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zh-CN" altLang="en-US" sz="1000">
                <a:solidFill>
                  <a:prstClr val="white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78" name="任意多边形 77"/>
            <p:cNvSpPr/>
            <p:nvPr>
              <p:custDataLst>
                <p:tags r:id="rId41"/>
              </p:custDataLst>
            </p:nvPr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zh-CN" altLang="en-US" sz="1000">
                <a:solidFill>
                  <a:prstClr val="white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28270" y="21590"/>
            <a:ext cx="4922520" cy="736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直接连接符 34"/>
          <p:cNvCxnSpPr/>
          <p:nvPr/>
        </p:nvCxnSpPr>
        <p:spPr>
          <a:xfrm flipH="1">
            <a:off x="3121174" y="-164554"/>
            <a:ext cx="2901652" cy="2901652"/>
          </a:xfrm>
          <a:prstGeom prst="line">
            <a:avLst/>
          </a:prstGeom>
          <a:ln w="25400">
            <a:solidFill>
              <a:srgbClr val="F7BA3B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615191" y="1331086"/>
            <a:ext cx="1005648" cy="1005648"/>
            <a:chOff x="4615191" y="1330292"/>
            <a:chExt cx="1005648" cy="1005648"/>
          </a:xfrm>
        </p:grpSpPr>
        <p:sp>
          <p:nvSpPr>
            <p:cNvPr id="29" name="椭圆 28"/>
            <p:cNvSpPr/>
            <p:nvPr/>
          </p:nvSpPr>
          <p:spPr>
            <a:xfrm>
              <a:off x="4615191" y="1330292"/>
              <a:ext cx="1005648" cy="1005648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40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4734911" y="1450012"/>
              <a:ext cx="766208" cy="766208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40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3048000" y="3003799"/>
            <a:ext cx="3048000" cy="615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感谢各位观赏</a:t>
            </a:r>
            <a:endParaRPr lang="zh-CN" altLang="en-US" sz="40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Rectangle 7"/>
          <p:cNvSpPr>
            <a:spLocks noChangeArrowheads="1"/>
          </p:cNvSpPr>
          <p:nvPr/>
        </p:nvSpPr>
        <p:spPr bwMode="auto">
          <a:xfrm>
            <a:off x="3334894" y="3723878"/>
            <a:ext cx="248061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white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THANK YOU FOR WATCHING</a:t>
            </a:r>
            <a:endParaRPr lang="en-US" altLang="zh-CN" sz="14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402370" y="1331086"/>
            <a:ext cx="1005648" cy="1005648"/>
            <a:chOff x="2402370" y="1330292"/>
            <a:chExt cx="1005648" cy="1005648"/>
          </a:xfrm>
        </p:grpSpPr>
        <p:sp>
          <p:nvSpPr>
            <p:cNvPr id="12" name="椭圆 11"/>
            <p:cNvSpPr/>
            <p:nvPr/>
          </p:nvSpPr>
          <p:spPr>
            <a:xfrm>
              <a:off x="2402370" y="1330292"/>
              <a:ext cx="1005648" cy="1005648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40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2522090" y="1450012"/>
              <a:ext cx="766208" cy="766208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40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508476" y="1331086"/>
            <a:ext cx="1005648" cy="1005648"/>
            <a:chOff x="3508476" y="1330292"/>
            <a:chExt cx="1005648" cy="1005648"/>
          </a:xfrm>
        </p:grpSpPr>
        <p:sp>
          <p:nvSpPr>
            <p:cNvPr id="26" name="椭圆 25"/>
            <p:cNvSpPr/>
            <p:nvPr/>
          </p:nvSpPr>
          <p:spPr>
            <a:xfrm>
              <a:off x="3508476" y="1330292"/>
              <a:ext cx="1005648" cy="1005648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40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628196" y="1450012"/>
              <a:ext cx="766208" cy="766208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40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728373" y="1331086"/>
            <a:ext cx="1005648" cy="1005648"/>
            <a:chOff x="5728373" y="1330292"/>
            <a:chExt cx="1005648" cy="1005648"/>
          </a:xfrm>
        </p:grpSpPr>
        <p:sp>
          <p:nvSpPr>
            <p:cNvPr id="32" name="椭圆 31"/>
            <p:cNvSpPr/>
            <p:nvPr/>
          </p:nvSpPr>
          <p:spPr>
            <a:xfrm>
              <a:off x="5728373" y="1330292"/>
              <a:ext cx="1005648" cy="1005648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40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5848093" y="1450012"/>
              <a:ext cx="766208" cy="766208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40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715329" y="1479967"/>
            <a:ext cx="379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400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2</a:t>
            </a:r>
            <a:endParaRPr lang="zh-CN" altLang="en-US" sz="400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21435" y="1479967"/>
            <a:ext cx="379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400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</a:t>
            </a:r>
            <a:endParaRPr lang="zh-CN" altLang="en-US" sz="400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928150" y="1479967"/>
            <a:ext cx="379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4000" dirty="0" smtClean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X</a:t>
            </a:r>
            <a:endParaRPr lang="zh-CN" altLang="en-US" sz="400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41332" y="1479967"/>
            <a:ext cx="379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400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X</a:t>
            </a:r>
            <a:endParaRPr lang="zh-CN" altLang="en-US" sz="400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-324544" y="1491630"/>
            <a:ext cx="965026" cy="965026"/>
          </a:xfrm>
          <a:prstGeom prst="line">
            <a:avLst/>
          </a:prstGeom>
          <a:ln w="25400">
            <a:solidFill>
              <a:srgbClr val="2FB6A8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7668344" y="-236562"/>
            <a:ext cx="1080120" cy="1080120"/>
          </a:xfrm>
          <a:prstGeom prst="line">
            <a:avLst/>
          </a:prstGeom>
          <a:ln w="25400">
            <a:solidFill>
              <a:srgbClr val="ADD072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120100" y="4034011"/>
            <a:ext cx="1728192" cy="1728192"/>
          </a:xfrm>
          <a:prstGeom prst="line">
            <a:avLst/>
          </a:prstGeom>
          <a:ln w="25400">
            <a:solidFill>
              <a:srgbClr val="F7BA3B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H="1">
            <a:off x="7596336" y="1131590"/>
            <a:ext cx="1979712" cy="1979712"/>
          </a:xfrm>
          <a:prstGeom prst="line">
            <a:avLst/>
          </a:prstGeom>
          <a:ln w="25400">
            <a:solidFill>
              <a:srgbClr val="DA634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H="1">
            <a:off x="6948264" y="3795886"/>
            <a:ext cx="1656184" cy="1656184"/>
          </a:xfrm>
          <a:prstGeom prst="line">
            <a:avLst/>
          </a:prstGeom>
          <a:ln w="25400">
            <a:solidFill>
              <a:srgbClr val="2FB6A8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H="1">
            <a:off x="5292080" y="4659982"/>
            <a:ext cx="767730" cy="767730"/>
          </a:xfrm>
          <a:prstGeom prst="line">
            <a:avLst/>
          </a:prstGeom>
          <a:ln w="25400">
            <a:solidFill>
              <a:srgbClr val="DA634F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H="1">
            <a:off x="1187624" y="-596602"/>
            <a:ext cx="1541092" cy="1541090"/>
          </a:xfrm>
          <a:prstGeom prst="line">
            <a:avLst/>
          </a:prstGeom>
          <a:ln w="25400">
            <a:solidFill>
              <a:srgbClr val="2FB6A8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 flipH="1">
            <a:off x="899592" y="2355057"/>
            <a:ext cx="720080" cy="720080"/>
          </a:xfrm>
          <a:prstGeom prst="line">
            <a:avLst/>
          </a:prstGeom>
          <a:ln w="25400">
            <a:solidFill>
              <a:srgbClr val="ADD072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ferris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4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4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fill="hold" nodeType="withEffect" p14:presetBounceEnd="81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4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4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fill="hold" nodeType="withEffect" p14:presetBounceEnd="81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5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5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nodeType="withEffect" p14:presetBounceEnd="81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5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5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5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5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45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5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 p14:presetBounceEnd="66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9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3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4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39" grpId="0"/>
          <p:bldP spid="15" grpId="0"/>
          <p:bldP spid="27" grpId="0"/>
          <p:bldP spid="30" grpId="0"/>
          <p:bldP spid="3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5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5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45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5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39" grpId="0"/>
          <p:bldP spid="15" grpId="0"/>
          <p:bldP spid="27" grpId="0"/>
          <p:bldP spid="30" grpId="0"/>
          <p:bldP spid="33" grpId="0"/>
        </p:bldLst>
      </p:timing>
    </mc:Fallback>
  </mc:AlternateContent>
</p:sld>
</file>

<file path=ppt/tags/tag1.xml><?xml version="1.0" encoding="utf-8"?>
<p:tagLst xmlns:p="http://schemas.openxmlformats.org/presentationml/2006/main">
  <p:tag name="KSO_WM_DIAGRAM_VIRTUALLY_FRAME" val="{&quot;height&quot;:270.05236220472443,&quot;left&quot;:196.30448818897636,&quot;top&quot;:60.16582677165354,&quot;width&quot;:320.6069291338583}"/>
</p:tagLst>
</file>

<file path=ppt/tags/tag2.xml><?xml version="1.0" encoding="utf-8"?>
<p:tagLst xmlns:p="http://schemas.openxmlformats.org/presentationml/2006/main">
  <p:tag name="KSO_WM_DIAGRAM_VIRTUALLY_FRAME" val="{&quot;height&quot;:270.05236220472443,&quot;left&quot;:196.30448818897636,&quot;top&quot;:60.16582677165354,&quot;width&quot;:320.6069291338583}"/>
</p:tagLst>
</file>

<file path=ppt/tags/tag3.xml><?xml version="1.0" encoding="utf-8"?>
<p:tagLst xmlns:p="http://schemas.openxmlformats.org/presentationml/2006/main">
  <p:tag name="KSO_WM_DIAGRAM_VIRTUALLY_FRAME" val="{&quot;height&quot;:270.05236220472443,&quot;left&quot;:196.30448818897636,&quot;top&quot;:60.16582677165354,&quot;width&quot;:320.6069291338583}"/>
</p:tagLst>
</file>

<file path=ppt/tags/tag4.xml><?xml version="1.0" encoding="utf-8"?>
<p:tagLst xmlns:p="http://schemas.openxmlformats.org/presentationml/2006/main">
  <p:tag name="KSO_WM_DIAGRAM_VIRTUALLY_FRAME" val="{&quot;height&quot;:270.05236220472443,&quot;left&quot;:196.30448818897636,&quot;top&quot;:60.16582677165354,&quot;width&quot;:320.6069291338583}"/>
</p:tagLst>
</file>

<file path=ppt/tags/tag5.xml><?xml version="1.0" encoding="utf-8"?>
<p:tagLst xmlns:p="http://schemas.openxmlformats.org/presentationml/2006/main">
  <p:tag name="KSO_WM_DIAGRAM_VIRTUALLY_FRAME" val="{&quot;height&quot;:270.05236220472443,&quot;left&quot;:196.30448818897636,&quot;top&quot;:60.16582677165354,&quot;width&quot;:320.6069291338583}"/>
</p:tagLst>
</file>

<file path=ppt/tags/tag6.xml><?xml version="1.0" encoding="utf-8"?>
<p:tagLst xmlns:p="http://schemas.openxmlformats.org/presentationml/2006/main">
  <p:tag name="KSO_WM_DIAGRAM_VIRTUALLY_FRAME" val="{&quot;height&quot;:270.05236220472443,&quot;left&quot;:196.30448818897636,&quot;top&quot;:60.16582677165354,&quot;width&quot;:320.6069291338583}"/>
</p:tagLst>
</file>

<file path=ppt/tags/tag7.xml><?xml version="1.0" encoding="utf-8"?>
<p:tagLst xmlns:p="http://schemas.openxmlformats.org/presentationml/2006/main">
  <p:tag name="KSO_WM_DIAGRAM_VIRTUALLY_FRAME" val="{&quot;height&quot;:270.05236220472443,&quot;left&quot;:196.30448818897636,&quot;top&quot;:60.16582677165354,&quot;width&quot;:320.6069291338583}"/>
</p:tagLst>
</file>

<file path=ppt/tags/tag8.xml><?xml version="1.0" encoding="utf-8"?>
<p:tagLst xmlns:p="http://schemas.openxmlformats.org/presentationml/2006/main">
  <p:tag name="KSO_WM_DIAGRAM_VIRTUALLY_FRAME" val="{&quot;height&quot;:270.05236220472443,&quot;left&quot;:196.30448818897636,&quot;top&quot;:60.16582677165354,&quot;width&quot;:320.6069291338583}"/>
</p:tagLst>
</file>

<file path=ppt/tags/tag9.xml><?xml version="1.0" encoding="utf-8"?>
<p:tagLst xmlns:p="http://schemas.openxmlformats.org/presentationml/2006/main">
  <p:tag name="KSO_WM_DIAGRAM_VIRTUALLY_FRAME" val="{&quot;height&quot;:270.05236220472443,&quot;left&quot;:196.30448818897636,&quot;top&quot;:60.16582677165354,&quot;width&quot;:320.6069291338583}"/>
</p:tagLst>
</file>

<file path=ppt/tags/tag10.xml><?xml version="1.0" encoding="utf-8"?>
<p:tagLst xmlns:p="http://schemas.openxmlformats.org/presentationml/2006/main">
  <p:tag name="KSO_WM_DIAGRAM_VIRTUALLY_FRAME" val="{&quot;height&quot;:270.05236220472443,&quot;left&quot;:196.30448818897636,&quot;top&quot;:60.16582677165354,&quot;width&quot;:320.6069291338583}"/>
</p:tagLst>
</file>

<file path=ppt/tags/tag11.xml><?xml version="1.0" encoding="utf-8"?>
<p:tagLst xmlns:p="http://schemas.openxmlformats.org/presentationml/2006/main">
  <p:tag name="KSO_WM_DIAGRAM_VIRTUALLY_FRAME" val="{&quot;height&quot;:270.05236220472443,&quot;left&quot;:196.30448818897636,&quot;top&quot;:60.16582677165354,&quot;width&quot;:320.6069291338583}"/>
</p:tagLst>
</file>

<file path=ppt/tags/tag12.xml><?xml version="1.0" encoding="utf-8"?>
<p:tagLst xmlns:p="http://schemas.openxmlformats.org/presentationml/2006/main">
  <p:tag name="KSO_WM_DIAGRAM_VIRTUALLY_FRAME" val="{&quot;height&quot;:270.05236220472443,&quot;left&quot;:196.30448818897636,&quot;top&quot;:60.16582677165354,&quot;width&quot;:320.6069291338583}"/>
</p:tagLst>
</file>

<file path=ppt/tags/tag13.xml><?xml version="1.0" encoding="utf-8"?>
<p:tagLst xmlns:p="http://schemas.openxmlformats.org/presentationml/2006/main">
  <p:tag name="KSO_WM_DIAGRAM_VIRTUALLY_FRAME" val="{&quot;height&quot;:270.05236220472443,&quot;left&quot;:196.30448818897636,&quot;top&quot;:60.16582677165354,&quot;width&quot;:320.6069291338583}"/>
</p:tagLst>
</file>

<file path=ppt/tags/tag14.xml><?xml version="1.0" encoding="utf-8"?>
<p:tagLst xmlns:p="http://schemas.openxmlformats.org/presentationml/2006/main">
  <p:tag name="KSO_WM_DIAGRAM_VIRTUALLY_FRAME" val="{&quot;height&quot;:270.05236220472443,&quot;left&quot;:196.30448818897636,&quot;top&quot;:60.16582677165354,&quot;width&quot;:320.6069291338583}"/>
</p:tagLst>
</file>

<file path=ppt/tags/tag15.xml><?xml version="1.0" encoding="utf-8"?>
<p:tagLst xmlns:p="http://schemas.openxmlformats.org/presentationml/2006/main">
  <p:tag name="KSO_WM_DIAGRAM_VIRTUALLY_FRAME" val="{&quot;height&quot;:270.05236220472443,&quot;left&quot;:196.30448818897636,&quot;top&quot;:60.16582677165354,&quot;width&quot;:320.6069291338583}"/>
</p:tagLst>
</file>

<file path=ppt/tags/tag16.xml><?xml version="1.0" encoding="utf-8"?>
<p:tagLst xmlns:p="http://schemas.openxmlformats.org/presentationml/2006/main">
  <p:tag name="KSO_WM_DIAGRAM_VIRTUALLY_FRAME" val="{&quot;height&quot;:270.05236220472443,&quot;left&quot;:196.30448818897636,&quot;top&quot;:60.16582677165354,&quot;width&quot;:320.6069291338583}"/>
</p:tagLst>
</file>

<file path=ppt/tags/tag17.xml><?xml version="1.0" encoding="utf-8"?>
<p:tagLst xmlns:p="http://schemas.openxmlformats.org/presentationml/2006/main">
  <p:tag name="KSO_WM_DIAGRAM_VIRTUALLY_FRAME" val="{&quot;height&quot;:270.05236220472443,&quot;left&quot;:196.30448818897636,&quot;top&quot;:60.16582677165354,&quot;width&quot;:320.6069291338583}"/>
</p:tagLst>
</file>

<file path=ppt/tags/tag18.xml><?xml version="1.0" encoding="utf-8"?>
<p:tagLst xmlns:p="http://schemas.openxmlformats.org/presentationml/2006/main">
  <p:tag name="KSO_WM_DIAGRAM_VIRTUALLY_FRAME" val="{&quot;height&quot;:270.05236220472443,&quot;left&quot;:196.30448818897636,&quot;top&quot;:60.16582677165354,&quot;width&quot;:320.6069291338583}"/>
</p:tagLst>
</file>

<file path=ppt/tags/tag19.xml><?xml version="1.0" encoding="utf-8"?>
<p:tagLst xmlns:p="http://schemas.openxmlformats.org/presentationml/2006/main">
  <p:tag name="KSO_WM_DIAGRAM_VIRTUALLY_FRAME" val="{&quot;height&quot;:270.05236220472443,&quot;left&quot;:196.30448818897636,&quot;top&quot;:60.16582677165354,&quot;width&quot;:320.6069291338583}"/>
</p:tagLst>
</file>

<file path=ppt/tags/tag20.xml><?xml version="1.0" encoding="utf-8"?>
<p:tagLst xmlns:p="http://schemas.openxmlformats.org/presentationml/2006/main">
  <p:tag name="KSO_WM_DIAGRAM_VIRTUALLY_FRAME" val="{&quot;height&quot;:270.05236220472443,&quot;left&quot;:196.30448818897636,&quot;top&quot;:60.16582677165354,&quot;width&quot;:320.6069291338583}"/>
</p:tagLst>
</file>

<file path=ppt/tags/tag21.xml><?xml version="1.0" encoding="utf-8"?>
<p:tagLst xmlns:p="http://schemas.openxmlformats.org/presentationml/2006/main">
  <p:tag name="KSO_WM_DIAGRAM_VIRTUALLY_FRAME" val="{&quot;height&quot;:276.1682677165354,&quot;left&quot;:87.92787401574803,&quot;top&quot;:89.13661417322835,&quot;width&quot;:521.4717322834646}"/>
</p:tagLst>
</file>

<file path=ppt/tags/tag22.xml><?xml version="1.0" encoding="utf-8"?>
<p:tagLst xmlns:p="http://schemas.openxmlformats.org/presentationml/2006/main">
  <p:tag name="KSO_WM_DIAGRAM_VIRTUALLY_FRAME" val="{&quot;height&quot;:276.1682677165354,&quot;left&quot;:87.92787401574803,&quot;top&quot;:89.13661417322835,&quot;width&quot;:521.4717322834646}"/>
</p:tagLst>
</file>

<file path=ppt/tags/tag23.xml><?xml version="1.0" encoding="utf-8"?>
<p:tagLst xmlns:p="http://schemas.openxmlformats.org/presentationml/2006/main">
  <p:tag name="KSO_WM_DIAGRAM_VIRTUALLY_FRAME" val="{&quot;height&quot;:276.1682677165354,&quot;left&quot;:87.92787401574803,&quot;top&quot;:89.13661417322835,&quot;width&quot;:521.4717322834646}"/>
</p:tagLst>
</file>

<file path=ppt/tags/tag24.xml><?xml version="1.0" encoding="utf-8"?>
<p:tagLst xmlns:p="http://schemas.openxmlformats.org/presentationml/2006/main">
  <p:tag name="KSO_WM_DIAGRAM_VIRTUALLY_FRAME" val="{&quot;height&quot;:276.1682677165354,&quot;left&quot;:87.92787401574803,&quot;top&quot;:89.13661417322835,&quot;width&quot;:521.4717322834646}"/>
</p:tagLst>
</file>

<file path=ppt/tags/tag25.xml><?xml version="1.0" encoding="utf-8"?>
<p:tagLst xmlns:p="http://schemas.openxmlformats.org/presentationml/2006/main">
  <p:tag name="KSO_WM_DIAGRAM_VIRTUALLY_FRAME" val="{&quot;height&quot;:276.1682677165354,&quot;left&quot;:87.92787401574803,&quot;top&quot;:89.13661417322835,&quot;width&quot;:521.4717322834646}"/>
</p:tagLst>
</file>

<file path=ppt/tags/tag26.xml><?xml version="1.0" encoding="utf-8"?>
<p:tagLst xmlns:p="http://schemas.openxmlformats.org/presentationml/2006/main">
  <p:tag name="KSO_WM_DIAGRAM_VIRTUALLY_FRAME" val="{&quot;height&quot;:276.1682677165354,&quot;left&quot;:87.92787401574803,&quot;top&quot;:89.13661417322835,&quot;width&quot;:521.4717322834646}"/>
</p:tagLst>
</file>

<file path=ppt/tags/tag27.xml><?xml version="1.0" encoding="utf-8"?>
<p:tagLst xmlns:p="http://schemas.openxmlformats.org/presentationml/2006/main">
  <p:tag name="KSO_WM_DIAGRAM_VIRTUALLY_FRAME" val="{&quot;height&quot;:276.1682677165354,&quot;left&quot;:87.92787401574803,&quot;top&quot;:89.13661417322835,&quot;width&quot;:521.4717322834646}"/>
</p:tagLst>
</file>

<file path=ppt/tags/tag28.xml><?xml version="1.0" encoding="utf-8"?>
<p:tagLst xmlns:p="http://schemas.openxmlformats.org/presentationml/2006/main">
  <p:tag name="KSO_WM_DIAGRAM_VIRTUALLY_FRAME" val="{&quot;height&quot;:276.1682677165354,&quot;left&quot;:87.92787401574803,&quot;top&quot;:89.13661417322835,&quot;width&quot;:521.4717322834646}"/>
</p:tagLst>
</file>

<file path=ppt/tags/tag29.xml><?xml version="1.0" encoding="utf-8"?>
<p:tagLst xmlns:p="http://schemas.openxmlformats.org/presentationml/2006/main">
  <p:tag name="KSO_WM_DIAGRAM_VIRTUALLY_FRAME" val="{&quot;height&quot;:276.1682677165354,&quot;left&quot;:87.92787401574803,&quot;top&quot;:89.13661417322835,&quot;width&quot;:521.4717322834646}"/>
</p:tagLst>
</file>

<file path=ppt/tags/tag30.xml><?xml version="1.0" encoding="utf-8"?>
<p:tagLst xmlns:p="http://schemas.openxmlformats.org/presentationml/2006/main">
  <p:tag name="KSO_WM_DIAGRAM_VIRTUALLY_FRAME" val="{&quot;height&quot;:276.1682677165354,&quot;left&quot;:87.92787401574803,&quot;top&quot;:89.13661417322835,&quot;width&quot;:521.4717322834646}"/>
</p:tagLst>
</file>

<file path=ppt/tags/tag31.xml><?xml version="1.0" encoding="utf-8"?>
<p:tagLst xmlns:p="http://schemas.openxmlformats.org/presentationml/2006/main">
  <p:tag name="KSO_WM_DIAGRAM_VIRTUALLY_FRAME" val="{&quot;height&quot;:276.1682677165354,&quot;left&quot;:87.92787401574803,&quot;top&quot;:89.13661417322835,&quot;width&quot;:521.4717322834646}"/>
</p:tagLst>
</file>

<file path=ppt/tags/tag32.xml><?xml version="1.0" encoding="utf-8"?>
<p:tagLst xmlns:p="http://schemas.openxmlformats.org/presentationml/2006/main">
  <p:tag name="KSO_WM_DIAGRAM_VIRTUALLY_FRAME" val="{&quot;height&quot;:276.1682677165354,&quot;left&quot;:87.92787401574803,&quot;top&quot;:89.13661417322835,&quot;width&quot;:521.4717322834646}"/>
</p:tagLst>
</file>

<file path=ppt/tags/tag33.xml><?xml version="1.0" encoding="utf-8"?>
<p:tagLst xmlns:p="http://schemas.openxmlformats.org/presentationml/2006/main">
  <p:tag name="KSO_WM_DIAGRAM_VIRTUALLY_FRAME" val="{&quot;height&quot;:261.18330708661415,&quot;left&quot;:81.29543307086612,&quot;top&quot;:94.35732283464566,&quot;width&quot;:556.4449606299213}"/>
</p:tagLst>
</file>

<file path=ppt/tags/tag34.xml><?xml version="1.0" encoding="utf-8"?>
<p:tagLst xmlns:p="http://schemas.openxmlformats.org/presentationml/2006/main">
  <p:tag name="KSO_WM_DIAGRAM_VIRTUALLY_FRAME" val="{&quot;height&quot;:261.18330708661415,&quot;left&quot;:81.29543307086612,&quot;top&quot;:94.35732283464566,&quot;width&quot;:556.4449606299213}"/>
</p:tagLst>
</file>

<file path=ppt/tags/tag35.xml><?xml version="1.0" encoding="utf-8"?>
<p:tagLst xmlns:p="http://schemas.openxmlformats.org/presentationml/2006/main">
  <p:tag name="KSO_WM_DIAGRAM_VIRTUALLY_FRAME" val="{&quot;height&quot;:261.18330708661415,&quot;left&quot;:81.29543307086612,&quot;top&quot;:94.35732283464566,&quot;width&quot;:556.4449606299213}"/>
</p:tagLst>
</file>

<file path=ppt/tags/tag36.xml><?xml version="1.0" encoding="utf-8"?>
<p:tagLst xmlns:p="http://schemas.openxmlformats.org/presentationml/2006/main">
  <p:tag name="KSO_WM_DIAGRAM_VIRTUALLY_FRAME" val="{&quot;height&quot;:261.18330708661415,&quot;left&quot;:81.29543307086612,&quot;top&quot;:94.35732283464566,&quot;width&quot;:556.4449606299213}"/>
</p:tagLst>
</file>

<file path=ppt/tags/tag37.xml><?xml version="1.0" encoding="utf-8"?>
<p:tagLst xmlns:p="http://schemas.openxmlformats.org/presentationml/2006/main">
  <p:tag name="KSO_WM_DIAGRAM_VIRTUALLY_FRAME" val="{&quot;height&quot;:261.18330708661415,&quot;left&quot;:81.29543307086612,&quot;top&quot;:94.35732283464566,&quot;width&quot;:556.4449606299213}"/>
</p:tagLst>
</file>

<file path=ppt/tags/tag38.xml><?xml version="1.0" encoding="utf-8"?>
<p:tagLst xmlns:p="http://schemas.openxmlformats.org/presentationml/2006/main">
  <p:tag name="KSO_WM_DIAGRAM_VIRTUALLY_FRAME" val="{&quot;height&quot;:261.18330708661415,&quot;left&quot;:81.29543307086612,&quot;top&quot;:94.35732283464566,&quot;width&quot;:556.4449606299213}"/>
</p:tagLst>
</file>

<file path=ppt/tags/tag39.xml><?xml version="1.0" encoding="utf-8"?>
<p:tagLst xmlns:p="http://schemas.openxmlformats.org/presentationml/2006/main">
  <p:tag name="KSO_WM_DIAGRAM_VIRTUALLY_FRAME" val="{&quot;height&quot;:261.18330708661415,&quot;left&quot;:81.29543307086612,&quot;top&quot;:94.35732283464566,&quot;width&quot;:556.4449606299213}"/>
</p:tagLst>
</file>

<file path=ppt/tags/tag40.xml><?xml version="1.0" encoding="utf-8"?>
<p:tagLst xmlns:p="http://schemas.openxmlformats.org/presentationml/2006/main">
  <p:tag name="KSO_WM_DIAGRAM_VIRTUALLY_FRAME" val="{&quot;height&quot;:261.18330708661415,&quot;left&quot;:81.29543307086612,&quot;top&quot;:94.35732283464566,&quot;width&quot;:556.4449606299213}"/>
</p:tagLst>
</file>

<file path=ppt/tags/tag41.xml><?xml version="1.0" encoding="utf-8"?>
<p:tagLst xmlns:p="http://schemas.openxmlformats.org/presentationml/2006/main">
  <p:tag name="KSO_WM_DIAGRAM_VIRTUALLY_FRAME" val="{&quot;height&quot;:261.18330708661415,&quot;left&quot;:81.29543307086612,&quot;top&quot;:94.35732283464566,&quot;width&quot;:556.4449606299213}"/>
</p:tagLst>
</file>

<file path=ppt/tags/tag42.xml><?xml version="1.0" encoding="utf-8"?>
<p:tagLst xmlns:p="http://schemas.openxmlformats.org/presentationml/2006/main">
  <p:tag name="KSO_WM_DIAGRAM_VIRTUALLY_FRAME" val="{&quot;height&quot;:261.18330708661415,&quot;left&quot;:81.29543307086612,&quot;top&quot;:94.35732283464566,&quot;width&quot;:556.4449606299213}"/>
</p:tagLst>
</file>

<file path=ppt/tags/tag43.xml><?xml version="1.0" encoding="utf-8"?>
<p:tagLst xmlns:p="http://schemas.openxmlformats.org/presentationml/2006/main">
  <p:tag name="KSO_WM_DIAGRAM_VIRTUALLY_FRAME" val="{&quot;height&quot;:261.18330708661415,&quot;left&quot;:81.29543307086612,&quot;top&quot;:94.35732283464566,&quot;width&quot;:556.4449606299213}"/>
</p:tagLst>
</file>

<file path=ppt/tags/tag44.xml><?xml version="1.0" encoding="utf-8"?>
<p:tagLst xmlns:p="http://schemas.openxmlformats.org/presentationml/2006/main">
  <p:tag name="KSO_WM_DIAGRAM_VIRTUALLY_FRAME" val="{&quot;height&quot;:261.18330708661415,&quot;left&quot;:81.29543307086612,&quot;top&quot;:94.35732283464566,&quot;width&quot;:556.4449606299213}"/>
</p:tagLst>
</file>

<file path=ppt/tags/tag45.xml><?xml version="1.0" encoding="utf-8"?>
<p:tagLst xmlns:p="http://schemas.openxmlformats.org/presentationml/2006/main">
  <p:tag name="KSO_WM_DIAGRAM_VIRTUALLY_FRAME" val="{&quot;height&quot;:261.18330708661415,&quot;left&quot;:81.29543307086612,&quot;top&quot;:94.35732283464566,&quot;width&quot;:556.4449606299213}"/>
  <p:tag name="KSO_WM_BEAUTIFY_FLAG" val=""/>
</p:tagLst>
</file>

<file path=ppt/tags/tag46.xml><?xml version="1.0" encoding="utf-8"?>
<p:tagLst xmlns:p="http://schemas.openxmlformats.org/presentationml/2006/main">
  <p:tag name="KSO_WM_DIAGRAM_VIRTUALLY_FRAME" val="{&quot;height&quot;:295.4207086614173,&quot;left&quot;:24.113188976377934,&quot;top&quot;:74.54066929133857,&quot;width&quot;:592.5240551181103}"/>
</p:tagLst>
</file>

<file path=ppt/tags/tag47.xml><?xml version="1.0" encoding="utf-8"?>
<p:tagLst xmlns:p="http://schemas.openxmlformats.org/presentationml/2006/main">
  <p:tag name="KSO_WM_DIAGRAM_VIRTUALLY_FRAME" val="{&quot;height&quot;:295.4207086614173,&quot;left&quot;:24.113188976377934,&quot;top&quot;:74.54066929133857,&quot;width&quot;:592.5240551181103}"/>
</p:tagLst>
</file>

<file path=ppt/tags/tag48.xml><?xml version="1.0" encoding="utf-8"?>
<p:tagLst xmlns:p="http://schemas.openxmlformats.org/presentationml/2006/main">
  <p:tag name="KSO_WM_DIAGRAM_VIRTUALLY_FRAME" val="{&quot;height&quot;:295.4207086614173,&quot;left&quot;:24.113188976377934,&quot;top&quot;:74.54066929133857,&quot;width&quot;:592.5240551181103}"/>
</p:tagLst>
</file>

<file path=ppt/tags/tag49.xml><?xml version="1.0" encoding="utf-8"?>
<p:tagLst xmlns:p="http://schemas.openxmlformats.org/presentationml/2006/main">
  <p:tag name="KSO_WM_DIAGRAM_VIRTUALLY_FRAME" val="{&quot;height&quot;:295.4207086614173,&quot;left&quot;:24.113188976377934,&quot;top&quot;:74.54066929133857,&quot;width&quot;:592.5240551181103}"/>
</p:tagLst>
</file>

<file path=ppt/tags/tag50.xml><?xml version="1.0" encoding="utf-8"?>
<p:tagLst xmlns:p="http://schemas.openxmlformats.org/presentationml/2006/main">
  <p:tag name="KSO_WM_DIAGRAM_VIRTUALLY_FRAME" val="{&quot;height&quot;:295.4207086614173,&quot;left&quot;:24.113188976377934,&quot;top&quot;:74.54066929133857,&quot;width&quot;:592.5240551181103}"/>
</p:tagLst>
</file>

<file path=ppt/tags/tag51.xml><?xml version="1.0" encoding="utf-8"?>
<p:tagLst xmlns:p="http://schemas.openxmlformats.org/presentationml/2006/main">
  <p:tag name="KSO_WM_DIAGRAM_VIRTUALLY_FRAME" val="{&quot;height&quot;:295.4207086614173,&quot;left&quot;:24.113188976377934,&quot;top&quot;:74.54066929133857,&quot;width&quot;:592.5240551181103}"/>
</p:tagLst>
</file>

<file path=ppt/tags/tag52.xml><?xml version="1.0" encoding="utf-8"?>
<p:tagLst xmlns:p="http://schemas.openxmlformats.org/presentationml/2006/main">
  <p:tag name="KSO_WM_DIAGRAM_VIRTUALLY_FRAME" val="{&quot;height&quot;:295.4207086614173,&quot;left&quot;:24.113188976377934,&quot;top&quot;:74.54066929133857,&quot;width&quot;:592.5240551181103}"/>
</p:tagLst>
</file>

<file path=ppt/tags/tag53.xml><?xml version="1.0" encoding="utf-8"?>
<p:tagLst xmlns:p="http://schemas.openxmlformats.org/presentationml/2006/main">
  <p:tag name="KSO_WM_DIAGRAM_VIRTUALLY_FRAME" val="{&quot;height&quot;:295.4207086614173,&quot;left&quot;:24.113188976377934,&quot;top&quot;:74.54066929133857,&quot;width&quot;:592.5240551181103}"/>
</p:tagLst>
</file>

<file path=ppt/tags/tag54.xml><?xml version="1.0" encoding="utf-8"?>
<p:tagLst xmlns:p="http://schemas.openxmlformats.org/presentationml/2006/main">
  <p:tag name="KSO_WM_DIAGRAM_VIRTUALLY_FRAME" val="{&quot;height&quot;:295.4207086614173,&quot;left&quot;:24.113188976377934,&quot;top&quot;:74.54066929133857,&quot;width&quot;:592.5240551181103}"/>
</p:tagLst>
</file>

<file path=ppt/tags/tag55.xml><?xml version="1.0" encoding="utf-8"?>
<p:tagLst xmlns:p="http://schemas.openxmlformats.org/presentationml/2006/main">
  <p:tag name="KSO_WM_DIAGRAM_VIRTUALLY_FRAME" val="{&quot;height&quot;:295.4207086614173,&quot;left&quot;:24.113188976377934,&quot;top&quot;:74.54066929133857,&quot;width&quot;:592.5240551181103}"/>
</p:tagLst>
</file>

<file path=ppt/tags/tag56.xml><?xml version="1.0" encoding="utf-8"?>
<p:tagLst xmlns:p="http://schemas.openxmlformats.org/presentationml/2006/main">
  <p:tag name="KSO_WM_DIAGRAM_VIRTUALLY_FRAME" val="{&quot;height&quot;:295.4207086614173,&quot;left&quot;:24.113188976377934,&quot;top&quot;:74.54066929133857,&quot;width&quot;:592.5240551181103}"/>
</p:tagLst>
</file>

<file path=ppt/tags/tag57.xml><?xml version="1.0" encoding="utf-8"?>
<p:tagLst xmlns:p="http://schemas.openxmlformats.org/presentationml/2006/main">
  <p:tag name="KSO_WM_DIAGRAM_VIRTUALLY_FRAME" val="{&quot;height&quot;:295.4207086614173,&quot;left&quot;:24.113188976377934,&quot;top&quot;:74.54066929133857,&quot;width&quot;:592.5240551181103}"/>
</p:tagLst>
</file>

<file path=ppt/tags/tag58.xml><?xml version="1.0" encoding="utf-8"?>
<p:tagLst xmlns:p="http://schemas.openxmlformats.org/presentationml/2006/main">
  <p:tag name="KSO_WM_DIAGRAM_VIRTUALLY_FRAME" val="{&quot;height&quot;:295.4207086614173,&quot;left&quot;:24.113188976377934,&quot;top&quot;:74.54066929133857,&quot;width&quot;:592.5240551181103}"/>
</p:tagLst>
</file>

<file path=ppt/tags/tag59.xml><?xml version="1.0" encoding="utf-8"?>
<p:tagLst xmlns:p="http://schemas.openxmlformats.org/presentationml/2006/main">
  <p:tag name="KSO_WM_DIAGRAM_VIRTUALLY_FRAME" val="{&quot;height&quot;:295.4207086614173,&quot;left&quot;:24.113188976377934,&quot;top&quot;:74.54066929133857,&quot;width&quot;:592.5240551181103}"/>
</p:tagLst>
</file>

<file path=ppt/tags/tag60.xml><?xml version="1.0" encoding="utf-8"?>
<p:tagLst xmlns:p="http://schemas.openxmlformats.org/presentationml/2006/main">
  <p:tag name="KSO_WM_DIAGRAM_VIRTUALLY_FRAME" val="{&quot;height&quot;:295.4207086614173,&quot;left&quot;:24.113188976377934,&quot;top&quot;:74.54066929133857,&quot;width&quot;:592.5240551181103}"/>
</p:tagLst>
</file>

<file path=ppt/tags/tag61.xml><?xml version="1.0" encoding="utf-8"?>
<p:tagLst xmlns:p="http://schemas.openxmlformats.org/presentationml/2006/main">
  <p:tag name="KSO_WM_DIAGRAM_VIRTUALLY_FRAME" val="{&quot;height&quot;:295.4207086614173,&quot;left&quot;:24.113188976377934,&quot;top&quot;:74.54066929133857,&quot;width&quot;:592.5240551181103}"/>
</p:tagLst>
</file>

<file path=ppt/tags/tag62.xml><?xml version="1.0" encoding="utf-8"?>
<p:tagLst xmlns:p="http://schemas.openxmlformats.org/presentationml/2006/main">
  <p:tag name="KSO_WM_DIAGRAM_VIRTUALLY_FRAME" val="{&quot;height&quot;:295.4207086614173,&quot;left&quot;:24.113188976377934,&quot;top&quot;:74.54066929133857,&quot;width&quot;:592.5240551181103}"/>
</p:tagLst>
</file>

<file path=ppt/tags/tag63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64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65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66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67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68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69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70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71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72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73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74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75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76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77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78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79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80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81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82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83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84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85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86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87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88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89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90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91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92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93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94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95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96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97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98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99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100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101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102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103.xml><?xml version="1.0" encoding="utf-8"?>
<p:tagLst xmlns:p="http://schemas.openxmlformats.org/presentationml/2006/main">
  <p:tag name="KSO_WM_DIAGRAM_VIRTUALLY_FRAME" val="{&quot;height&quot;:279.4666141732283,&quot;left&quot;:92.43338582677166,&quot;top&quot;:94.53338582677165,&quot;width&quot;:518.7391338582677}"/>
</p:tagLst>
</file>

<file path=ppt/tags/tag104.xml><?xml version="1.0" encoding="utf-8"?>
<p:tagLst xmlns:p="http://schemas.openxmlformats.org/presentationml/2006/main">
  <p:tag name="ISPRING_ULTRA_SCORM_COURSE_ID" val="8C2BCF7A-E56D-446A-B3D6-6418B547441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NOodEk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TqHRJ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NOodEm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06h0SS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06h0SW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06h0ST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06h0SZ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06h0Sb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1Kh0Sd92xIjVDAAA2h0AABcAAAB1bml2ZXJzYWwvdW5pdmVyc2FsLnBuZ+2Za1QTV7vHB21fKypITxGUm8JapVVuXrgjqFw9PQIiFwEBeRFQkQSEcAsBW1uwCqQUD7FqSFEqhEsCAolOIEGpib4UkBISJASQNEQmEsA4CbmRM9i+53x41/lw1jof+TC/mdkzs/fzPLOf/37W2t+HhwZvM9xlCADAtuMhAREAsJEMABuUn/wNaTnvsPEKcjLIiQg+BlCGLOeRm4/Sj544CgAd+C3a5I+R+81ZIbE5AGDUv3YYcNBN5wDACn084GhkQeKC8ETLQVjHWZbuVwFqYNIw4Sbq14QvF5odv/iCdi3v5KX63Y4h0n/cC7lhYVLv1DV+7IntMRMyqufrb0A5xVGltNCzWlgZFLRsyPMF7LnsumTr+dNP/5H2490/iD/dzUlx3UYqUc9Dvcqp+F75kHcGmqn6HLHoDHnk7hhprF6edTDCb2Xmal4a0ujxABrZ32oHi/B+KPuPAODKqSanhGDILKl4JBR5DDRG4oruVxnIgjYAQN+XUaSpAmkbfaIaeZL172ON7qDJ2pX9tUjk9Pd1rnOd61znOte5znWuc53rXOc617nO/19OrrztHI5Grn440rABALb7/x8pOlatfmFPak0seP3d2L+F+XQUvR8JjvFTj+BnuQvNghh6JwpNtwaAvgu/bRvpLWU5QQrCtH5VuQkTdCJeXqFiSJlIk01np1EV19hPmwW/9DfudneLEk6BQqEasYsDyxiLbNkkWAFVxNFRxHTXQUxGE46LA4fVNtBMCE493yiwuEVB5dN9CfBkznAbRlRrXTDz9Zj3Yk+OQFyqHiVFs7RiZ36JRjA95VYnKhRVuqNQGrOk4uXabLkuYnRQlIYhVc6vqoZLpw6gzjAXdeD8/sumA+OuwhT8YRrmsHPG6vv3exMbLB0NAL7/goMX54hVifzOdJf0cMsFsHD4qJAe0+u/NBPSSyEB3AUZT3IAGlxNyBd2l4imK5PARaYGxWjdQHei7t6bP41TqnM9rTgnBczZLppKydLr7tTH7fGQ3Xg3iC7JEW3a6ppE5PW4Cs1j8DcMWbvch4bleSDneZRDiiC3m4LRwacpy/LiGPF48FkuxjtuA/COu+kF3m+1QKPGhYIYEkZ+twbEUy83PnlSPSFskt6LJ91ododNt2Di0GrGhTRTj4Qj3LpOz60QqHjs60SlaSyLu806nnYNOftTfH9o0jQP8TdtEflaVHs/aOH0j3cmjrgvwlq2O3OkTNaORGYkletVIRc8aMFY4yUpgdCXVX0evJFPgb5nYyZhQqni8TwPxxvMQUFMGU9nGwB9XNlvq6z8x/W7nofcOuzhXMg3dirfNAcDapd+HsL33jX90e7TfQr2oVQf670AARsolWQqFx5wngcSTkqk2WAGaNIiT41Z+Cz4rKXo/GZgZhZiXBdmKDwhXumHYXrHo3B+UQ2Jv39ShppsVUQOYh96mQaloK04fGG+XQThSbSEUB/Dft//aAilTjB5hLjwKvWtt5AiyN8plC+bg6kbgcaY8pI6uTKcAGa6SOc8gzHjaPpq+adkwqFv6i3c44Oetj5tYG/hjkIyhvdOshA2qwZZqFdA3zxRbmMI5QrOIpZQoOm3uYKZ7bbwj0EuuaIyr29zRg+ZNsEJfTLGNcsYq4fepS4upfbdTjbl72tV3uTO2yWWTvFsZaD0YXZCP22xAYWtOJO3UxNqH2FwpWVpIoPaTR2VtAqMOlF1OQq1lEoXJCflO0QQ+pkip/vxpIEJ+4h9R9x1GXhD0vKmjLJUnyzLbuI+Hht3Svnsk5HrfWAS5P/t8tGn13heVvvdh0/xD3KSvnvtM3zgs3SGtZ1ZbNBhJ+PHjheq1b9/5dxNQGuILx0tAA9iij5QHymk3UImUufAquTj6qLjcFlpj2r6XGGT2MVInjCBwZ0hTvAwHpk7T3qxo8yrsruVl8/46l83mLSngCqmxdFYAn+eBrRqehk9Z3J3Yoh2xcrHjoJjqoegRPQ5/NWCjX6Fw5asPhj4in4JmMl1ki+mQRuhXxrriqC5lSLqATx2VSWJYanHqNF+etVwfmJY4dxP6ajEYCJJ8iUmwZUSShDlzdOetd5JJ4CO3VXyVJEbr4g73G0N5zSy+YoWuTzPAdOLKexdvC2JBZ/TzJ3kushqQ8sEZfFbrvPTMD/dez1JRdcn3grzFj40uDLatGibRx3WTByqCG9Rbr5T5j5dnCOBueUzriU9/NOyZZxep+QT8IBPAP1wmtCHUZFs9MyQo3q4/KTEnbtiuLLrIpGjjm7nudA4tPramNEz3EAWaW/E1/eldfh+WrKnsHhivnYbYDm9pn6KbtV214qsvaaN8lS7CElW88/aFREe6f5RazKz7hfWKkyVXpjrvemK3mbaLO/SQLQXa57u56orB9wCIfPpnXJuUUxTVUgSe2WcKaAJA7kp9wWfC65FzrxBItyeaS5ijIauhXaFMktV8dq3NnTkdw7lV8clFor/ExbbTV4c3xGXsjhr2WB3jdF/RTmSWRPrPuwkd+GpbKvj2HmWo870ZM/oBt7/1i3IF/uPhe+P6ogMKubVsXb5BUcGRseGHqQ0Wsy5WGCTOMrY4F8djQ2mYugn1sLFDZfG0dt4VEUx6jpX3L510GTO9TdsWjrnOvf3zJrMAGgHmqVTQHzEdbXB/paBi2fcjbMYMpXHJQv2iqxrdG1iMmUYVfidsuXg0qCAyr7W+tk2Jj5ucUQiJQ/so6XJE383oWPi5Lzw8v6q5fK/QrYLysPDFHjyM7K8qDaOqgLn+osztD6o7WR9t6XCChEAde7eI9In6t5FHBoeJa3mwjeStLM78D7vnkPe06qhol0dhgzMMCdZ4MLObySu5fzyYfWb+wsZ8j0XbykbqrZbINYcvmc3Xns0up/y8rb+55ce3HyVWZbxX0F1rYDNp++3kTLMBWlan2E+ua8t+aNVLW4y+dJ0SxW36FKu4JxFNbg0EmzTVrJ01abVv8u66Y6P6o8a6YWLE7cbGU4z+4Ty7HE3h8Y7f05WEVYlJgj4c/7cdscfapH/lQwOsGSMsPOD2HPuVhsYVNSd38DCPHJyK6fHvqvM37ZbsZsfPjqU7WuEsa4yJcPjb2gv3Gwx9YqbU6V6XeatvP8Zp+Ogr4lVvw9K6xP6Z2IUzH5vP8GX4MaQscAQq3KI5/K0rUyWNS3G4A83uToo2dbNAmtEohIu3kLndHPMa6u9qKJwkzhBIy2QLHcdPr1oqM0Wis2r4/Dfo7BvbSPs0T3LbLXLVOo12bsFdCkWLvfTJsN0lq4yY+5VOinBhjeYBm+hYJmW97C+qAjWbo79d8KVEwTCWvAvFL97YW+22u//y+z5eAce9sfbaSqzgn0g9M6EiimpKWRep2WrPnl0A6JxPohDwsDCyXIdT5zifL7SRtoeOcp1I8sH+rEcOHKgYoCt6L3UbgyfbuIgaZ1nQq5RXw2Brbip3/KIGqiFShlTiVdI2j/sW8ptSh5V7n6HSWa3gZKBPUg2uMFftZUczxPRdKFvkMS+OxSlZXGlTYIda2qt/KDWf7dB1HrxWxQubVony+djs+eAtjCr2pOnCIOjXNRbNE4aTz/BgV8G7qRDdc7lb+rwnA8K3GaWWFCPI/qmC/M+iHAjqQQUGmk+JddokGKodsUhgXtTnKuczAnztlKBX4iihXLx9v9eyZSIlNCpY5Jmwd/WTIkqHVTeK1cZ2WJsI1h1//r263KbREhD5p+gb0MSVQIJ86cz6U/2BEAN3pN05lWw4rZYGWElw/ZiTv7pe+iybdTAmsuTO2HirzJXjSVG6re2ZlJ7FXGMtUWzRh1zQGgTqhbZ6AsOnoe0l4t1rxvUMYdyVrJwuX/1AmE3C3Pe7U1QMIyBvjHvZ9grHwnBYbBwaDCKaebtEUGVojQ4xUMtUpQlsvYkBb1xUk5hF6F8libB4sg5zUDS6uX4H7JbbFaXyhcQfzi+fzRSGLUjSPgedTpp9KdGx/JdGHDd2CFhj2T2nt4YU3PVDgZLdj1Ev1rbtmsJti5sqBwJRYrQXP7H2jCc32tz5wgMMWZZuAmY8RjSaciaXLbn4klf9tA3yJdevs+NXmUt9iqn1Ayy3+oyXvCFVR0yFeFDrpmDowlmALA0Vj4mMW/W5LEflxW1je7P22FpSRafxgZUvbbFxu71kmrImFspRKeNcLqf5pXa5fku+3AD4Cxdyt2u8eg6yJRJS69tCYT4zwacWT1Fbzs4PP3ttGjC2CMUUj4DTqH/WnqzJaTSqSpgbbux2bd3WUxIotkZAMDMzeYwtFbip78Q/M/txtO6/HZ3U+RFbzLYVYZp4C1RS3UtxO3It1Xkotyt7nbdZaV6zXSLM3PlHnEz0kyJgNMxb/RlY5AemLye3lSMgy+v7WQeDwwNoBw7+81/AVBLAwQUAAIACADUqHRJcD84SUoAAABqAAAAGwAAAHVuaXZlcnNhbC91bml2ZXJzYWwucG5nLnhtbLOxr8jNUShLLSrOzM+zVTLUM1Cyt+PlsikoSi3LTC1XqACKGekZQICSQiUqtzwzpSTDVsnS0BghlpGamZ5RYqtkZmEKF9QHGgkAUEsBAgAAFAACAAgA06h0SRUOrShkBAAABxEAAB0AAAAAAAAAAQAAAAAAAAAAAHVuaXZlcnNhbC9jb21tb25fbWVzc2FnZXMubG5nUEsBAgAAFAACAAgA06h0SQh+CyMpAwAAhgwAACcAAAAAAAAAAQAAAAAAnwQAAHVuaXZlcnNhbC9mbGFzaF9wdWJsaXNoaW5nX3NldHRpbmdzLnhtbFBLAQIAABQAAgAIANOodEm1/AlkugIAAFUKAAAhAAAAAAAAAAEAAAAAAA0IAAB1bml2ZXJzYWwvZmxhc2hfc2tpbl9zZXR0aW5ncy54bWxQSwECAAAUAAIACADTqHRJKpYPZ/4CAACXCwAAJgAAAAAAAAABAAAAAAAGCwAAdW5pdmVyc2FsL2h0bWxfcHVibGlzaGluZ19zZXR0aW5ncy54bWxQSwECAAAUAAIACADTqHRJaHFSkZoBAAAfBgAAHwAAAAAAAAABAAAAAABIDgAAdW5pdmVyc2FsL2h0bWxfc2tpbl9zZXR0aW5ncy5qc1BLAQIAABQAAgAIANOodEk9PC/RwQAAAOUBAAAaAAAAAAAAAAEAAAAAAB8QAAB1bml2ZXJzYWwvaTE4bl9wcmVzZXRzLnhtbFBLAQIAABQAAgAIANOodEma+ZZkawAAAGsAAAAcAAAAAAAAAAEAAAAAABgRAAB1bml2ZXJzYWwvbG9jYWxfc2V0dGluZ3MueG1sUEsBAgAAFAACAAgARJRXRyO0Tvv7AgAAsAgAABQAAAAAAAAAAQAAAAAAvREAAHVuaXZlcnNhbC9wbGF5ZXIueG1sUEsBAgAAFAACAAgA06h0SbCHI/RsAQAA9wIAACkAAAAAAAAAAQAAAAAA6hQAAHVuaXZlcnNhbC9za2luX2N1c3RvbWl6YXRpb25fc2V0dGluZ3MueG1sUEsBAgAAFAACAAgA1Kh0Sd92xIjVDAAA2h0AABcAAAAAAAAAAAAAAAAAnRYAAHVuaXZlcnNhbC91bml2ZXJzYWwucG5nUEsBAgAAFAACAAgA1Kh0SXA/OElKAAAAagAAABsAAAAAAAAAAQAAAAAApyMAAHVuaXZlcnNhbC91bml2ZXJzYWwucG5nLnhtbFBLBQYAAAAACwALAEkDAAAqJAAAAAA="/>
  <p:tag name="ISPRING_PRESENTATION_TITLE" val="BUTU07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499</Words>
  <Application>WPS 演示</Application>
  <PresentationFormat>全屏显示(16:9)</PresentationFormat>
  <Paragraphs>82</Paragraphs>
  <Slides>10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5" baseType="lpstr">
      <vt:lpstr>Arial</vt:lpstr>
      <vt:lpstr>宋体</vt:lpstr>
      <vt:lpstr>Wingdings</vt:lpstr>
      <vt:lpstr>Calibri</vt:lpstr>
      <vt:lpstr>等线</vt:lpstr>
      <vt:lpstr>微软雅黑</vt:lpstr>
      <vt:lpstr>Impact</vt:lpstr>
      <vt:lpstr>Helvetica Neue</vt:lpstr>
      <vt:lpstr>方正隶书_GBK</vt:lpstr>
      <vt:lpstr>Helvetica Light</vt:lpstr>
      <vt:lpstr>时尚中黑简体</vt:lpstr>
      <vt:lpstr>黑体</vt:lpstr>
      <vt:lpstr>迷你简粗倩</vt:lpstr>
      <vt:lpstr>Arial Unicode MS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</dc:title>
  <dc:creator>第一PPT</dc:creator>
  <cp:keywords>www.1ppt.com</cp:keywords>
  <cp:lastModifiedBy>Administrator</cp:lastModifiedBy>
  <cp:revision>20</cp:revision>
  <dcterms:created xsi:type="dcterms:W3CDTF">2016-12-21T16:41:00Z</dcterms:created>
  <dcterms:modified xsi:type="dcterms:W3CDTF">2024-04-09T08:25:10Z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55374B0F1881429BA502F364EB78AB4C_13</vt:lpwstr>
  </property>
  <property fmtid="{D5CDD505-2E9C-101B-9397-08002B2CF9AE}" pid="3" name="KSOProductBuildVer">
    <vt:lpwstr>2052-12.1.0.16250</vt:lpwstr>
  </property>
</Properties>
</file>