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29" r:id="rId1"/>
    <p:sldMasterId id="2147487066" r:id="rId2"/>
  </p:sldMasterIdLst>
  <p:notesMasterIdLst>
    <p:notesMasterId r:id="rId3"/>
  </p:notesMasterIdLst>
  <p:sldIdLst>
    <p:sldId id="1873" r:id="rId4"/>
    <p:sldId id="1877" r:id="rId5"/>
    <p:sldId id="1880" r:id="rId6"/>
    <p:sldId id="1883" r:id="rId7"/>
    <p:sldId id="1889" r:id="rId9"/>
    <p:sldId id="1892" r:id="rId10"/>
    <p:sldId id="1895" r:id="rId11"/>
    <p:sldId id="1898" r:id="rId12"/>
    <p:sldId id="1904" r:id="rId14"/>
    <p:sldId id="1907" r:id="rId15"/>
    <p:sldId id="1910" r:id="rId16"/>
    <p:sldId id="1913" r:id="rId17"/>
    <p:sldId id="1916" r:id="rId18"/>
    <p:sldId id="1922" r:id="rId20"/>
    <p:sldId id="1925" r:id="rId21"/>
    <p:sldId id="1928" r:id="rId22"/>
    <p:sldId id="1931" r:id="rId23"/>
    <p:sldId id="1934" r:id="rId24"/>
    <p:sldId id="1940" r:id="rId26"/>
    <p:sldId id="1943" r:id="rId27"/>
    <p:sldId id="1946" r:id="rId28"/>
    <p:sldId id="1949" r:id="rId29"/>
    <p:sldId id="1952" r:id="rId30"/>
    <p:sldId id="1958" r:id="rId32"/>
    <p:sldId id="1961" r:id="rId33"/>
    <p:sldId id="1964" r:id="rId34"/>
    <p:sldId id="1967" r:id="rId35"/>
    <p:sldId id="197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30" r:id="rId1"/>
    <p:sldLayoutId id="2147487031" r:id="rId2"/>
    <p:sldLayoutId id="2147487032" r:id="rId3"/>
    <p:sldLayoutId id="2147487033" r:id="rId4"/>
    <p:sldLayoutId id="2147487034" r:id="rId5"/>
    <p:sldLayoutId id="2147487035" r:id="rId6"/>
    <p:sldLayoutId id="2147487036" r:id="rId7"/>
    <p:sldLayoutId id="2147487037" r:id="rId8"/>
    <p:sldLayoutId id="2147487038" r:id="rId9"/>
    <p:sldLayoutId id="2147487039" r:id="rId10"/>
    <p:sldLayoutId id="21474870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067" r:id="rId1"/>
    <p:sldLayoutId id="2147487068" r:id="rId2"/>
    <p:sldLayoutId id="2147487069" r:id="rId3"/>
    <p:sldLayoutId id="2147487070" r:id="rId4"/>
    <p:sldLayoutId id="2147487071" r:id="rId5"/>
    <p:sldLayoutId id="2147487072" r:id="rId6"/>
    <p:sldLayoutId id="2147487073" r:id="rId7"/>
    <p:sldLayoutId id="2147487074" r:id="rId8"/>
    <p:sldLayoutId id="2147487075" r:id="rId9"/>
    <p:sldLayoutId id="2147487076" r:id="rId10"/>
    <p:sldLayoutId id="21474870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企业管理与高绩效理念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高绩效理念的核心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企业管理与高绩效理念的融合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高绩效理念在企业管理中的应用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企业管理与高绩效理念的未来发展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培养员工的职业素养和团队精神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不断创新和改进管理方法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建立高效的管理团队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制定科学合理的管理制度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提升企业竞争力：通过有效的企业管理，企业能够更好地适应市场变化，提高产品质量和服务水平，从而增强竞争力。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降低经营风险：企业管理有助于规范企业运营，降低经营风险，确保企业稳健发展。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实现可持续发展：通过企业管理，企业能够更好地整合内外部资源，实现可持续发展，提高企业整体效益。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增强员工凝聚力：良好的企业管理能够营造积极向上的工作氛围，增强员工凝聚力，提高员工满意度和忠诚度。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增强企业凝聚力</a:t>
            </a:r>
            <a:endParaRPr altLang="en-US" lang="zh-CN"/>
          </a:p>
        </p:txBody>
      </p:sp>
      <p:sp>
        <p:nvSpPr>
          <p:cNvPr id="10492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共同目标：使员工共同认识到企业的目标和发展方向，形成共同奋斗的信念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激励员工：通过有效的企业管理，激励员工发挥更大的潜力，为企业创造更高的价值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员工归属感：通过良好的企业管理，增强员工对企业的归属感和忠诚度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团队协作：促进团队协作，提高员工之间的沟通与合作效率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高绩效理念的核心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目标导向</a:t>
            </a:r>
            <a:endParaRPr altLang="en-US" lang="zh-CN"/>
          </a:p>
        </p:txBody>
      </p:sp>
      <p:sp>
        <p:nvSpPr>
          <p:cNvPr id="10493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明确目标：制定清晰、具体、可衡量的目标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目标分解：将大目标分解为小目标，便于实现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目标调整：根据实际情况调整目标，确保实现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目标考核：对目标的完成情况进行考核，激励员工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</a:t>
            </a:r>
            <a:endParaRPr altLang="en-US" lang="zh-CN"/>
          </a:p>
        </p:txBody>
      </p:sp>
      <p:sp>
        <p:nvSpPr>
          <p:cNvPr id="10494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团队成员之间的沟通与协作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有效的时间管理和资源分配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团队成员的培训与成长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共同目标与任务的明确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</a:t>
            </a:r>
            <a:endParaRPr altLang="en-US" lang="zh-CN"/>
          </a:p>
        </p:txBody>
      </p:sp>
      <p:sp>
        <p:nvSpPr>
          <p:cNvPr id="10495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类型：物质激励、精神激励、晋升激励等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定义：通过奖励和惩罚来激发员工的工作积极性和创造力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重要性：提高员工的工作效率和绩效，增强企业的竞争力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实施方法：制定明确的奖励和惩罚标准，建立科学的评估体系，营造良好的企业文化氛围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</a:t>
            </a:r>
            <a:endParaRPr altLang="en-US" lang="zh-CN"/>
          </a:p>
        </p:txBody>
      </p:sp>
      <p:sp>
        <p:nvSpPr>
          <p:cNvPr id="10495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不断追求卓越：不断追求更高的绩效目标，不断改进工作流程和方法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关注客户需求：关注客户的需求和反馈，不断优化产品和服务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培养员工能力：通过培训和发展计划，提高员工的能力和素质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鼓励创新：鼓励员工提出新的想法和建议，不断推动企业创新发展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企业管理与高绩效理念的融合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制定明确的企业战略</a:t>
            </a:r>
            <a:endParaRPr altLang="en-US" lang="zh-CN"/>
          </a:p>
        </p:txBody>
      </p:sp>
      <p:sp>
        <p:nvSpPr>
          <p:cNvPr id="10497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制定具体的战略计划，包括市场定位、产品策略、营销策略等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实施战略计划，并不断调整和优化，以适应市场变化和企业发展需求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确定企业的使命、愿景和价值观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分析市场和竞争环境，确定企业的目标和发展方向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建立高效的管理体系</a:t>
            </a:r>
            <a:endParaRPr altLang="en-US" lang="zh-CN"/>
          </a:p>
        </p:txBody>
      </p:sp>
      <p:sp>
        <p:nvSpPr>
          <p:cNvPr id="10498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强化团队建设与沟通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创新激励机制与考核制度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明确企业目标与战略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优化组织结构与流程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培养优秀的企业文化</a:t>
            </a:r>
            <a:endParaRPr altLang="en-US" lang="zh-CN"/>
          </a:p>
        </p:txBody>
      </p:sp>
      <p:sp>
        <p:nvSpPr>
          <p:cNvPr id="10498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定义：企业文化是企业内部共同遵循的价值观、信仰、行为准则和习惯等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作用：激发员工的归属感和自豪感，提高企业的凝聚力和竞争力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培养方式：通过培训、宣传、活动等方式，营造积极向上的企业文化氛围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与高绩效理念的融合：将高绩效理念融入企业文化中，形成共同的目标和价值观，促进企业的持续发展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推动创新发展</a:t>
            </a:r>
            <a:endParaRPr altLang="en-US" lang="zh-CN"/>
          </a:p>
        </p:txBody>
      </p:sp>
      <p:sp>
        <p:nvSpPr>
          <p:cNvPr id="10499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创新驱动提升企业核心竞争力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创新发展助力企业实现高绩效目标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创新是企业发展的核心动力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创新理念贯穿企业管理全过程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9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高绩效理念在企业管理中的应用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目标管理</a:t>
            </a:r>
            <a:endParaRPr altLang="en-US" lang="zh-CN"/>
          </a:p>
        </p:txBody>
      </p:sp>
      <p:sp>
        <p:nvSpPr>
          <p:cNvPr id="1050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目标制定：明确、具体、可衡量、可达成、有时限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目标跟进：定期跟进目标完成情况，及时调整计划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目标评估：对完成情况进行评估，总结经验教训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目标分解：将总目标分解为可操作的子目标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流程优化</a:t>
            </a:r>
            <a:endParaRPr altLang="en-US" lang="zh-CN"/>
          </a:p>
        </p:txBody>
      </p:sp>
      <p:sp>
        <p:nvSpPr>
          <p:cNvPr id="10501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流程自动化：利用技术手段，实现流程自动化，减少人工干预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流程监控：建立流程监控机制，确保流程持续优化和改进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流程梳理：明确企业运营流程，找出瓶颈和问题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流程改进：针对问题提出解决方案，提高流程效率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员工培训与发展</a:t>
            </a:r>
            <a:endParaRPr altLang="en-US" lang="zh-CN"/>
          </a:p>
        </p:txBody>
      </p:sp>
      <p:sp>
        <p:nvSpPr>
          <p:cNvPr id="10502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培训计划与内容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培训方式与效果评估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员工发展与晋升机制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绩效评估与反馈</a:t>
            </a:r>
            <a:endParaRPr altLang="en-US" lang="zh-CN"/>
          </a:p>
        </p:txBody>
      </p:sp>
      <p:sp>
        <p:nvSpPr>
          <p:cNvPr id="10502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绩效评估的方法和流程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绩效评估的目的和意义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绩效反馈的技巧和策略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绩效评估与反馈对企业管理的价值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企业管理与高绩效理念的未来发展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504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数字化转型的背景和意义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数字化转型的核心技术和应用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数字化转型对企业管理和高绩效理念的影响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数字化转型的未来发展趋势和挑战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504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智能化升级对高绩效理念的推动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未来智能化升级的发展趋势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智能化升级对企业管理的挑战与机遇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绿色发展</a:t>
            </a:r>
            <a:endParaRPr altLang="en-US" lang="zh-CN"/>
          </a:p>
        </p:txBody>
      </p:sp>
      <p:sp>
        <p:nvSpPr>
          <p:cNvPr id="1050536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07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38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40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环保理念：企业管理与高绩效理念需要注重环保，采用绿色生产方式，减少对环境的污染。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42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09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44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46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可持续发展：企业管理与高绩效理念需要注重可持续发展，通过技术创新和资源优化配置，实现经济效益和环境效益的平衡。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48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11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50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52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社会责任：企业管理与高绩效理念需要承担社会责任，关注员工福利和社区发展，营造良好的企业形象。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54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13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56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58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未来趋势：随着环保意识的提高和政策的推动，绿色发展将成为企业管理与高绩效理念的重要趋势。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国际化拓展</a:t>
            </a:r>
            <a:endParaRPr altLang="en-US" lang="zh-CN"/>
          </a:p>
        </p:txBody>
      </p:sp>
      <p:sp>
        <p:nvSpPr>
          <p:cNvPr id="10506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全球化趋势下的企业管理变革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未来发展趋势及展望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国际化拓展中的挑战与机遇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高绩效理念在国际化拓展中的重要性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68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4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2023-12-20T00:17:26Z</dcterms:created>
  <dcterms:modified xsi:type="dcterms:W3CDTF">2023-12-20T00:17:26Z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bef852d28fe64792a39846b3c2b6b19a_21</vt:lpwstr>
  </property>
</Properties>
</file>