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48" r:id="rId1"/>
    <p:sldMasterId id="2147483685" r:id="rId2"/>
  </p:sldMasterIdLst>
  <p:notesMasterIdLst>
    <p:notesMasterId r:id="rId3"/>
  </p:notesMasterIdLst>
  <p:sldIdLst>
    <p:sldId id="262" r:id="rId4"/>
    <p:sldId id="265" r:id="rId5"/>
    <p:sldId id="268" r:id="rId6"/>
    <p:sldId id="271" r:id="rId7"/>
    <p:sldId id="277" r:id="rId9"/>
    <p:sldId id="280" r:id="rId10"/>
    <p:sldId id="283" r:id="rId11"/>
    <p:sldId id="286" r:id="rId12"/>
    <p:sldId id="292" r:id="rId14"/>
    <p:sldId id="295" r:id="rId15"/>
    <p:sldId id="298" r:id="rId16"/>
    <p:sldId id="301" r:id="rId17"/>
    <p:sldId id="304" r:id="rId18"/>
    <p:sldId id="307" r:id="rId19"/>
    <p:sldId id="313" r:id="rId21"/>
    <p:sldId id="316" r:id="rId22"/>
    <p:sldId id="319" r:id="rId23"/>
    <p:sldId id="322" r:id="rId24"/>
    <p:sldId id="325" r:id="rId25"/>
    <p:sldId id="328" r:id="rId26"/>
    <p:sldId id="334" r:id="rId28"/>
    <p:sldId id="337" r:id="rId29"/>
    <p:sldId id="340" r:id="rId30"/>
    <p:sldId id="343" r:id="rId31"/>
    <p:sldId id="346" r:id="rId32"/>
    <p:sldId id="349" r:id="rId33"/>
    <p:sldId id="355" r:id="rId35"/>
    <p:sldId id="358" r:id="rId36"/>
    <p:sldId id="361" r:id="rId37"/>
    <p:sldId id="364" r:id="rId38"/>
    <p:sldId id="367" r:id="rId39"/>
    <p:sldId id="370" r:id="rId40"/>
    <p:sldId id="376" r:id="rId42"/>
    <p:sldId id="379" r:id="rId43"/>
    <p:sldId id="382" r:id="rId4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slide" Target="slides/slide30.xml"/><Relationship Id="rId39" Type="http://schemas.openxmlformats.org/officeDocument/2006/relationships/slide" Target="slides/slide31.xml"/><Relationship Id="rId40" Type="http://schemas.openxmlformats.org/officeDocument/2006/relationships/slide" Target="slides/slide32.xml"/><Relationship Id="rId42" Type="http://schemas.openxmlformats.org/officeDocument/2006/relationships/slide" Target="slides/slide33.xml"/><Relationship Id="rId43" Type="http://schemas.openxmlformats.org/officeDocument/2006/relationships/slide" Target="slides/slide34.xml"/><Relationship Id="rId44" Type="http://schemas.openxmlformats.org/officeDocument/2006/relationships/slide" Target="slides/slide35.xml"/><Relationship Id="rId45" Type="http://schemas.openxmlformats.org/officeDocument/2006/relationships/tableStyles" Target="tableStyles.xml"/><Relationship Id="rId46" Type="http://schemas.openxmlformats.org/officeDocument/2006/relationships/presProps" Target="presProps.xml"/><Relationship Id="rId47" Type="http://schemas.openxmlformats.org/officeDocument/2006/relationships/viewProps" Target="viewProps.xml"/><Relationship Id="rId4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tags" Target="../tags/tag23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tags" Target="../tags/tag25.xml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tags" Target="../tags/tag37.xml"/><Relationship Id="rId10" Type="http://schemas.openxmlformats.org/officeDocument/2006/relationships/tags" Target="../tags/tag38.xml"/><Relationship Id="rId11" Type="http://schemas.openxmlformats.org/officeDocument/2006/relationships/tags" Target="../tags/tag39.xml"/><Relationship Id="rId12" Type="http://schemas.openxmlformats.org/officeDocument/2006/relationships/tags" Target="../tags/tag40.xml"/><Relationship Id="rId13" Type="http://schemas.openxmlformats.org/officeDocument/2006/relationships/tags" Target="../tags/tag41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tags" Target="../tags/tag48.xml"/><Relationship Id="rId8" Type="http://schemas.openxmlformats.org/officeDocument/2006/relationships/tags" Target="../tags/tag49.xml"/><Relationship Id="rId9" Type="http://schemas.openxmlformats.org/officeDocument/2006/relationships/tags" Target="../tags/tag50.xml"/><Relationship Id="rId10" Type="http://schemas.openxmlformats.org/officeDocument/2006/relationships/tags" Target="../tags/tag51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tags" Target="../tags/tag58.xml"/><Relationship Id="rId8" Type="http://schemas.openxmlformats.org/officeDocument/2006/relationships/tags" Target="../tags/tag59.xml"/><Relationship Id="rId9" Type="http://schemas.openxmlformats.org/officeDocument/2006/relationships/tags" Target="../tags/tag60.xml"/><Relationship Id="rId10" Type="http://schemas.openxmlformats.org/officeDocument/2006/relationships/tags" Target="../tags/tag61.xml"/><Relationship Id="rId11" Type="http://schemas.openxmlformats.org/officeDocument/2006/relationships/tags" Target="../tags/tag62.xml"/><Relationship Id="rId12" Type="http://schemas.openxmlformats.org/officeDocument/2006/relationships/tags" Target="../tags/tag63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tags" Target="../tags/tag69.xml"/><Relationship Id="rId7" Type="http://schemas.openxmlformats.org/officeDocument/2006/relationships/tags" Target="../tags/tag70.xml"/><Relationship Id="rId8" Type="http://schemas.openxmlformats.org/officeDocument/2006/relationships/tags" Target="../tags/tag71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tags" Target="../tags/tag77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tags" Target="../tags/tag100.xml"/><Relationship Id="rId8" Type="http://schemas.openxmlformats.org/officeDocument/2006/relationships/tags" Target="../tags/tag101.xml"/><Relationship Id="rId9" Type="http://schemas.openxmlformats.org/officeDocument/2006/relationships/tags" Target="../tags/tag102.xml"/><Relationship Id="rId10" Type="http://schemas.openxmlformats.org/officeDocument/2006/relationships/tags" Target="../tags/tag103.xml"/><Relationship Id="rId11" Type="http://schemas.openxmlformats.org/officeDocument/2006/relationships/tags" Target="../tags/tag104.xml"/><Relationship Id="rId12" Type="http://schemas.openxmlformats.org/officeDocument/2006/relationships/tags" Target="../tags/tag105.xml"/><Relationship Id="rId13" Type="http://schemas.openxmlformats.org/officeDocument/2006/relationships/tags" Target="../tags/tag106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74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76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31" name="直接连接符 28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8" name="任意多边形 12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任意多边形 11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任意多边形 10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684" name="任意多边形 9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6" name="署名"/>
          <p:cNvSpPr txBox="1">
            <a:spLocks noGrp="1"/>
          </p:cNvSpPr>
          <p:nvPr>
            <p:ph type="body" idx="3"/>
            <p:custDataLst>
              <p:tags r:id="rId9"/>
            </p:custDataLst>
          </p:nvPr>
        </p:nvSpPr>
        <p:spPr>
          <a:xfrm>
            <a:off x="1774190" y="4248785"/>
            <a:ext cx="837311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88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1474102" y="3021026"/>
            <a:ext cx="8673198" cy="950657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800" i="0" kern="1200" kumimoji="0" lang="en-US" noProof="1" normalizeH="0" spc="0" err="1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00000"/>
              </a:lnSpc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1474102" y="1932606"/>
            <a:ext cx="8673198" cy="1009493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altLang="en-US" dirty="0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圆: 空心 3"/>
          <p:cNvSpPr/>
          <p:nvPr>
            <p:custDataLst>
              <p:tags r:id="rId4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4" name="圆: 空心 4"/>
          <p:cNvSpPr/>
          <p:nvPr>
            <p:custDataLst>
              <p:tags r:id="rId5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6" name="圆: 空心 5"/>
          <p:cNvSpPr/>
          <p:nvPr>
            <p:custDataLst>
              <p:tags r:id="rId6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461552" y="5230415"/>
            <a:ext cx="3913224" cy="3493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400" i="0" kern="1200" kumimoji="0" lang="en-US" noProof="1" normalizeH="0" spc="80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716" name="标题"/>
          <p:cNvSpPr txBox="1">
            <a:spLocks noGrp="1"/>
          </p:cNvSpPr>
          <p:nvPr>
            <p:ph type="title" idx="1" hasCustomPrompt="1"/>
            <p:custDataLst>
              <p:tags r:id="rId2"/>
            </p:custDataLst>
          </p:nvPr>
        </p:nvSpPr>
        <p:spPr>
          <a:xfrm>
            <a:off x="461645" y="5596890"/>
            <a:ext cx="3576955" cy="12604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1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圆: 空心 4"/>
          <p:cNvSpPr/>
          <p:nvPr>
            <p:custDataLst>
              <p:tags r:id="rId1"/>
            </p:custDataLst>
          </p:nvPr>
        </p:nvSpPr>
        <p:spPr>
          <a:xfrm>
            <a:off x="4152265" y="1443355"/>
            <a:ext cx="735330" cy="73533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26" name="圆: 空心 5"/>
          <p:cNvSpPr/>
          <p:nvPr>
            <p:custDataLst>
              <p:tags r:id="rId2"/>
            </p:custDataLst>
          </p:nvPr>
        </p:nvSpPr>
        <p:spPr>
          <a:xfrm>
            <a:off x="4129405" y="1414145"/>
            <a:ext cx="770890" cy="770890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28" name="圆: 空心 3"/>
          <p:cNvSpPr/>
          <p:nvPr>
            <p:custDataLst>
              <p:tags r:id="rId3"/>
            </p:custDataLst>
          </p:nvPr>
        </p:nvSpPr>
        <p:spPr>
          <a:xfrm>
            <a:off x="3839210" y="1111885"/>
            <a:ext cx="1322070" cy="132207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4491878" y="2207906"/>
            <a:ext cx="8312" cy="2358369"/>
          </a:xfrm>
          <a:prstGeom prst="line"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0" name="任意多边形 21"/>
          <p:cNvSpPr/>
          <p:nvPr>
            <p:custDataLst>
              <p:tags r:id="rId5"/>
            </p:custDataLst>
          </p:nvPr>
        </p:nvSpPr>
        <p:spPr>
          <a:xfrm rot="7500000" flipV="1">
            <a:off x="5943600" y="321881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2" name="任意多边形 22"/>
          <p:cNvSpPr/>
          <p:nvPr>
            <p:custDataLst>
              <p:tags r:id="rId6"/>
            </p:custDataLst>
          </p:nvPr>
        </p:nvSpPr>
        <p:spPr>
          <a:xfrm rot="6300000">
            <a:off x="5315585" y="-161671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4" name="任意多边形 23"/>
          <p:cNvSpPr/>
          <p:nvPr>
            <p:custDataLst>
              <p:tags r:id="rId7"/>
            </p:custDataLst>
          </p:nvPr>
        </p:nvSpPr>
        <p:spPr>
          <a:xfrm rot="4080000" flipH="1">
            <a:off x="2178685" y="2969895"/>
            <a:ext cx="384810" cy="5331460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736" name="任意多边形 24"/>
          <p:cNvSpPr/>
          <p:nvPr>
            <p:custDataLst>
              <p:tags r:id="rId8"/>
            </p:custDataLst>
          </p:nvPr>
        </p:nvSpPr>
        <p:spPr>
          <a:xfrm rot="6360000">
            <a:off x="5643245" y="-1477645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8" name="节编号"/>
          <p:cNvSpPr txBox="1">
            <a:spLocks noGrp="1"/>
          </p:cNvSpPr>
          <p:nvPr>
            <p:ph type="body" idx="2" hasCustomPrompt="1"/>
            <p:custDataLst>
              <p:tags r:id="rId9"/>
            </p:custDataLst>
          </p:nvPr>
        </p:nvSpPr>
        <p:spPr>
          <a:xfrm>
            <a:off x="4823624" y="1972572"/>
            <a:ext cx="5628640" cy="622697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4823460" y="2704465"/>
            <a:ext cx="5628640" cy="19196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gradFill flip="none" rotWithShape="1"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正文"/>
          <p:cNvSpPr txBox="1">
            <a:spLocks noGrp="1"/>
          </p:cNvSpPr>
          <p:nvPr>
            <p:ph idx="7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0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7" name="直接连接符 8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54" name="圆: 空心 3"/>
          <p:cNvSpPr/>
          <p:nvPr>
            <p:custDataLst>
              <p:tags r:id="rId5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56" name="圆: 空心 4"/>
          <p:cNvSpPr/>
          <p:nvPr>
            <p:custDataLst>
              <p:tags r:id="rId6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58" name="圆: 空心 5"/>
          <p:cNvSpPr/>
          <p:nvPr>
            <p:custDataLst>
              <p:tags r:id="rId7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60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4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正文"/>
          <p:cNvSpPr txBox="1">
            <a:spLocks noGrp="1"/>
          </p:cNvSpPr>
          <p:nvPr>
            <p:ph idx="9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8" name="标题"/>
          <p:cNvSpPr txBox="1">
            <a:spLocks noGrp="1"/>
          </p:cNvSpPr>
          <p:nvPr>
            <p:ph type="title" idx="8"/>
            <p:custDataLst>
              <p:tags r:id="rId2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0" name="正文"/>
          <p:cNvSpPr txBox="1">
            <a:spLocks noGrp="1"/>
          </p:cNvSpPr>
          <p:nvPr>
            <p:ph idx="7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6"/>
            <p:custDataLst>
              <p:tags r:id="rId4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11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6" name="圆: 空心 3"/>
          <p:cNvSpPr/>
          <p:nvPr>
            <p:custDataLst>
              <p:tags r:id="rId7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78" name="圆: 空心 4"/>
          <p:cNvSpPr/>
          <p:nvPr>
            <p:custDataLst>
              <p:tags r:id="rId8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80" name="圆: 空心 5"/>
          <p:cNvSpPr/>
          <p:nvPr>
            <p:custDataLst>
              <p:tags r:id="rId9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82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8" name="标题"/>
          <p:cNvSpPr txBox="1">
            <a:spLocks noGrp="1"/>
          </p:cNvSpPr>
          <p:nvPr>
            <p:ph type="title" idx="5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0" name="圆: 空心 3"/>
          <p:cNvSpPr/>
          <p:nvPr>
            <p:custDataLst>
              <p:tags r:id="rId3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2" name="圆: 空心 4"/>
          <p:cNvSpPr/>
          <p:nvPr>
            <p:custDataLst>
              <p:tags r:id="rId4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4" name="圆: 空心 5"/>
          <p:cNvSpPr/>
          <p:nvPr>
            <p:custDataLst>
              <p:tags r:id="rId5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圆: 空心 7"/>
          <p:cNvSpPr/>
          <p:nvPr>
            <p:custDataLst>
              <p:tags r:id="rId1"/>
            </p:custDataLst>
          </p:nvPr>
        </p:nvSpPr>
        <p:spPr>
          <a:xfrm>
            <a:off x="180340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4" name="圆: 空心 6"/>
          <p:cNvSpPr/>
          <p:nvPr>
            <p:custDataLst>
              <p:tags r:id="rId2"/>
            </p:custDataLst>
          </p:nvPr>
        </p:nvSpPr>
        <p:spPr>
          <a:xfrm>
            <a:off x="423545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6" name="圆: 空心 5"/>
          <p:cNvSpPr/>
          <p:nvPr>
            <p:custDataLst>
              <p:tags r:id="rId3"/>
            </p:custDataLst>
          </p:nvPr>
        </p:nvSpPr>
        <p:spPr>
          <a:xfrm>
            <a:off x="442595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8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2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圆: 空心 5"/>
          <p:cNvSpPr/>
          <p:nvPr>
            <p:custDataLst>
              <p:tags r:id="rId1"/>
            </p:custDataLst>
          </p:nvPr>
        </p:nvSpPr>
        <p:spPr>
          <a:xfrm>
            <a:off x="442595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16" name="圆: 空心 6"/>
          <p:cNvSpPr/>
          <p:nvPr>
            <p:custDataLst>
              <p:tags r:id="rId2"/>
            </p:custDataLst>
          </p:nvPr>
        </p:nvSpPr>
        <p:spPr>
          <a:xfrm>
            <a:off x="423545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18" name="圆: 空心 7"/>
          <p:cNvSpPr/>
          <p:nvPr>
            <p:custDataLst>
              <p:tags r:id="rId3"/>
            </p:custDataLst>
          </p:nvPr>
        </p:nvSpPr>
        <p:spPr>
          <a:xfrm>
            <a:off x="180340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20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3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8" name="圆: 空心 6"/>
          <p:cNvSpPr/>
          <p:nvPr>
            <p:custDataLst>
              <p:tags r:id="rId2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0" name="圆: 空心 7"/>
          <p:cNvSpPr/>
          <p:nvPr>
            <p:custDataLst>
              <p:tags r:id="rId3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2" name="圆: 空心 8"/>
          <p:cNvSpPr/>
          <p:nvPr>
            <p:custDataLst>
              <p:tags r:id="rId4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4" name="副标题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3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4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46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48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45" name="直接连接符 9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0" name="任意多边形 8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2" name="任意多边形 13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4" name="任意多边形 14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856" name="任意多边形 15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8" name="署名"/>
          <p:cNvSpPr txBox="1">
            <a:spLocks noGrp="1"/>
          </p:cNvSpPr>
          <p:nvPr>
            <p:ph type="body" idx="2"/>
            <p:custDataLst>
              <p:tags r:id="rId9"/>
            </p:custDataLst>
          </p:nvPr>
        </p:nvSpPr>
        <p:spPr>
          <a:xfrm>
            <a:off x="1843371" y="4248898"/>
            <a:ext cx="8310146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860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1480185" y="2044065"/>
            <a:ext cx="8673465" cy="170434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8000" i="0" kern="1200" kumimoji="0" lang="en-US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 err="1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6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7.xml"/><Relationship Id="rId13" Type="http://schemas.openxmlformats.org/officeDocument/2006/relationships/tags" Target="../tags/tag108.xml"/><Relationship Id="rId14" Type="http://schemas.openxmlformats.org/officeDocument/2006/relationships/tags" Target="../tags/tag109.xml"/><Relationship Id="rId15" Type="http://schemas.openxmlformats.org/officeDocument/2006/relationships/tags" Target="../tags/tag110.xml"/><Relationship Id="rId16" Type="http://schemas.openxmlformats.org/officeDocument/2006/relationships/tags" Target="../tags/tag111.xml"/><Relationship Id="rId17" Type="http://schemas.openxmlformats.org/officeDocument/2006/relationships/tags" Target="../tags/tag112.xml"/><Relationship Id="rId18" Type="http://schemas.openxmlformats.org/officeDocument/2006/relationships/tags" Target="../tags/tag113.xml"/><Relationship Id="rId19" Type="http://schemas.openxmlformats.org/officeDocument/2006/relationships/tags" Target="../tags/tag114.xml"/><Relationship Id="rId20" Type="http://schemas.openxmlformats.org/officeDocument/2006/relationships/tags" Target="../tags/tag115.xml"/><Relationship Id="rId21" Type="http://schemas.openxmlformats.org/officeDocument/2006/relationships/tags" Target="../tags/tag116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圆: 空心 3"/>
          <p:cNvSpPr/>
          <p:nvPr>
            <p:custDataLst>
              <p:tags r:id="rId13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56" name="圆: 空心 4"/>
          <p:cNvSpPr/>
          <p:nvPr>
            <p:custDataLst>
              <p:tags r:id="rId14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58" name="圆: 空心 5"/>
          <p:cNvSpPr/>
          <p:nvPr>
            <p:custDataLst>
              <p:tags r:id="rId15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60" name="日期占位符 11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62" name="页脚占位符 12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13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65126"/>
            <a:ext cx="10515600" cy="1199196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文本占位符 3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638300"/>
            <a:ext cx="10515600" cy="45386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indent="-231775" lvl="1" marL="44958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indent="-276225" lvl="2" marL="71945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indent="-262255" lvl="3" marL="98742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charset="0"/>
              <a:buChar char=""/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indent="-262255" lvl="4" marL="125603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14000">
                <a:schemeClr val="accent1"/>
              </a:gs>
              <a:gs pos="54000">
                <a:schemeClr val="tx1"/>
              </a:gs>
              <a:gs pos="92000">
                <a:schemeClr val="accent1"/>
              </a:gs>
            </a:gsLst>
            <a:lin ang="0" scaled="1"/>
          </a:gra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tags" Target="../tags/tag133.xml"/><Relationship Id="rId14" Type="http://schemas.openxmlformats.org/officeDocument/2006/relationships/tags" Target="../tags/tag134.xml"/><Relationship Id="rId15" Type="http://schemas.openxmlformats.org/officeDocument/2006/relationships/tags" Target="../tags/tag135.xml"/><Relationship Id="rId16" Type="http://schemas.openxmlformats.org/officeDocument/2006/relationships/tags" Target="../tags/tag136.xml"/><Relationship Id="rId17" Type="http://schemas.openxmlformats.org/officeDocument/2006/relationships/tags" Target="../tags/tag137.xml"/><Relationship Id="rId18" Type="http://schemas.openxmlformats.org/officeDocument/2006/relationships/tags" Target="../tags/tag138.xml"/><Relationship Id="rId19" Type="http://schemas.openxmlformats.org/officeDocument/2006/relationships/tags" Target="../tags/tag139.xml"/><Relationship Id="rId20" Type="http://schemas.openxmlformats.org/officeDocument/2006/relationships/tags" Target="../tags/tag140.xml"/><Relationship Id="rId21" Type="http://schemas.openxmlformats.org/officeDocument/2006/relationships/tags" Target="../tags/tag141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tags" Target="../tags/tag160.xml"/><Relationship Id="rId10" Type="http://schemas.openxmlformats.org/officeDocument/2006/relationships/tags" Target="../tags/tag161.xml"/><Relationship Id="rId11" Type="http://schemas.openxmlformats.org/officeDocument/2006/relationships/tags" Target="../tags/tag162.xml"/><Relationship Id="rId12" Type="http://schemas.openxmlformats.org/officeDocument/2006/relationships/tags" Target="../tags/tag163.xml"/><Relationship Id="rId13" Type="http://schemas.openxmlformats.org/officeDocument/2006/relationships/tags" Target="../tags/tag164.xml"/><Relationship Id="rId14" Type="http://schemas.openxmlformats.org/officeDocument/2006/relationships/tags" Target="../tags/tag165.xml"/><Relationship Id="rId15" Type="http://schemas.openxmlformats.org/officeDocument/2006/relationships/tags" Target="../tags/tag166.xml"/><Relationship Id="rId16" Type="http://schemas.openxmlformats.org/officeDocument/2006/relationships/tags" Target="../tags/tag167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tags" Target="../tags/tag188.xml"/><Relationship Id="rId14" Type="http://schemas.openxmlformats.org/officeDocument/2006/relationships/tags" Target="../tags/tag189.xml"/><Relationship Id="rId15" Type="http://schemas.openxmlformats.org/officeDocument/2006/relationships/tags" Target="../tags/tag190.xml"/><Relationship Id="rId16" Type="http://schemas.openxmlformats.org/officeDocument/2006/relationships/tags" Target="../tags/tag191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tags" Target="../tags/tag204.xml"/><Relationship Id="rId14" Type="http://schemas.openxmlformats.org/officeDocument/2006/relationships/tags" Target="../tags/tag205.xml"/><Relationship Id="rId15" Type="http://schemas.openxmlformats.org/officeDocument/2006/relationships/tags" Target="../tags/tag206.xml"/><Relationship Id="rId16" Type="http://schemas.openxmlformats.org/officeDocument/2006/relationships/tags" Target="../tags/tag207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tags" Target="../tags/tag216.xml"/><Relationship Id="rId10" Type="http://schemas.openxmlformats.org/officeDocument/2006/relationships/tags" Target="../tags/tag217.xml"/><Relationship Id="rId11" Type="http://schemas.openxmlformats.org/officeDocument/2006/relationships/tags" Target="../tags/tag218.xml"/><Relationship Id="rId12" Type="http://schemas.openxmlformats.org/officeDocument/2006/relationships/tags" Target="../tags/tag219.xml"/><Relationship Id="rId13" Type="http://schemas.openxmlformats.org/officeDocument/2006/relationships/tags" Target="../tags/tag220.xml"/><Relationship Id="rId14" Type="http://schemas.openxmlformats.org/officeDocument/2006/relationships/tags" Target="../tags/tag221.xml"/><Relationship Id="rId15" Type="http://schemas.openxmlformats.org/officeDocument/2006/relationships/tags" Target="../tags/tag222.xml"/><Relationship Id="rId16" Type="http://schemas.openxmlformats.org/officeDocument/2006/relationships/tags" Target="../tags/tag223.xml"/><Relationship Id="rId17" Type="http://schemas.openxmlformats.org/officeDocument/2006/relationships/tags" Target="../tags/tag224.xml"/><Relationship Id="rId18" Type="http://schemas.openxmlformats.org/officeDocument/2006/relationships/tags" Target="../tags/tag225.xml"/><Relationship Id="rId19" Type="http://schemas.openxmlformats.org/officeDocument/2006/relationships/tags" Target="../tags/tag226.xml"/><Relationship Id="rId20" Type="http://schemas.openxmlformats.org/officeDocument/2006/relationships/tags" Target="../tags/tag227.xml"/><Relationship Id="rId21" Type="http://schemas.openxmlformats.org/officeDocument/2006/relationships/tags" Target="../tags/tag228.xml"/><Relationship Id="rId22" Type="http://schemas.openxmlformats.org/officeDocument/2006/relationships/tags" Target="../tags/tag229.xml"/><Relationship Id="rId23" Type="http://schemas.openxmlformats.org/officeDocument/2006/relationships/tags" Target="../tags/tag230.xml"/><Relationship Id="rId24" Type="http://schemas.openxmlformats.org/officeDocument/2006/relationships/tags" Target="../tags/tag231.xml"/><Relationship Id="rId25" Type="http://schemas.openxmlformats.org/officeDocument/2006/relationships/tags" Target="../tags/tag232.xml"/><Relationship Id="rId26" Type="http://schemas.openxmlformats.org/officeDocument/2006/relationships/tags" Target="../tags/tag233.xml"/><Relationship Id="rId27" Type="http://schemas.openxmlformats.org/officeDocument/2006/relationships/tags" Target="../tags/tag234.xml"/><Relationship Id="rId28" Type="http://schemas.openxmlformats.org/officeDocument/2006/relationships/tags" Target="../tags/tag235.xml"/><Relationship Id="rId29" Type="http://schemas.openxmlformats.org/officeDocument/2006/relationships/tags" Target="../tags/tag236.xml"/><Relationship Id="rId30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tags" Target="../tags/tag264.xml"/><Relationship Id="rId10" Type="http://schemas.openxmlformats.org/officeDocument/2006/relationships/tags" Target="../tags/tag265.xml"/><Relationship Id="rId11" Type="http://schemas.openxmlformats.org/officeDocument/2006/relationships/tags" Target="../tags/tag266.xml"/><Relationship Id="rId12" Type="http://schemas.openxmlformats.org/officeDocument/2006/relationships/tags" Target="../tags/tag267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tags" Target="../tags/tag276.xml"/><Relationship Id="rId10" Type="http://schemas.openxmlformats.org/officeDocument/2006/relationships/tags" Target="../tags/tag277.xml"/><Relationship Id="rId11" Type="http://schemas.openxmlformats.org/officeDocument/2006/relationships/tags" Target="../tags/tag278.xml"/><Relationship Id="rId12" Type="http://schemas.openxmlformats.org/officeDocument/2006/relationships/tags" Target="../tags/tag279.xml"/><Relationship Id="rId13" Type="http://schemas.openxmlformats.org/officeDocument/2006/relationships/tags" Target="../tags/tag280.xml"/><Relationship Id="rId14" Type="http://schemas.openxmlformats.org/officeDocument/2006/relationships/tags" Target="../tags/tag281.xml"/><Relationship Id="rId15" Type="http://schemas.openxmlformats.org/officeDocument/2006/relationships/tags" Target="../tags/tag282.xml"/><Relationship Id="rId16" Type="http://schemas.openxmlformats.org/officeDocument/2006/relationships/tags" Target="../tags/tag283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tags" Target="../tags/tag292.xml"/><Relationship Id="rId6" Type="http://schemas.openxmlformats.org/officeDocument/2006/relationships/tags" Target="../tags/tag293.xml"/><Relationship Id="rId7" Type="http://schemas.openxmlformats.org/officeDocument/2006/relationships/tags" Target="../tags/tag294.xml"/><Relationship Id="rId8" Type="http://schemas.openxmlformats.org/officeDocument/2006/relationships/tags" Target="../tags/tag295.xml"/><Relationship Id="rId9" Type="http://schemas.openxmlformats.org/officeDocument/2006/relationships/tags" Target="../tags/tag296.xml"/><Relationship Id="rId10" Type="http://schemas.openxmlformats.org/officeDocument/2006/relationships/tags" Target="../tags/tag297.xml"/><Relationship Id="rId11" Type="http://schemas.openxmlformats.org/officeDocument/2006/relationships/tags" Target="../tags/tag298.xml"/><Relationship Id="rId12" Type="http://schemas.openxmlformats.org/officeDocument/2006/relationships/tags" Target="../tags/tag299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tags" Target="../tags/tag311.xml"/><Relationship Id="rId10" Type="http://schemas.openxmlformats.org/officeDocument/2006/relationships/tags" Target="../tags/tag312.xml"/><Relationship Id="rId11" Type="http://schemas.openxmlformats.org/officeDocument/2006/relationships/tags" Target="../tags/tag313.xml"/><Relationship Id="rId12" Type="http://schemas.openxmlformats.org/officeDocument/2006/relationships/tags" Target="../tags/tag314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tags" Target="../tags/tag323.xml"/><Relationship Id="rId10" Type="http://schemas.openxmlformats.org/officeDocument/2006/relationships/tags" Target="../tags/tag324.xml"/><Relationship Id="rId11" Type="http://schemas.openxmlformats.org/officeDocument/2006/relationships/tags" Target="../tags/tag325.xml"/><Relationship Id="rId12" Type="http://schemas.openxmlformats.org/officeDocument/2006/relationships/tags" Target="../tags/tag326.xml"/><Relationship Id="rId13" Type="http://schemas.openxmlformats.org/officeDocument/2006/relationships/tags" Target="../tags/tag327.xml"/><Relationship Id="rId14" Type="http://schemas.openxmlformats.org/officeDocument/2006/relationships/tags" Target="../tags/tag328.xml"/><Relationship Id="rId15" Type="http://schemas.openxmlformats.org/officeDocument/2006/relationships/tags" Target="../tags/tag329.xml"/><Relationship Id="rId16" Type="http://schemas.openxmlformats.org/officeDocument/2006/relationships/tags" Target="../tags/tag330.xml"/><Relationship Id="rId17" Type="http://schemas.openxmlformats.org/officeDocument/2006/relationships/tags" Target="../tags/tag331.xml"/><Relationship Id="rId18" Type="http://schemas.openxmlformats.org/officeDocument/2006/relationships/tags" Target="../tags/tag332.xml"/><Relationship Id="rId19" Type="http://schemas.openxmlformats.org/officeDocument/2006/relationships/tags" Target="../tags/tag333.xml"/><Relationship Id="rId20" Type="http://schemas.openxmlformats.org/officeDocument/2006/relationships/tags" Target="../tags/tag334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tags" Target="../tags/tag338.xml"/><Relationship Id="rId5" Type="http://schemas.openxmlformats.org/officeDocument/2006/relationships/tags" Target="../tags/tag339.xml"/><Relationship Id="rId6" Type="http://schemas.openxmlformats.org/officeDocument/2006/relationships/tags" Target="../tags/tag340.xml"/><Relationship Id="rId7" Type="http://schemas.openxmlformats.org/officeDocument/2006/relationships/tags" Target="../tags/tag341.xml"/><Relationship Id="rId8" Type="http://schemas.openxmlformats.org/officeDocument/2006/relationships/tags" Target="../tags/tag342.xml"/><Relationship Id="rId9" Type="http://schemas.openxmlformats.org/officeDocument/2006/relationships/tags" Target="../tags/tag343.xml"/><Relationship Id="rId10" Type="http://schemas.openxmlformats.org/officeDocument/2006/relationships/tags" Target="../tags/tag344.xml"/><Relationship Id="rId11" Type="http://schemas.openxmlformats.org/officeDocument/2006/relationships/tags" Target="../tags/tag345.xml"/><Relationship Id="rId12" Type="http://schemas.openxmlformats.org/officeDocument/2006/relationships/tags" Target="../tags/tag346.xml"/><Relationship Id="rId13" Type="http://schemas.openxmlformats.org/officeDocument/2006/relationships/tags" Target="../tags/tag347.xml"/><Relationship Id="rId14" Type="http://schemas.openxmlformats.org/officeDocument/2006/relationships/tags" Target="../tags/tag348.xml"/><Relationship Id="rId15" Type="http://schemas.openxmlformats.org/officeDocument/2006/relationships/tags" Target="../tags/tag349.xml"/><Relationship Id="rId16" Type="http://schemas.openxmlformats.org/officeDocument/2006/relationships/tags" Target="../tags/tag350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tags" Target="../tags/tag354.xml"/><Relationship Id="rId5" Type="http://schemas.openxmlformats.org/officeDocument/2006/relationships/tags" Target="../tags/tag355.xml"/><Relationship Id="rId6" Type="http://schemas.openxmlformats.org/officeDocument/2006/relationships/tags" Target="../tags/tag356.xml"/><Relationship Id="rId7" Type="http://schemas.openxmlformats.org/officeDocument/2006/relationships/tags" Target="../tags/tag357.xml"/><Relationship Id="rId8" Type="http://schemas.openxmlformats.org/officeDocument/2006/relationships/tags" Target="../tags/tag358.xml"/><Relationship Id="rId9" Type="http://schemas.openxmlformats.org/officeDocument/2006/relationships/tags" Target="../tags/tag359.xml"/><Relationship Id="rId10" Type="http://schemas.openxmlformats.org/officeDocument/2006/relationships/tags" Target="../tags/tag360.xml"/><Relationship Id="rId11" Type="http://schemas.openxmlformats.org/officeDocument/2006/relationships/tags" Target="../tags/tag361.xml"/><Relationship Id="rId12" Type="http://schemas.openxmlformats.org/officeDocument/2006/relationships/tags" Target="../tags/tag362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tags" Target="../tags/tag366.xml"/><Relationship Id="rId5" Type="http://schemas.openxmlformats.org/officeDocument/2006/relationships/tags" Target="../tags/tag367.xml"/><Relationship Id="rId6" Type="http://schemas.openxmlformats.org/officeDocument/2006/relationships/tags" Target="../tags/tag368.xml"/><Relationship Id="rId7" Type="http://schemas.openxmlformats.org/officeDocument/2006/relationships/tags" Target="../tags/tag369.xml"/><Relationship Id="rId8" Type="http://schemas.openxmlformats.org/officeDocument/2006/relationships/tags" Target="../tags/tag370.xml"/><Relationship Id="rId9" Type="http://schemas.openxmlformats.org/officeDocument/2006/relationships/tags" Target="../tags/tag371.xml"/><Relationship Id="rId10" Type="http://schemas.openxmlformats.org/officeDocument/2006/relationships/tags" Target="../tags/tag372.xml"/><Relationship Id="rId11" Type="http://schemas.openxmlformats.org/officeDocument/2006/relationships/tags" Target="../tags/tag373.xml"/><Relationship Id="rId12" Type="http://schemas.openxmlformats.org/officeDocument/2006/relationships/tags" Target="../tags/tag374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8.xml"/><Relationship Id="rId2" Type="http://schemas.openxmlformats.org/officeDocument/2006/relationships/tags" Target="../tags/tag379.xml"/><Relationship Id="rId3" Type="http://schemas.openxmlformats.org/officeDocument/2006/relationships/tags" Target="../tags/tag380.xml"/><Relationship Id="rId4" Type="http://schemas.openxmlformats.org/officeDocument/2006/relationships/tags" Target="../tags/tag381.xml"/><Relationship Id="rId5" Type="http://schemas.openxmlformats.org/officeDocument/2006/relationships/tags" Target="../tags/tag382.xml"/><Relationship Id="rId6" Type="http://schemas.openxmlformats.org/officeDocument/2006/relationships/tags" Target="../tags/tag383.xml"/><Relationship Id="rId7" Type="http://schemas.openxmlformats.org/officeDocument/2006/relationships/tags" Target="../tags/tag384.xml"/><Relationship Id="rId8" Type="http://schemas.openxmlformats.org/officeDocument/2006/relationships/tags" Target="../tags/tag385.xml"/><Relationship Id="rId9" Type="http://schemas.openxmlformats.org/officeDocument/2006/relationships/tags" Target="../tags/tag386.xml"/><Relationship Id="rId10" Type="http://schemas.openxmlformats.org/officeDocument/2006/relationships/tags" Target="../tags/tag387.xml"/><Relationship Id="rId11" Type="http://schemas.openxmlformats.org/officeDocument/2006/relationships/tags" Target="../tags/tag388.xml"/><Relationship Id="rId12" Type="http://schemas.openxmlformats.org/officeDocument/2006/relationships/tags" Target="../tags/tag389.xml"/><Relationship Id="rId13" Type="http://schemas.openxmlformats.org/officeDocument/2006/relationships/tags" Target="../tags/tag390.xml"/><Relationship Id="rId14" Type="http://schemas.openxmlformats.org/officeDocument/2006/relationships/tags" Target="../tags/tag391.xml"/><Relationship Id="rId15" Type="http://schemas.openxmlformats.org/officeDocument/2006/relationships/tags" Target="../tags/tag392.xml"/><Relationship Id="rId16" Type="http://schemas.openxmlformats.org/officeDocument/2006/relationships/tags" Target="../tags/tag393.xml"/><Relationship Id="rId17" Type="http://schemas.openxmlformats.org/officeDocument/2006/relationships/tags" Target="../tags/tag394.xml"/><Relationship Id="rId18" Type="http://schemas.openxmlformats.org/officeDocument/2006/relationships/tags" Target="../tags/tag395.xml"/><Relationship Id="rId19" Type="http://schemas.openxmlformats.org/officeDocument/2006/relationships/tags" Target="../tags/tag396.xml"/><Relationship Id="rId20" Type="http://schemas.openxmlformats.org/officeDocument/2006/relationships/tags" Target="../tags/tag397.xml"/><Relationship Id="rId21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98.xml"/><Relationship Id="rId2" Type="http://schemas.openxmlformats.org/officeDocument/2006/relationships/tags" Target="../tags/tag399.xml"/><Relationship Id="rId3" Type="http://schemas.openxmlformats.org/officeDocument/2006/relationships/tags" Target="../tags/tag400.xml"/><Relationship Id="rId4" Type="http://schemas.openxmlformats.org/officeDocument/2006/relationships/tags" Target="../tags/tag401.xml"/><Relationship Id="rId5" Type="http://schemas.openxmlformats.org/officeDocument/2006/relationships/tags" Target="../tags/tag402.xml"/><Relationship Id="rId6" Type="http://schemas.openxmlformats.org/officeDocument/2006/relationships/tags" Target="../tags/tag403.xml"/><Relationship Id="rId7" Type="http://schemas.openxmlformats.org/officeDocument/2006/relationships/tags" Target="../tags/tag404.xml"/><Relationship Id="rId8" Type="http://schemas.openxmlformats.org/officeDocument/2006/relationships/tags" Target="../tags/tag405.xml"/><Relationship Id="rId9" Type="http://schemas.openxmlformats.org/officeDocument/2006/relationships/tags" Target="../tags/tag406.xml"/><Relationship Id="rId10" Type="http://schemas.openxmlformats.org/officeDocument/2006/relationships/tags" Target="../tags/tag407.xml"/><Relationship Id="rId11" Type="http://schemas.openxmlformats.org/officeDocument/2006/relationships/tags" Target="../tags/tag408.xml"/><Relationship Id="rId12" Type="http://schemas.openxmlformats.org/officeDocument/2006/relationships/tags" Target="../tags/tag409.xml"/><Relationship Id="rId13" Type="http://schemas.openxmlformats.org/officeDocument/2006/relationships/tags" Target="../tags/tag410.xml"/><Relationship Id="rId14" Type="http://schemas.openxmlformats.org/officeDocument/2006/relationships/tags" Target="../tags/tag411.xml"/><Relationship Id="rId15" Type="http://schemas.openxmlformats.org/officeDocument/2006/relationships/tags" Target="../tags/tag412.xml"/><Relationship Id="rId16" Type="http://schemas.openxmlformats.org/officeDocument/2006/relationships/tags" Target="../tags/tag413.xml"/><Relationship Id="rId17" Type="http://schemas.openxmlformats.org/officeDocument/2006/relationships/tags" Target="../tags/tag414.xml"/><Relationship Id="rId18" Type="http://schemas.openxmlformats.org/officeDocument/2006/relationships/tags" Target="../tags/tag415.xml"/><Relationship Id="rId19" Type="http://schemas.openxmlformats.org/officeDocument/2006/relationships/tags" Target="../tags/tag416.xml"/><Relationship Id="rId20" Type="http://schemas.openxmlformats.org/officeDocument/2006/relationships/tags" Target="../tags/tag417.xml"/><Relationship Id="rId21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18.xml"/><Relationship Id="rId2" Type="http://schemas.openxmlformats.org/officeDocument/2006/relationships/tags" Target="../tags/tag419.xml"/><Relationship Id="rId3" Type="http://schemas.openxmlformats.org/officeDocument/2006/relationships/tags" Target="../tags/tag420.xml"/><Relationship Id="rId4" Type="http://schemas.openxmlformats.org/officeDocument/2006/relationships/tags" Target="../tags/tag421.xml"/><Relationship Id="rId5" Type="http://schemas.openxmlformats.org/officeDocument/2006/relationships/tags" Target="../tags/tag422.xml"/><Relationship Id="rId6" Type="http://schemas.openxmlformats.org/officeDocument/2006/relationships/tags" Target="../tags/tag423.xml"/><Relationship Id="rId7" Type="http://schemas.openxmlformats.org/officeDocument/2006/relationships/tags" Target="../tags/tag424.xml"/><Relationship Id="rId8" Type="http://schemas.openxmlformats.org/officeDocument/2006/relationships/tags" Target="../tags/tag425.xml"/><Relationship Id="rId9" Type="http://schemas.openxmlformats.org/officeDocument/2006/relationships/tags" Target="../tags/tag426.xml"/><Relationship Id="rId10" Type="http://schemas.openxmlformats.org/officeDocument/2006/relationships/tags" Target="../tags/tag427.xml"/><Relationship Id="rId11" Type="http://schemas.openxmlformats.org/officeDocument/2006/relationships/tags" Target="../tags/tag428.xml"/><Relationship Id="rId12" Type="http://schemas.openxmlformats.org/officeDocument/2006/relationships/tags" Target="../tags/tag429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30.xml"/><Relationship Id="rId2" Type="http://schemas.openxmlformats.org/officeDocument/2006/relationships/tags" Target="../tags/tag431.xml"/><Relationship Id="rId3" Type="http://schemas.openxmlformats.org/officeDocument/2006/relationships/tags" Target="../tags/tag432.xml"/><Relationship Id="rId4" Type="http://schemas.openxmlformats.org/officeDocument/2006/relationships/tags" Target="../tags/tag433.xml"/><Relationship Id="rId5" Type="http://schemas.openxmlformats.org/officeDocument/2006/relationships/tags" Target="../tags/tag434.xml"/><Relationship Id="rId6" Type="http://schemas.openxmlformats.org/officeDocument/2006/relationships/tags" Target="../tags/tag435.xml"/><Relationship Id="rId7" Type="http://schemas.openxmlformats.org/officeDocument/2006/relationships/tags" Target="../tags/tag436.xml"/><Relationship Id="rId8" Type="http://schemas.openxmlformats.org/officeDocument/2006/relationships/tags" Target="../tags/tag437.xml"/><Relationship Id="rId9" Type="http://schemas.openxmlformats.org/officeDocument/2006/relationships/tags" Target="../tags/tag438.xml"/><Relationship Id="rId10" Type="http://schemas.openxmlformats.org/officeDocument/2006/relationships/tags" Target="../tags/tag439.xml"/><Relationship Id="rId11" Type="http://schemas.openxmlformats.org/officeDocument/2006/relationships/tags" Target="../tags/tag440.xml"/><Relationship Id="rId12" Type="http://schemas.openxmlformats.org/officeDocument/2006/relationships/tags" Target="../tags/tag441.xml"/><Relationship Id="rId13" Type="http://schemas.openxmlformats.org/officeDocument/2006/relationships/tags" Target="../tags/tag442.xml"/><Relationship Id="rId14" Type="http://schemas.openxmlformats.org/officeDocument/2006/relationships/tags" Target="../tags/tag443.xml"/><Relationship Id="rId15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44.xml"/><Relationship Id="rId2" Type="http://schemas.openxmlformats.org/officeDocument/2006/relationships/tags" Target="../tags/tag445.xml"/><Relationship Id="rId3" Type="http://schemas.openxmlformats.org/officeDocument/2006/relationships/tags" Target="../tags/tag446.xml"/><Relationship Id="rId4" Type="http://schemas.openxmlformats.org/officeDocument/2006/relationships/tags" Target="../tags/tag447.xml"/><Relationship Id="rId5" Type="http://schemas.openxmlformats.org/officeDocument/2006/relationships/tags" Target="../tags/tag448.xml"/><Relationship Id="rId6" Type="http://schemas.openxmlformats.org/officeDocument/2006/relationships/tags" Target="../tags/tag449.xml"/><Relationship Id="rId7" Type="http://schemas.openxmlformats.org/officeDocument/2006/relationships/tags" Target="../tags/tag450.xml"/><Relationship Id="rId8" Type="http://schemas.openxmlformats.org/officeDocument/2006/relationships/tags" Target="../tags/tag451.xml"/><Relationship Id="rId9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52.xml"/><Relationship Id="rId2" Type="http://schemas.openxmlformats.org/officeDocument/2006/relationships/tags" Target="../tags/tag453.xml"/><Relationship Id="rId3" Type="http://schemas.openxmlformats.org/officeDocument/2006/relationships/tags" Target="../tags/tag454.xml"/><Relationship Id="rId4" Type="http://schemas.openxmlformats.org/officeDocument/2006/relationships/slideLayout" Target="../slideLayouts/slideLayout15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55.xml"/><Relationship Id="rId2" Type="http://schemas.openxmlformats.org/officeDocument/2006/relationships/tags" Target="../tags/tag456.xml"/><Relationship Id="rId3" Type="http://schemas.openxmlformats.org/officeDocument/2006/relationships/tags" Target="../tags/tag457.xml"/><Relationship Id="rId4" Type="http://schemas.openxmlformats.org/officeDocument/2006/relationships/tags" Target="../tags/tag458.xml"/><Relationship Id="rId5" Type="http://schemas.openxmlformats.org/officeDocument/2006/relationships/tags" Target="../tags/tag459.xml"/><Relationship Id="rId6" Type="http://schemas.openxmlformats.org/officeDocument/2006/relationships/tags" Target="../tags/tag460.xml"/><Relationship Id="rId7" Type="http://schemas.openxmlformats.org/officeDocument/2006/relationships/tags" Target="../tags/tag461.xml"/><Relationship Id="rId8" Type="http://schemas.openxmlformats.org/officeDocument/2006/relationships/tags" Target="../tags/tag462.xml"/><Relationship Id="rId9" Type="http://schemas.openxmlformats.org/officeDocument/2006/relationships/tags" Target="../tags/tag463.xml"/><Relationship Id="rId10" Type="http://schemas.openxmlformats.org/officeDocument/2006/relationships/tags" Target="../tags/tag464.xml"/><Relationship Id="rId11" Type="http://schemas.openxmlformats.org/officeDocument/2006/relationships/tags" Target="../tags/tag465.xml"/><Relationship Id="rId12" Type="http://schemas.openxmlformats.org/officeDocument/2006/relationships/tags" Target="../tags/tag466.xml"/><Relationship Id="rId13" Type="http://schemas.openxmlformats.org/officeDocument/2006/relationships/slideLayout" Target="../slideLayouts/slideLayout1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tags" Target="../tags/tag467.xml"/><Relationship Id="rId2" Type="http://schemas.openxmlformats.org/officeDocument/2006/relationships/tags" Target="../tags/tag468.xml"/><Relationship Id="rId3" Type="http://schemas.openxmlformats.org/officeDocument/2006/relationships/tags" Target="../tags/tag469.xml"/><Relationship Id="rId4" Type="http://schemas.openxmlformats.org/officeDocument/2006/relationships/tags" Target="../tags/tag470.xml"/><Relationship Id="rId5" Type="http://schemas.openxmlformats.org/officeDocument/2006/relationships/slideLayout" Target="../slideLayouts/slideLayout13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tags" Target="../tags/tag471.xml"/><Relationship Id="rId2" Type="http://schemas.openxmlformats.org/officeDocument/2006/relationships/tags" Target="../tags/tag472.xml"/><Relationship Id="rId3" Type="http://schemas.openxmlformats.org/officeDocument/2006/relationships/tags" Target="../tags/tag473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>
            <a:normAutofit fontScale="95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1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/>
            </a:r>
            <a:endParaRPr altLang="en-US" lang="zh-CN"/>
          </a:p>
        </p:txBody>
      </p:sp>
      <p:sp>
        <p:nvSpPr>
          <p:cNvPr id="1048652" name="标题 1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人工智能在智能城市中的应用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9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10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9" name="直接连接符 23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3434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8" name="序号"/>
          <p:cNvSpPr txBox="1"/>
          <p:nvPr>
            <p:custDataLst>
              <p:tags r:id="rId4"/>
            </p:custDataLst>
          </p:nvPr>
        </p:nvSpPr>
        <p:spPr>
          <a:xfrm>
            <a:off x="43434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100000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01.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0" name="标题"/>
          <p:cNvSpPr txBox="1"/>
          <p:nvPr>
            <p:custDataLst>
              <p:tags r:id="rId5"/>
            </p:custDataLst>
          </p:nvPr>
        </p:nvSpPr>
        <p:spPr>
          <a:xfrm>
            <a:off x="59118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5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添加</a:t>
            </a:r>
            <a:endParaRPr altLang="en-US" dirty="0" sz="25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  <a:p>
            <a:r>
              <a:rPr altLang="en-US" dirty="0" sz="25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目录文本</a:t>
            </a:r>
            <a:endParaRPr altLang="en-US" dirty="0" sz="25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1" name="直接连接符 15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383155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2" name="序号"/>
          <p:cNvSpPr txBox="1"/>
          <p:nvPr>
            <p:custDataLst>
              <p:tags r:id="rId7"/>
            </p:custDataLst>
          </p:nvPr>
        </p:nvSpPr>
        <p:spPr>
          <a:xfrm>
            <a:off x="2383155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100000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02.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4" name="标题"/>
          <p:cNvSpPr txBox="1"/>
          <p:nvPr>
            <p:custDataLst>
              <p:tags r:id="rId8"/>
            </p:custDataLst>
          </p:nvPr>
        </p:nvSpPr>
        <p:spPr>
          <a:xfrm>
            <a:off x="254000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5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智能城市概述</a:t>
            </a:r>
            <a:endParaRPr altLang="en-US" dirty="0" sz="25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29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433197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6" name="序号"/>
          <p:cNvSpPr txBox="1"/>
          <p:nvPr>
            <p:custDataLst>
              <p:tags r:id="rId10"/>
            </p:custDataLst>
          </p:nvPr>
        </p:nvSpPr>
        <p:spPr>
          <a:xfrm>
            <a:off x="433197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100000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03.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8" name="标题"/>
          <p:cNvSpPr txBox="1"/>
          <p:nvPr>
            <p:custDataLst>
              <p:tags r:id="rId11"/>
            </p:custDataLst>
          </p:nvPr>
        </p:nvSpPr>
        <p:spPr>
          <a:xfrm>
            <a:off x="448881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96429" lnSpcReduction="20000"/>
          </a:bodyPr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人工智能在智能城市中的应用场景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3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628015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0" name="序号"/>
          <p:cNvSpPr txBox="1"/>
          <p:nvPr>
            <p:custDataLst>
              <p:tags r:id="rId13"/>
            </p:custDataLst>
          </p:nvPr>
        </p:nvSpPr>
        <p:spPr>
          <a:xfrm>
            <a:off x="628015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100000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04.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12" name="标题"/>
          <p:cNvSpPr txBox="1"/>
          <p:nvPr>
            <p:custDataLst>
              <p:tags r:id="rId14"/>
            </p:custDataLst>
          </p:nvPr>
        </p:nvSpPr>
        <p:spPr>
          <a:xfrm>
            <a:off x="643763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96429" lnSpcReduction="20000"/>
          </a:bodyPr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人工智能在智能城市中的技术实现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8228965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4" name="序号"/>
          <p:cNvSpPr txBox="1"/>
          <p:nvPr>
            <p:custDataLst>
              <p:tags r:id="rId16"/>
            </p:custDataLst>
          </p:nvPr>
        </p:nvSpPr>
        <p:spPr>
          <a:xfrm>
            <a:off x="8228965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100000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05.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16" name="标题"/>
          <p:cNvSpPr txBox="1"/>
          <p:nvPr>
            <p:custDataLst>
              <p:tags r:id="rId17"/>
            </p:custDataLst>
          </p:nvPr>
        </p:nvSpPr>
        <p:spPr>
          <a:xfrm>
            <a:off x="838581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96429" lnSpcReduction="20000"/>
          </a:bodyPr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人工智能在智能城市中的优势与挑战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42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017778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8" name="序号"/>
          <p:cNvSpPr txBox="1"/>
          <p:nvPr>
            <p:custDataLst>
              <p:tags r:id="rId19"/>
            </p:custDataLst>
          </p:nvPr>
        </p:nvSpPr>
        <p:spPr>
          <a:xfrm>
            <a:off x="1017778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100000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06.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20" name="标题"/>
          <p:cNvSpPr txBox="1"/>
          <p:nvPr>
            <p:custDataLst>
              <p:tags r:id="rId20"/>
            </p:custDataLst>
          </p:nvPr>
        </p:nvSpPr>
        <p:spPr>
          <a:xfrm>
            <a:off x="1033462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5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典型案例分析</a:t>
            </a:r>
            <a:endParaRPr altLang="en-US" dirty="0" sz="25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6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03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智能城市概述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/>
          </a:bodyPr>
          <a:p>
            <a:r>
              <a:rPr altLang="en-US" lang="zh-CN"/>
              <a:t>智能城市的定义</a:t>
            </a:r>
            <a:endParaRPr altLang="en-US" lang="zh-CN"/>
          </a:p>
        </p:txBody>
      </p:sp>
      <p:sp>
        <p:nvSpPr>
          <p:cNvPr id="104914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智能城市是指利用先进的信息技术、物联网技术等手段，实现城市管理、交通、能源、环境等各个方面的智能化，提高城市运行效率和居民生活质量。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智能城市是未来城市发展的重要方向，是城市现代化建设的重要标志之一。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智能城市的建设需要政府、企业和社会各方面的共同参与和努力，需要制定科学合理的规划和管理方案。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智能城市的建设需要注重数据安全和隐私保护，确保城市运行的安全和稳定。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/>
          </a:bodyPr>
          <a:p>
            <a:r>
              <a:rPr altLang="en-US" lang="zh-CN"/>
              <a:t>智能城市的发展历程</a:t>
            </a:r>
            <a:endParaRPr altLang="en-US" lang="zh-CN"/>
          </a:p>
        </p:txBody>
      </p:sp>
      <p:sp>
        <p:nvSpPr>
          <p:cNvPr id="104920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智能城市的技术支持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智能城市的概念定义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智能城市的发展阶段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智能城市的未来展望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0" name="标题 2"/>
          <p:cNvSpPr>
            <a:spLocks noGrp="1"/>
          </p:cNvSpPr>
          <p:nvPr>
            <p:ph type="title" idx="5"/>
          </p:nvPr>
        </p:nvSpPr>
        <p:spPr/>
        <p:txBody>
          <a:bodyPr/>
          <a:p>
            <a:r>
              <a:rPr altLang="en-US" lang="zh-CN"/>
              <a:t>智能城市的主要特征</a:t>
            </a:r>
            <a:endParaRPr altLang="en-US" lang="zh-CN"/>
          </a:p>
        </p:txBody>
      </p:sp>
      <p:sp>
        <p:nvSpPr>
          <p:cNvPr id="1049292" name="正文"/>
          <p:cNvSpPr txBox="1"/>
          <p:nvPr>
            <p:custDataLst>
              <p:tags r:id="rId1"/>
            </p:custDataLst>
          </p:nvPr>
        </p:nvSpPr>
        <p:spPr>
          <a:xfrm>
            <a:off x="2880868" y="1490400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智能化：城市设施和公共服务实现智能化，提高城市运行效率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正文"/>
          <p:cNvSpPr txBox="1"/>
          <p:nvPr>
            <p:custDataLst>
              <p:tags r:id="rId2"/>
            </p:custDataLst>
          </p:nvPr>
        </p:nvSpPr>
        <p:spPr>
          <a:xfrm>
            <a:off x="2880868" y="2467879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信息化：城市信息基础设施完善，实现信息共享和互通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正文"/>
          <p:cNvSpPr txBox="1"/>
          <p:nvPr>
            <p:custDataLst>
              <p:tags r:id="rId3"/>
            </p:custDataLst>
          </p:nvPr>
        </p:nvSpPr>
        <p:spPr>
          <a:xfrm>
            <a:off x="2880868" y="3445358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便捷化：城市公共服务便捷化，提高居民生活质量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正文"/>
          <p:cNvSpPr txBox="1"/>
          <p:nvPr>
            <p:custDataLst>
              <p:tags r:id="rId4"/>
            </p:custDataLst>
          </p:nvPr>
        </p:nvSpPr>
        <p:spPr>
          <a:xfrm>
            <a:off x="2880868" y="4422836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绿色化：城市环境友好，实现可持续发展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正文"/>
          <p:cNvSpPr txBox="1"/>
          <p:nvPr>
            <p:custDataLst>
              <p:tags r:id="rId5"/>
            </p:custDataLst>
          </p:nvPr>
        </p:nvSpPr>
        <p:spPr>
          <a:xfrm>
            <a:off x="2880868" y="5400315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安全性：城市安全得到保障，提高居民安全感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54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人工智能在智能城市中的应用场景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8" name="标题 2"/>
          <p:cNvSpPr>
            <a:spLocks noGrp="1"/>
          </p:cNvSpPr>
          <p:nvPr>
            <p:ph type="title" idx="5"/>
          </p:nvPr>
        </p:nvSpPr>
        <p:spPr/>
        <p:txBody>
          <a:bodyPr/>
          <a:p>
            <a:r>
              <a:rPr altLang="en-US" lang="zh-CN"/>
              <a:t>交通管理</a:t>
            </a:r>
            <a:endParaRPr altLang="en-US" lang="zh-CN"/>
          </a:p>
        </p:txBody>
      </p:sp>
      <p:sp>
        <p:nvSpPr>
          <p:cNvPr id="104947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智能停车管理：通过APP或小程序实现停车位预约、支付等功能，提高停车效率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智能交通信号控制：根据实时交通流量调整信号灯时间，提高交通效率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智能车辆监控：通过GPS、摄像头等技术对车辆进行实时监控和调度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智能公共交通：通过大数据分析优化公交线路和班次，提高公共交通出行体验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2" name="标题 2"/>
          <p:cNvSpPr>
            <a:spLocks noGrp="1"/>
          </p:cNvSpPr>
          <p:nvPr>
            <p:ph type="title" idx="5"/>
          </p:nvPr>
        </p:nvSpPr>
        <p:spPr/>
        <p:txBody>
          <a:bodyPr/>
          <a:p>
            <a:r>
              <a:rPr altLang="en-US" lang="zh-CN"/>
              <a:t>公共安全</a:t>
            </a:r>
            <a:endParaRPr altLang="en-US" lang="zh-CN"/>
          </a:p>
        </p:txBody>
      </p:sp>
      <p:sp>
        <p:nvSpPr>
          <p:cNvPr id="104955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智能交通：利用交通大数据和人工智能技术，实现交通信号优化、交通拥堵预测等，提高城市交通运行效率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视频监控：利用人工智能技术对城市公共场所进行实时监控，提高安全防范能力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智能门禁：通过人脸识别、指纹识别等技术，实现小区、办公楼等场所的安全管理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应急救援：通过人工智能技术，实现灾害预警、救援指挥等，提高城市应对突发事件的能力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6" name="标题 2"/>
          <p:cNvSpPr>
            <a:spLocks noGrp="1"/>
          </p:cNvSpPr>
          <p:nvPr>
            <p:ph type="title" idx="5"/>
          </p:nvPr>
        </p:nvSpPr>
        <p:spPr/>
        <p:txBody>
          <a:bodyPr/>
          <a:p>
            <a:r>
              <a:rPr altLang="en-US" lang="zh-CN"/>
              <a:t>能源管理</a:t>
            </a:r>
            <a:endParaRPr altLang="en-US" lang="zh-CN"/>
          </a:p>
        </p:txBody>
      </p:sp>
      <p:sp>
        <p:nvSpPr>
          <p:cNvPr id="104963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4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2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6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6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7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7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7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智能电网：利用人工智能技术对电力、水务、热力等能源进行调度和优化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智能安防：通过人工智能技术提高城市安全性和防范能力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智能交通：利用人工智能技术提高交通运行效率和安全性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节能建筑：通过智能化控制和监测，降低建筑物的能源消耗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2" name="标题 2"/>
          <p:cNvSpPr>
            <a:spLocks noGrp="1"/>
          </p:cNvSpPr>
          <p:nvPr>
            <p:ph type="title" idx="5"/>
          </p:nvPr>
        </p:nvSpPr>
        <p:spPr/>
        <p:txBody>
          <a:bodyPr/>
          <a:p>
            <a:r>
              <a:rPr altLang="en-US" lang="zh-CN"/>
              <a:t>环境保护</a:t>
            </a:r>
            <a:endParaRPr altLang="en-US" lang="zh-CN"/>
          </a:p>
        </p:txBody>
      </p:sp>
      <p:sp>
        <p:nvSpPr>
          <p:cNvPr id="104973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空气质量监测：利用人工智能技术监测城市空气质量，及时预警和采取措施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垃圾分类与处理：通过人工智能技术对垃圾进行分类和处理，提高资源利用率和减少环境污染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能源管理：利用人工智能技术对城市能源进行管理和优化，降低能源消耗和碳排放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绿色出行：通过人工智能技术提供出行规划和建议，鼓励市民采用绿色出行方式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2" name="标题 2"/>
          <p:cNvSpPr>
            <a:spLocks noGrp="1"/>
          </p:cNvSpPr>
          <p:nvPr>
            <p:ph type="title" idx="5"/>
          </p:nvPr>
        </p:nvSpPr>
        <p:spPr/>
        <p:txBody>
          <a:bodyPr/>
          <a:p>
            <a:r>
              <a:rPr altLang="en-US" lang="zh-CN"/>
              <a:t>城市规划</a:t>
            </a:r>
            <a:endParaRPr altLang="en-US" lang="zh-CN"/>
          </a:p>
        </p:txBody>
      </p:sp>
      <p:sp>
        <p:nvSpPr>
          <p:cNvPr id="104979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城市交通规划：利用人工智能技术优化交通路线，提高道路通行效率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城市环境监测：通过人工智能技术实时监测城市环境质量，为城市管理提供数据支持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城市能源管理：利用人工智能技术实现城市能源的智能化管理，提高能源利用效率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城市公共安全：通过人工智能技术提高城市公共安全水平，保障市民生命财产安全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870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人工智能在智能城市中的技术实现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4" name="标题 2"/>
          <p:cNvSpPr>
            <a:spLocks noGrp="1"/>
          </p:cNvSpPr>
          <p:nvPr>
            <p:ph type="title" idx="5"/>
          </p:nvPr>
        </p:nvSpPr>
        <p:spPr/>
        <p:txBody>
          <a:bodyPr/>
          <a:p>
            <a:r>
              <a:rPr altLang="en-US" lang="zh-CN"/>
              <a:t>大数据技术</a:t>
            </a:r>
            <a:endParaRPr altLang="en-US" lang="zh-CN"/>
          </a:p>
        </p:txBody>
      </p:sp>
      <p:sp>
        <p:nvSpPr>
          <p:cNvPr id="104998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数据采集与存储：利用物联网、传感器等技术手段采集城市运行数据，并采用分布式存储架构进行存储。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9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数据处理与分析：利用大数据处理技术对城市运行数据进行清洗、整合和分析，提取有价值的信息。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9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7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数据挖掘与预测：通过数据挖掘和机器学习算法，对城市运行数据进行预测和趋势分析，为决策提供支持。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0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7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数据可视化与交互：采用数据可视化技术将城市运行数据以直观、易懂的方式呈现给用户，并提供交互功能。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0" name="标题 2"/>
          <p:cNvSpPr>
            <a:spLocks noGrp="1"/>
          </p:cNvSpPr>
          <p:nvPr>
            <p:ph type="title" idx="5"/>
          </p:nvPr>
        </p:nvSpPr>
        <p:spPr/>
        <p:txBody>
          <a:bodyPr/>
          <a:p>
            <a:r>
              <a:rPr altLang="en-US" lang="zh-CN"/>
              <a:t>云计算技术</a:t>
            </a:r>
            <a:endParaRPr altLang="en-US" lang="zh-CN"/>
          </a:p>
        </p:txBody>
      </p:sp>
      <p:sp>
        <p:nvSpPr>
          <p:cNvPr id="105006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云计算技术的优势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云计算技术定义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云计算技术在智能城市中的应用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云计算技术的发展趋势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4" name="内容占位符 1"/>
          <p:cNvSpPr>
            <a:spLocks noGrp="1"/>
          </p:cNvSpPr>
          <p:nvPr>
            <p:ph idx="6"/>
          </p:nvPr>
        </p:nvSpPr>
        <p:spPr/>
        <p:txBody>
          <a:bodyPr>
            <a:normAutofit fontScale="62500"/>
          </a:bodyPr>
          <a:p>
            <a:r>
              <a:rPr altLang="en-US" lang="zh-CN"/>
              <a:t>定义：物联网技术是一种基于互联网的计算方式，通过射频识别、红外感应器、全球定位系统、激光扫描器等信息传感设备，按约定的协议，对任何物品进行信息交换和通信，以实现智能化识别、定位、跟踪、监控和管理的一个网络。</a:t>
            </a:r>
            <a:endParaRPr altLang="en-US" lang="zh-CN"/>
          </a:p>
          <a:p>
            <a:r>
              <a:rPr altLang="en-US" lang="zh-CN"/>
              <a:t>应用：在智能城市中，物联网技术可以应用于交通、医疗、教育、安防等多个领域。例如，通过智能交通系统，可以实时监测道路交通情况，调整交通信号灯的时间和配时方案，提高道路通行效率；通过智能医疗系统，可以实现远程诊断和治疗，提高医疗水平和效率。</a:t>
            </a:r>
            <a:endParaRPr altLang="en-US" lang="zh-CN"/>
          </a:p>
          <a:p>
            <a:r>
              <a:rPr altLang="en-US" lang="zh-CN"/>
              <a:t>技术实现：物联网技术的实现需要借助传感器、通信网络、云计算等技术手段。传感器可以实时监测各种数据，如温度、湿度、光照等；通信网络可以将各个传感器连接起来，实现数据的传输和共享；云计算可以对海量数据进行处理和分析，提供智能化的服务。</a:t>
            </a:r>
            <a:endParaRPr altLang="en-US" lang="zh-CN"/>
          </a:p>
          <a:p>
            <a:r>
              <a:rPr altLang="en-US" lang="zh-CN"/>
              <a:t>优势：物联网技术可以提高城市管理的智能化水平，提高城市居民的生活质量。同时，物联网技术还可以降低城市管理的成本，提高城市管理的效率。  以下是用户提供的信息和标题： 我正在写一份主题为“人工智能在智能城市中的应用”的PPT,现在准备介绍“人工智能在智能城市中的技术实现”,请帮我生成“大数据技术”为标题的内容 大数据技术</a:t>
            </a:r>
            <a:endParaRPr altLang="en-US" lang="zh-CN"/>
          </a:p>
          <a:p>
            <a:pPr lvl="1"/>
            <a:r>
              <a:rPr altLang="en-US" lang="zh-CN"/>
              <a:t>以下是用户提供的信息和标题：</a:t>
            </a:r>
            <a:endParaRPr altLang="en-US" lang="zh-CN"/>
          </a:p>
          <a:p>
            <a:pPr lvl="1"/>
            <a:r>
              <a:rPr altLang="en-US" lang="zh-CN"/>
              <a:t>我正在写一份主题为“人工智能在智能城市中的应用”的PPT,现在准备介绍“人工智能在智能城市中的技术实现”,请帮我生成“大数据技术”为标题的内容</a:t>
            </a:r>
            <a:endParaRPr altLang="en-US" lang="zh-CN"/>
          </a:p>
          <a:p>
            <a:pPr lvl="1"/>
            <a:r>
              <a:rPr altLang="en-US" lang="zh-CN"/>
              <a:t>大数据技术</a:t>
            </a:r>
            <a:endParaRPr altLang="en-US" lang="zh-CN"/>
          </a:p>
          <a:p>
            <a:r>
              <a:rPr altLang="en-US" lang="zh-CN"/>
              <a:t>定义：大数据技术是一种处理海量数据的技术，通过对数据的收集、存储、处理和分析，挖掘出有价值的信息和知识。</a:t>
            </a:r>
            <a:endParaRPr altLang="en-US" lang="zh-CN"/>
          </a:p>
          <a:p>
            <a:r>
              <a:rPr altLang="en-US" lang="zh-CN"/>
              <a:t>应用：在智能城市中，大数据技术可以应用于城市规划、交通管理、公共安全、环境保护等多个领域。例如，通过城市规划系统，可以分析城市的人口分布、交通流量等数据，为城市规划提供科学依据；通过交通管理系统，可以实时监测道路交通情况，为交通调度提供支持。</a:t>
            </a:r>
            <a:endParaRPr altLang="en-US" lang="zh-CN"/>
          </a:p>
          <a:p>
            <a:r>
              <a:rPr altLang="en-US" lang="zh-CN"/>
              <a:t>技术实现：大数据技术的实现需要借助分布式存储、分布式计算等技术手段。分布式存储可以将海量数据分散存储在多个节点上，提高数据存储的效率和可靠性；分布式计算可以将计算任务分配到多个节点上并行处理，提高计算的速度和效率。</a:t>
            </a:r>
            <a:endParaRPr altLang="en-US" lang="zh-CN"/>
          </a:p>
          <a:p>
            <a:r>
              <a:rPr altLang="en-US" lang="zh-CN"/>
              <a:t>优势：大数据技术可以提高城市管理的智能化水平，为城市决策提供科学依据。同时，大数据技术还可以降低城市管理的成本，提高城市管理的效率。</a:t>
            </a:r>
            <a:endParaRPr altLang="en-US" lang="zh-CN"/>
          </a:p>
        </p:txBody>
      </p:sp>
      <p:sp>
        <p:nvSpPr>
          <p:cNvPr id="1050146" name="标题 2"/>
          <p:cNvSpPr>
            <a:spLocks noGrp="1"/>
          </p:cNvSpPr>
          <p:nvPr>
            <p:ph type="title" idx="5"/>
          </p:nvPr>
        </p:nvSpPr>
        <p:spPr/>
        <p:txBody>
          <a:bodyPr/>
          <a:p>
            <a:r>
              <a:rPr altLang="en-US" lang="zh-CN"/>
              <a:t>物联网技术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8" name="标题 2"/>
          <p:cNvSpPr>
            <a:spLocks noGrp="1"/>
          </p:cNvSpPr>
          <p:nvPr>
            <p:ph type="title" idx="5"/>
          </p:nvPr>
        </p:nvSpPr>
        <p:spPr/>
        <p:txBody>
          <a:bodyPr/>
          <a:p>
            <a:r>
              <a:rPr altLang="en-US" lang="zh-CN"/>
              <a:t>5G通信技术</a:t>
            </a:r>
            <a:endParaRPr altLang="en-US" lang="zh-CN"/>
          </a:p>
        </p:txBody>
      </p:sp>
      <p:sp>
        <p:nvSpPr>
          <p:cNvPr id="105020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5G技术定义与特点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5G技术在智能城市中的应用场景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5G技术对智能城市的影响与作用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5G技术在智能城市中的优势与挑战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8" name="标题 2"/>
          <p:cNvSpPr>
            <a:spLocks noGrp="1"/>
          </p:cNvSpPr>
          <p:nvPr>
            <p:ph type="title" idx="5"/>
          </p:nvPr>
        </p:nvSpPr>
        <p:spPr/>
        <p:txBody>
          <a:bodyPr/>
          <a:p>
            <a:r>
              <a:rPr altLang="en-US" lang="zh-CN"/>
              <a:t>人工智能算法</a:t>
            </a:r>
            <a:endParaRPr altLang="en-US" lang="zh-CN"/>
          </a:p>
        </p:txBody>
      </p:sp>
      <p:sp>
        <p:nvSpPr>
          <p:cNvPr id="105026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机器学习算法：通过训练数据学习并自动改进，实现城市管理的智能化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深度学习算法：模拟人脑神经网络，处理复杂的数据和任务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自然语言处理算法：实现人与机器的语音交互，提高城市服务效率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计算机视觉算法：识别图像和视频，为城市安全和交通管理提供支持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336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人工智能在智能城市中的优势与挑战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0" name="标题 2"/>
          <p:cNvSpPr>
            <a:spLocks noGrp="1"/>
          </p:cNvSpPr>
          <p:nvPr>
            <p:ph type="title" idx="5"/>
          </p:nvPr>
        </p:nvSpPr>
        <p:spPr/>
        <p:txBody>
          <a:bodyPr/>
          <a:p>
            <a:r>
              <a:rPr altLang="en-US" lang="zh-CN"/>
              <a:t>提高城市管理效率</a:t>
            </a:r>
            <a:endParaRPr altLang="en-US" lang="zh-CN"/>
          </a:p>
        </p:txBody>
      </p:sp>
      <p:sp>
        <p:nvSpPr>
          <p:cNvPr id="105045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5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实时监测与预警：利用AI技术对城市运行状态进行实时监测，及时发现潜在问题并预警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5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6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优化资源配置：通过大数据分析，合理分配城市资源，提高资源利用效率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6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6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提高决策效率：AI辅助决策系统能够快速分析问题，为城市管理者提供科学依据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7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7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促进跨部门协作：打破信息孤岛，实现跨部门数据共享，提高协同办公效率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26" name="标题 2"/>
          <p:cNvSpPr>
            <a:spLocks noGrp="1"/>
          </p:cNvSpPr>
          <p:nvPr>
            <p:ph type="title" idx="5"/>
          </p:nvPr>
        </p:nvSpPr>
        <p:spPr/>
        <p:txBody>
          <a:bodyPr/>
          <a:p>
            <a:r>
              <a:rPr altLang="en-US" lang="zh-CN"/>
              <a:t>提升城市服务质量</a:t>
            </a:r>
            <a:endParaRPr altLang="en-US" lang="zh-CN"/>
          </a:p>
        </p:txBody>
      </p:sp>
      <p:sp>
        <p:nvSpPr>
          <p:cNvPr id="105052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3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3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3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3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3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4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4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人工智能技术能够提高城市交通运行效率，减少拥堵现象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人工智能可以优化城市能源管理，降低能源消耗和碳排放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4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5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5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5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5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5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6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6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人工智能在公共安全领域的应用可以提高预警和应急响应能力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人工智能在医疗领域的应用可以提高诊断准确性和医疗服务效率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18" name="标题 2"/>
          <p:cNvSpPr>
            <a:spLocks noGrp="1"/>
          </p:cNvSpPr>
          <p:nvPr>
            <p:ph type="title" idx="5"/>
          </p:nvPr>
        </p:nvSpPr>
        <p:spPr/>
        <p:txBody>
          <a:bodyPr/>
          <a:p>
            <a:r>
              <a:rPr altLang="en-US" lang="zh-CN"/>
              <a:t>增强城市安全性</a:t>
            </a:r>
            <a:endParaRPr altLang="en-US" lang="zh-CN"/>
          </a:p>
        </p:txBody>
      </p:sp>
      <p:sp>
        <p:nvSpPr>
          <p:cNvPr id="105062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2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2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2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智能安防系统：人工智能技术可以应用于智能安防系统，通过人脸识别、行为分析等技术手段，提高安防系统的准确性和效率，保障城市居民的安全。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3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3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3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实时监控与预警：人工智能技术可以实时监测城市安全状况，及时发现潜在的安全隐患，并发出预警信息。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3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3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4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4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智能交通管理：通过人工智能技术，可以实时监测交通流量、路况等信息，优化交通信号灯配时，提高交通运行效率，减少交通事故的发生。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4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4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5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应急响应与处置：人工智能技术可以快速响应城市突发事件，为应急处置提供决策支持，提高应急响应的效率和准确性。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02" name="标题 2"/>
          <p:cNvSpPr>
            <a:spLocks noGrp="1"/>
          </p:cNvSpPr>
          <p:nvPr>
            <p:ph type="title" idx="5"/>
          </p:nvPr>
        </p:nvSpPr>
        <p:spPr/>
        <p:txBody>
          <a:bodyPr/>
          <a:p>
            <a:r>
              <a:rPr altLang="en-US" lang="zh-CN"/>
              <a:t>面临的挑战与问题</a:t>
            </a:r>
            <a:endParaRPr altLang="en-US" lang="zh-CN"/>
          </a:p>
        </p:txBody>
      </p:sp>
      <p:sp>
        <p:nvSpPr>
          <p:cNvPr id="105070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70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70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技术难题：人工智能技术尚未完全成熟，仍存在许多技术难题需要解决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1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71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71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数据隐私：智能城市需要大量数据支持，但数据隐私和安全问题亟待解决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1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71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72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法律法规：目前缺乏针对智能城市相关法律法规的完善和制定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2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72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72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社会接受度：智能城市需要社会各界的广泛接受和支持，但目前仍存在一些疑虑和担忧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78" name="标题 2"/>
          <p:cNvSpPr>
            <a:spLocks noGrp="1"/>
          </p:cNvSpPr>
          <p:nvPr>
            <p:ph type="title" idx="5"/>
          </p:nvPr>
        </p:nvSpPr>
        <p:spPr/>
        <p:txBody>
          <a:bodyPr/>
          <a:p>
            <a:r>
              <a:rPr altLang="en-US" lang="zh-CN"/>
              <a:t>未来发展趋势</a:t>
            </a:r>
            <a:endParaRPr altLang="en-US" lang="zh-CN"/>
          </a:p>
        </p:txBody>
      </p:sp>
      <p:sp>
        <p:nvSpPr>
          <p:cNvPr id="105078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8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8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人工智能技术不断创新和发展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78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8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9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智能城市应用场景不断拓展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79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9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9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人工智能与智能城市深度融合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79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0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0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未来智能城市将更加智能化、绿色化、可持续化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5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856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典型案例分析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70" name="标题 2"/>
          <p:cNvSpPr>
            <a:spLocks noGrp="1"/>
          </p:cNvSpPr>
          <p:nvPr>
            <p:ph type="title" idx="5"/>
          </p:nvPr>
        </p:nvSpPr>
        <p:spPr/>
        <p:txBody>
          <a:bodyPr/>
          <a:p>
            <a:r>
              <a:rPr altLang="en-US" lang="zh-CN"/>
              <a:t>智能交通案例</a:t>
            </a:r>
            <a:endParaRPr altLang="en-US" lang="zh-CN"/>
          </a:p>
        </p:txBody>
      </p:sp>
      <p:sp>
        <p:nvSpPr>
          <p:cNvPr id="105097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7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7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7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8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8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8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8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智能交通系统概述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9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智能交通系统的优势与挑战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99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9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9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9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0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0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0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0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智能交通系统的未来发展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0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智能交通系统在城市中的应用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62" name="标题 2"/>
          <p:cNvSpPr>
            <a:spLocks noGrp="1"/>
          </p:cNvSpPr>
          <p:nvPr>
            <p:ph type="title" idx="5"/>
          </p:nvPr>
        </p:nvSpPr>
        <p:spPr/>
        <p:txBody>
          <a:bodyPr/>
          <a:p>
            <a:r>
              <a:rPr altLang="en-US" lang="zh-CN"/>
              <a:t>智能安防案例</a:t>
            </a:r>
            <a:endParaRPr altLang="en-US" lang="zh-CN"/>
          </a:p>
        </p:txBody>
      </p:sp>
      <p:sp>
        <p:nvSpPr>
          <p:cNvPr id="105106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6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6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7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7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7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7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7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智能监控系统：实时监控、录像回放、异常报警等功能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0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智能消防系统：烟雾报警、火警报警、自动喷水等功能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08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8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8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9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9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9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9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9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智能巡检系统：机器人巡检、无人机巡检等方式进行安全检查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1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智能门禁系统：人脸识别、指纹识别、刷卡等方式进出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154" name="标题 2"/>
          <p:cNvSpPr>
            <a:spLocks noGrp="1"/>
          </p:cNvSpPr>
          <p:nvPr>
            <p:ph type="title" idx="5"/>
          </p:nvPr>
        </p:nvSpPr>
        <p:spPr/>
        <p:txBody>
          <a:bodyPr/>
          <a:p>
            <a:r>
              <a:rPr altLang="en-US" lang="zh-CN"/>
              <a:t>智能能源管理案例</a:t>
            </a:r>
            <a:endParaRPr altLang="en-US" lang="zh-CN"/>
          </a:p>
        </p:txBody>
      </p:sp>
      <p:sp>
        <p:nvSpPr>
          <p:cNvPr id="105115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15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116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案例背景：介绍智能能源管理案例的背景和意义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6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16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116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技术应用：详细描述智能能源管理技术在实际应用中的具体方法和步骤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6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17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117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实施效果：分析智能能源管理技术在智能城市中的应用效果和影响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7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17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117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未来展望：探讨智能能源管理技术在未来智能城市发展中的前景和挑战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230" name="标题 2"/>
          <p:cNvSpPr>
            <a:spLocks noGrp="1"/>
          </p:cNvSpPr>
          <p:nvPr>
            <p:ph type="title" idx="5"/>
          </p:nvPr>
        </p:nvSpPr>
        <p:spPr/>
        <p:txBody>
          <a:bodyPr/>
          <a:p>
            <a:r>
              <a:rPr altLang="en-US" lang="zh-CN"/>
              <a:t>智能环保案例</a:t>
            </a:r>
            <a:endParaRPr altLang="en-US" lang="zh-CN"/>
          </a:p>
        </p:txBody>
      </p:sp>
      <p:sp>
        <p:nvSpPr>
          <p:cNvPr id="1051232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234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236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238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240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智能环保设备与系统集成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1242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244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246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节能减排技术应用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248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250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252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空气质量监测与预警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1254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256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258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垃圾分类与处理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310" name="标题 2"/>
          <p:cNvSpPr>
            <a:spLocks noGrp="1"/>
          </p:cNvSpPr>
          <p:nvPr>
            <p:ph type="title" idx="5"/>
          </p:nvPr>
        </p:nvSpPr>
        <p:spPr/>
        <p:txBody>
          <a:bodyPr/>
          <a:p>
            <a:r>
              <a:rPr altLang="en-US" lang="zh-CN"/>
              <a:t>智能城市规划案例</a:t>
            </a:r>
            <a:endParaRPr altLang="en-US" lang="zh-CN"/>
          </a:p>
        </p:txBody>
      </p:sp>
      <p:sp>
        <p:nvSpPr>
          <p:cNvPr id="105131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31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31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31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32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智能能源管理：利用人工智能技术对城市能源进行实时监测和预测，实现能源的高效利用和节约，降低城市碳排放。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32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智能交通系统：通过大数据和人工智能技术，实现交通信号优化、智能停车、智能公交等，提高城市交通运行效率和安全性。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32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智能安防系统：通过人工智能技术对城市安全进行实时监控和预警，提高城市安全防范能力和应急响应速度。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32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智能环保系统：利用人工智能技术对城市环境进行实时监测和预测，实现环境污染的源头控制和治理，提高城市环境质量。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37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1380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494" name="标题 2"/>
          <p:cNvSpPr>
            <a:spLocks noGrp="1"/>
          </p:cNvSpPr>
          <p:nvPr>
            <p:ph type="title" idx="5"/>
          </p:nvPr>
        </p:nvSpPr>
        <p:spPr/>
        <p:txBody>
          <a:bodyPr/>
          <a:p>
            <a:r>
              <a:rPr altLang="en-US" lang="zh-CN"/>
              <a:t>人工智能在智能城市中的应用价值</a:t>
            </a:r>
            <a:endParaRPr altLang="en-US" lang="zh-CN"/>
          </a:p>
        </p:txBody>
      </p:sp>
      <p:sp>
        <p:nvSpPr>
          <p:cNvPr id="105149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49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150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提高城市管理效率：通过智能化技术，实现城市资源的优化配置，提高城市管理效率。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0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50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150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改善城市居民生活：人工智能技术能够为城市居民提供更加便捷、高效的生活服务，如智能交通、智能医疗等。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0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51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151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促进城市经济发展：人工智能技术能够为城市经济发展提供新的动力，推动产业升级和创新发展。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1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51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151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增强城市安全保障：通过智能化技术，提高城市安全防范能力，保障城市居民的生命财产安全。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570" name="标题 2"/>
          <p:cNvSpPr>
            <a:spLocks noGrp="1"/>
          </p:cNvSpPr>
          <p:nvPr>
            <p:ph type="title" idx="5"/>
          </p:nvPr>
        </p:nvSpPr>
        <p:spPr/>
        <p:txBody>
          <a:bodyPr/>
          <a:p>
            <a:r>
              <a:rPr altLang="en-US" lang="zh-CN"/>
              <a:t>未来发展趋势与挑战应对策略</a:t>
            </a:r>
            <a:endParaRPr altLang="en-US" lang="zh-CN"/>
          </a:p>
        </p:txBody>
      </p:sp>
      <p:sp>
        <p:nvSpPr>
          <p:cNvPr id="1051572" name="文本框 5"/>
          <p:cNvSpPr txBox="1"/>
          <p:nvPr>
            <p:custDataLst>
              <p:tags r:id="rId1"/>
            </p:custDataLst>
          </p:nvPr>
        </p:nvSpPr>
        <p:spPr>
          <a:xfrm>
            <a:off x="1865192" y="1490400"/>
            <a:ext cx="2783439" cy="2438588"/>
          </a:xfrm>
          <a:prstGeom prst="rect"/>
          <a:noFill/>
        </p:spPr>
        <p:txBody>
          <a:bodyPr anchor="ctr" rtlCol="0" wrap="square">
            <a:normAutofit/>
          </a:bodyPr>
          <a:p>
            <a:pPr algn="ctr"/>
            <a:r>
              <a:rPr altLang="zh-CN" b="1" dirty="0" sz="8000" lang="en-US" spc="100">
                <a:gradFill>
                  <a:gsLst>
                    <a:gs pos="34000">
                      <a:schemeClr val="accent1"/>
                    </a:gs>
                    <a:gs pos="67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  <a:latin typeface="+mn-ea"/>
              </a:rPr>
              <a:t>01</a:t>
            </a:r>
            <a:endParaRPr altLang="zh-CN" b="1" dirty="0" sz="8000" lang="en-US" spc="100">
              <a:gradFill>
                <a:gsLst>
                  <a:gs pos="34000">
                    <a:schemeClr val="accent1"/>
                  </a:gs>
                  <a:gs pos="67000">
                    <a:schemeClr val="accent1">
                      <a:alpha val="0"/>
                    </a:schemeClr>
                  </a:gs>
                </a:gsLst>
                <a:lin ang="5400000" scaled="1"/>
              </a:gradFill>
              <a:latin typeface="+mn-ea"/>
            </a:endParaRPr>
          </a:p>
        </p:txBody>
      </p:sp>
      <p:sp>
        <p:nvSpPr>
          <p:cNvPr id="1051574" name="文本框 6"/>
          <p:cNvSpPr txBox="1"/>
          <p:nvPr>
            <p:custDataLst>
              <p:tags r:id="rId2"/>
            </p:custDataLst>
          </p:nvPr>
        </p:nvSpPr>
        <p:spPr>
          <a:xfrm>
            <a:off x="7538127" y="1490400"/>
            <a:ext cx="2783439" cy="2438588"/>
          </a:xfrm>
          <a:prstGeom prst="rect"/>
          <a:noFill/>
        </p:spPr>
        <p:txBody>
          <a:bodyPr anchor="ctr" rtlCol="0" wrap="square">
            <a:normAutofit/>
          </a:bodyPr>
          <a:p>
            <a:pPr algn="ctr"/>
            <a:r>
              <a:rPr altLang="zh-CN" b="1" dirty="0" sz="8000" lang="en-US" spc="100">
                <a:gradFill>
                  <a:gsLst>
                    <a:gs pos="34000">
                      <a:schemeClr val="accent2"/>
                    </a:gs>
                    <a:gs pos="67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  <a:latin typeface="+mn-ea"/>
              </a:rPr>
              <a:t>02</a:t>
            </a:r>
            <a:endParaRPr altLang="zh-CN" b="1" dirty="0" sz="8000" lang="en-US" spc="100">
              <a:gradFill>
                <a:gsLst>
                  <a:gs pos="34000">
                    <a:schemeClr val="accent2"/>
                  </a:gs>
                  <a:gs pos="67000">
                    <a:schemeClr val="accent2">
                      <a:alpha val="0"/>
                    </a:schemeClr>
                  </a:gs>
                </a:gsLst>
                <a:lin ang="5400000" scaled="1"/>
              </a:gradFill>
              <a:latin typeface="+mn-ea"/>
            </a:endParaRPr>
          </a:p>
        </p:txBody>
      </p:sp>
      <p:sp>
        <p:nvSpPr>
          <p:cNvPr id="1051576" name="文本框 176"/>
          <p:cNvSpPr txBox="1"/>
          <p:nvPr>
            <p:custDataLst>
              <p:tags r:id="rId3"/>
            </p:custDataLst>
          </p:nvPr>
        </p:nvSpPr>
        <p:spPr>
          <a:xfrm>
            <a:off x="1281309" y="3311390"/>
            <a:ext cx="3950299" cy="2938802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pitchFamily="3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sz="2400" lang="zh-CN" spc="200">
                <a:latin typeface="+mn-ea"/>
                <a:ea typeface="+mn-ea"/>
                <a:sym typeface="+mn-ea"/>
              </a:rPr>
              <a:t>未来发展趋势：随着技术的不断进步，人工智能在智能城市中的应用将更加广泛，未来将呈现出更加智能化、高效化、可持续化的趋势。</a:t>
            </a:r>
            <a:endParaRPr altLang="en-US" b="0" dirty="0" sz="2400" lang="zh-CN" spc="200">
              <a:latin typeface="+mn-ea"/>
              <a:ea typeface="+mn-ea"/>
              <a:sym typeface="+mn-ea"/>
            </a:endParaRPr>
          </a:p>
        </p:txBody>
      </p:sp>
      <p:sp>
        <p:nvSpPr>
          <p:cNvPr id="1051578" name="文本框 177"/>
          <p:cNvSpPr txBox="1"/>
          <p:nvPr>
            <p:custDataLst>
              <p:tags r:id="rId4"/>
            </p:custDataLst>
          </p:nvPr>
        </p:nvSpPr>
        <p:spPr>
          <a:xfrm>
            <a:off x="6954244" y="3311390"/>
            <a:ext cx="3950299" cy="2938802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pitchFamily="3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sz="2400" lang="zh-CN" spc="200">
                <a:latin typeface="+mn-ea"/>
                <a:ea typeface="+mn-ea"/>
                <a:sym typeface="+mn-ea"/>
              </a:rPr>
              <a:t>挑战应对策略：面对人工智能在智能城市中的应用所带来的挑战，需要采取一系列应对策略，包括加强技术研发、完善法律法规、提高公众认知度等。</a:t>
            </a:r>
            <a:endParaRPr altLang="en-US" b="0" dirty="0" sz="2400" lang="zh-CN" spc="200">
              <a:latin typeface="+mn-ea"/>
              <a:ea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3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5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5163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THANKS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7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10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3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3"/>
</p:tagLst>
</file>

<file path=ppt/tags/tag11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03"/>
  <p:tag name="KSO_WM_TEMPLATE_THUMBS_INDEX" val="1、9"/>
</p:tagLst>
</file>

<file path=ppt/tags/tag11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3_1*f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3_1*b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1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20.xml><?xml version="1.0" encoding="utf-8"?>
<p:tagLst xmlns:p="http://schemas.openxmlformats.org/presentationml/2006/main">
  <p:tag name="KSO_WM_SLIDE_ID" val="custom20230303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03"/>
  <p:tag name="KSO_WM_SLIDE_LAYOUT" val="a_b_f"/>
  <p:tag name="KSO_WM_SLIDE_LAYOUT_CNT" val="1_1_1"/>
  <p:tag name="KSO_WM_TEMPLATE_THUMBS_INDEX" val="1、9"/>
  <p:tag name="KSO_WM_SLIDE_CONTENT_AREA" val="{&quot;left&quot;:&quot;81.45&quot;,&quot;top&quot;:&quot;106.8&quot;,&quot;width&quot;:&quot;739.1&quot;,&quot;height&quot;:&quot;290.25&quot;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3_6*b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2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6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1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03_6*l_h_i*1_1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1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2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03_6*l_h_i*1_2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2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3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03_6*l_h_i*1_3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3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4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03_6*l_h_i*1_4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4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5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303_6*l_h_i*1_5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5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6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303_6*l_h_i*1_6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6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SLIDE_ID" val="custom20230303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303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4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4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4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7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4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4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4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4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4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5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55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02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77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3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SEVEN"/>
</p:tagLst>
</file>

<file path=ppt/tags/tag4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454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4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1322_1*l_h_i*1_1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700000166893005,&quot;transparency&quot;:1},{&quot;brightness&quot;:0,&quot;colorType&quot;:1,&quot;foreColorIndex&quot;:5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diagram20231322_1*l_h_i*1_2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.6700000166893005,&quot;transparency&quot;:1},{&quot;brightness&quot;:0,&quot;colorType&quot;:1,&quot;foreColorIndex&quot;:6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2_1*l_h_f*1_1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45"/>
  <p:tag name="KSO_WM_UNIT_PRESET_TEXT" val="单击此处输入你的正文，文字是您思想的提炼，为了最终演示发布的良好效果。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2_1*l_h_f*1_2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45"/>
  <p:tag name="KSO_WM_UNIT_PRESET_TEXT" val="单击此处输入你的正文，文字是您思想的提炼，为了最终演示发布的良好效果。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3_9*f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4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9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473.xml><?xml version="1.0" encoding="utf-8"?>
<p:tagLst xmlns:p="http://schemas.openxmlformats.org/presentationml/2006/main">
  <p:tag name="KSO_WM_SLIDE_ID" val="custom2023030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03"/>
  <p:tag name="KSO_WM_SLIDE_LAYOUT" val="a_f"/>
  <p:tag name="KSO_WM_SLIDE_LAYOUT_CNT" val="1_1"/>
  <p:tag name="KSO_WM_SLIDE_TYPE" val="endPage"/>
  <p:tag name="KSO_WM_SLIDE_SUBTYPE" val="pureTxt"/>
  <p:tag name="KSO_WM_SLIDE_CONTENT_AREA" val="{&quot;left&quot;:&quot;81.45&quot;,&quot;top&quot;:&quot;106.8&quot;,&quot;width&quot;:&quot;739.1&quot;,&quot;height&quot;:&quot;290.2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86">
      <a:dk1>
        <a:srgbClr val="000000"/>
      </a:dk1>
      <a:lt1>
        <a:srgbClr val="FFFFFF"/>
      </a:lt1>
      <a:dk2>
        <a:srgbClr val="003E29"/>
      </a:dk2>
      <a:lt2>
        <a:srgbClr val="E6E6E6"/>
      </a:lt2>
      <a:accent1>
        <a:srgbClr val="1FFFB5"/>
      </a:accent1>
      <a:accent2>
        <a:srgbClr val="2EE8C3"/>
      </a:accent2>
      <a:accent3>
        <a:srgbClr val="3DD2D1"/>
      </a:accent3>
      <a:accent4>
        <a:srgbClr val="4BBBE0"/>
      </a:accent4>
      <a:accent5>
        <a:srgbClr val="5AA5EE"/>
      </a:accent5>
      <a:accent6>
        <a:srgbClr val="698EFC"/>
      </a:accent6>
      <a:hlink>
        <a:srgbClr val="4472C4"/>
      </a:hlink>
      <a:folHlink>
        <a:srgbClr val="EEEEEE"/>
      </a:folHlink>
    </a:clrScheme>
    <a:fontScheme name="稻壳儿-黑体常规8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2023-12-16T19:03:17Z</dcterms:created>
  <dcterms:modified xsi:type="dcterms:W3CDTF">2023-12-16T19:03:17Z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0087bfb3194346a2a17fd08c46715c1b_21</vt:lpwstr>
  </property>
</Properties>
</file>