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/>
  <p:notesSz cx="9144000" cy="6858000"/>
  <p:custDataLst>
    <p:tags r:id="rId9"/>
  </p:custDataLst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8028800" cy="780288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presProps" Target="presProps.xml" /><Relationship Id="rId11" Type="http://schemas.openxmlformats.org/officeDocument/2006/relationships/viewProps" Target="viewProps.xml" /><Relationship Id="rId12" Type="http://schemas.openxmlformats.org/officeDocument/2006/relationships/theme" Target="theme/theme1.xml" /><Relationship Id="rId13" Type="http://schemas.openxmlformats.org/officeDocument/2006/relationships/tableStyles" Target="tableStyles.xml" /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tags" Target="tags/tag1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image" Target="../media/image1.png" /><Relationship Id="rId7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bg object 16"/>
          <p:cNvPicPr/>
          <p:nvPr/>
        </p:nvPicPr>
        <p:blipFill>
          <a:blip r:embed="rId6"/>
          <a:stretch>
            <a:fillRect/>
          </a:stretch>
        </p:blipFill>
        <p:spPr>
          <a:xfrm>
            <a:off x="0" y="12667"/>
            <a:ext cx="9080500" cy="449684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image" Target="../media/image8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9.png" /><Relationship Id="rId3" Type="http://schemas.openxmlformats.org/officeDocument/2006/relationships/image" Target="../media/image3.png" /><Relationship Id="rId4" Type="http://schemas.openxmlformats.org/officeDocument/2006/relationships/image" Target="../media/image10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9.png" /><Relationship Id="rId3" Type="http://schemas.openxmlformats.org/officeDocument/2006/relationships/image" Target="../media/image3.png" /><Relationship Id="rId4" Type="http://schemas.openxmlformats.org/officeDocument/2006/relationships/image" Target="../media/image1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9.png" /><Relationship Id="rId3" Type="http://schemas.openxmlformats.org/officeDocument/2006/relationships/image" Target="../media/image12.png" /><Relationship Id="rId4" Type="http://schemas.openxmlformats.org/officeDocument/2006/relationships/image" Target="../media/image1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14.png" /><Relationship Id="rId3" Type="http://schemas.openxmlformats.org/officeDocument/2006/relationships/image" Target="../media/image15.png" /><Relationship Id="rId4" Type="http://schemas.openxmlformats.org/officeDocument/2006/relationships/image" Target="../media/image16.png" /><Relationship Id="rId5" Type="http://schemas.openxmlformats.org/officeDocument/2006/relationships/image" Target="../media/image8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17.png" /><Relationship Id="rId3" Type="http://schemas.openxmlformats.org/officeDocument/2006/relationships/image" Target="../media/image18.png" /><Relationship Id="rId4" Type="http://schemas.openxmlformats.org/officeDocument/2006/relationships/image" Target="../media/image19.png" /><Relationship Id="rId5" Type="http://schemas.openxmlformats.org/officeDocument/2006/relationships/image" Target="../media/image20.png" /><Relationship Id="rId6" Type="http://schemas.openxmlformats.org/officeDocument/2006/relationships/image" Target="../media/image21.png" /><Relationship Id="rId7" Type="http://schemas.openxmlformats.org/officeDocument/2006/relationships/image" Target="../media/image22.png" /><Relationship Id="rId8" Type="http://schemas.openxmlformats.org/officeDocument/2006/relationships/image" Target="../media/image23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0" y="12667"/>
            <a:ext cx="9080500" cy="5229225"/>
            <a:chOff x="0" y="12667"/>
            <a:chExt cx="9080500" cy="5229225"/>
          </a:xfrm>
        </p:grpSpPr>
        <p:pic>
          <p:nvPicPr>
            <p:cNvPr id="3" name="object 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2125979" y="225552"/>
              <a:ext cx="1850136" cy="32385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067555" y="2517647"/>
              <a:ext cx="1331976" cy="22098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108206" y="3480815"/>
              <a:ext cx="1712556" cy="1760727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3120334" y="1505542"/>
            <a:ext cx="639801" cy="115504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3983212" y="2545255"/>
            <a:ext cx="1186291" cy="21556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/>
          <a:stretch>
            <a:fillRect/>
          </a:stretch>
        </p:blipFill>
        <p:spPr>
          <a:xfrm>
            <a:off x="7459213" y="4719303"/>
            <a:ext cx="1596857" cy="166519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450951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0" y="12667"/>
            <a:ext cx="9080500" cy="5236845"/>
            <a:chOff x="0" y="12667"/>
            <a:chExt cx="9080500" cy="5236845"/>
          </a:xfrm>
        </p:grpSpPr>
        <p:pic>
          <p:nvPicPr>
            <p:cNvPr id="3" name="object 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5366003" y="748284"/>
              <a:ext cx="1235963" cy="216560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3621023" y="2519171"/>
              <a:ext cx="1331976" cy="22098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1243114" y="3429736"/>
              <a:ext cx="1840699" cy="1819541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0" y="12667"/>
            <a:ext cx="9080500" cy="5295900"/>
            <a:chOff x="0" y="12667"/>
            <a:chExt cx="9080500" cy="5295900"/>
          </a:xfrm>
        </p:grpSpPr>
        <p:pic>
          <p:nvPicPr>
            <p:cNvPr id="3" name="object 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2080260" y="751331"/>
              <a:ext cx="1235964" cy="216560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030979" y="2552699"/>
              <a:ext cx="1331976" cy="22098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952528" y="3416807"/>
              <a:ext cx="1865972" cy="1891626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0" y="12667"/>
            <a:ext cx="9080500" cy="6738620"/>
            <a:chOff x="0" y="12667"/>
            <a:chExt cx="9080500" cy="6738620"/>
          </a:xfrm>
        </p:grpSpPr>
        <p:pic>
          <p:nvPicPr>
            <p:cNvPr id="3" name="object 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3724655" y="274320"/>
              <a:ext cx="1034796" cy="181356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3660647" y="3185159"/>
              <a:ext cx="1284731" cy="21305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3448532" y="5167426"/>
              <a:ext cx="1577822" cy="1583702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3989696" y="2081552"/>
            <a:ext cx="819387" cy="149691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0"/>
            <a:ext cx="9144000" cy="5842635"/>
            <a:chExt cx="9144000" cy="5842635"/>
          </a:xfrm>
        </p:grpSpPr>
        <p:pic>
          <p:nvPicPr>
            <p:cNvPr id="4" name="object 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3867787" y="3952273"/>
              <a:ext cx="1039953" cy="18902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4329684" y="2808503"/>
              <a:ext cx="1269873" cy="124180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9144000" cy="4509516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0" y="12667"/>
            <a:ext cx="9142730" cy="6845934"/>
            <a:chOff x="0" y="12667"/>
            <a:chExt cx="9142730" cy="6845934"/>
          </a:xfrm>
        </p:grpSpPr>
        <p:pic>
          <p:nvPicPr>
            <p:cNvPr id="3" name="object 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53339" y="3788663"/>
              <a:ext cx="8839200" cy="208788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7532890" y="5445251"/>
              <a:ext cx="1609471" cy="141274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1691639" y="2060447"/>
              <a:ext cx="1150620" cy="124510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0" y="2205227"/>
              <a:ext cx="1258824" cy="101955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6588252" y="2133599"/>
              <a:ext cx="937259" cy="122682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3564635" y="2205227"/>
              <a:ext cx="937260" cy="107137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5219700" y="2276855"/>
              <a:ext cx="937260" cy="1072896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Manager>3</Manager>
  <Company>3</Company>
  <PresentationFormat>On-screen Show (4:3)</PresentationFormat>
  <Paragraphs>0</Paragraphs>
  <Slides>7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8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3</dc:title>
  <cp:category>3</cp:category>
  <cp:contentStatus>22</cp:contentStatus>
  <cp:contentType>22</cp:contentType>
  <dc:creator>3</dc:creator>
  <dc:description>3</dc:description>
  <cp:keywords>3</cp:keywords>
  <cp:lastModifiedBy>2</cp:lastModifiedBy>
  <cp:revision>1</cp:revision>
  <dcterms:created xsi:type="dcterms:W3CDTF">2020-04-21T16:53:16Z</dcterms:created>
  <dcterms:modified xsi:type="dcterms:W3CDTF">2021-06-21T04:13:22Z</dcterms:modified>
  <dc:subject>3</dc:subject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Created">
    <vt:filetime>2019-05-05T00:00:00Z</vt:filetime>
  </property>
  <property fmtid="{D5CDD505-2E9C-101B-9397-08002B2CF9AE}" pid="3" name="LastSaved">
    <vt:filetime>2020-04-21T00:00:00Z</vt:filetime>
  </property>
</Properties>
</file>